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in="-270" max="930" units="cm"/>
          <inkml:channel name="T" type="integer" max="2.14748E9" units="dev"/>
        </inkml:traceFormat>
        <inkml:channelProperties>
          <inkml:channelProperty channel="X" name="resolution" value="95.52325" units="1/cm"/>
          <inkml:channelProperty channel="Y" name="resolution" value="61.85567" units="1/cm"/>
          <inkml:channelProperty channel="T" name="resolution" value="1" units="1/dev"/>
        </inkml:channelProperties>
      </inkml:inkSource>
      <inkml:timestamp xml:id="ts0" timeString="2022-11-19T07:18:37.0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5462 4422 0,'-3893'529'1438,"3874"-529"-1423,19 19-15,-38 38 16,19-38 0,0 19-16,19-19 15,-19 0-15,-18 75 32,37-75-17,-19 170 63,19-170-62,0 0 0,0 0-1,-19 37 16,19-18-31,0 0 32,0-19-32,0 19 15,0-19 32,0-1-47,0 1 31,0 0-15,0 0-16,0 0 16,0 0-1,38 75 32,56-37-31,-18-19 15,-57-38-15,18 19-1,1 0-15,0-19 16,75 56 15,-94-56-15,19 0-16,151 38 47,227 95-16,-341-133-15,-37 18-16,38-18 15,170 114 32,-190-114-47,-18 19 16,132 0 15,-170-1-31,19-18 16,38 0-16,170 19 46,-209-19-46,20 0 0,227 0 47,-190 0-31,20 0-16,-1 0 0,-18 0 16,415 0 46,-434 0-62,-38 0 16,19 0-16,56 0 31,-56 0 0,75 0-15,-75 0-1,19 0-15,19 0 16,-20 0-16,-18 19 47,19-19-47,-19 0 16,-1 0-16,-18 0 15,208-19 32,-189 19-47,0 0 16,-1 0 15,1-19-15,0 19-16,75 0 31,-56-18-16,170 18 32,-170 0-47,132-19 32,-152 19-17,-18 0-15,19 0 16,378 0 31,-360 0-47,39 0 15,-19 0-15,18 0 47,-37 0-47,75 0 31,-75 0-31,-1 0 16,20 0 0,208-57 15,-190 0-31,-37 57 16,170-37 46,-190 37-46,-18 0-16,19 0 31,-19 0-15,19 0-16,188 0 31,-188 0-16,57-19-15,169-57 47,-207 76-47,0 0 0,-38 0 16,18-38 15,-18 38-15,0 0-1,0 0-15,0 0 0,0 0 16,57 0 31,-58 0-31,1 0-16,19 0 31,0 0-31,0 0 15,37 0 17,-37 0-32,38 0 0,37 0 47,-94 0-47,113 0 78,-94 0-63,0-38 32,-19 38-31,19-37-1,-20 18 1,1 0 0,0 0-16,0-19 15,19-19-15,-19 39 16,113-115 15,-113 95-15,38-37 15,-38 75-15,0-95 46,-19 76-46,0 1-16,0-1 15,0-114 17,0 114-17,0-18 1,-19-1 0,19 19 15,-38 0-16,-19-75 1,0 37 0,20 0-16,-171-94 47,-76-19 15,114 113-31,-38 19 1,133 1-32,18 37 15,-321-57 16,95 57 1,207 0-17,-434-38 48,434 38-63,38-38 15,19 38-15,-56 0 47,-20 0-47,1 0 32,-20-19-32,-18-18 0,-57-1 46,151 19-30,-18 0 0,-20 0-1,57 19-15,-38-38 16,-207 19 15,207 1-15,1 18-16,18 0 15,-340-19 32,302 19-31,1 0-16,37 0 16,-321 56 30,302-18-30,19-38 0,19 0-16,-56 19 47,75 0-47,-19-19 15,0 0-15,-132 57 63,132-38-48,-19-19-15,19 0 16,0 18 15,0-18-15,-18 0-1,18 19 1,-57 0 31,57-19-47,-19 19 0,19-19 16,1 0 62,-1 0-63,0 19 17</inkml:trace>
  <inkml:trace contextRef="#ctx0" brushRef="#br0" timeOffset="-46584.02">7708 8572 0,'18'0'93,"35"0"-61,-18 0-32,18 0 15,194-17 16,-194 17-31,88-36 16,300 36 15,-335-17-31,-18 17 16,71 0 0,-106 0-1,-18 0-15,35 0 16,36 0-16,441 0 62,-459 0-62,89 0 16,-54-36-16,353 36 47,-405 0-47,388 0 62,-336 0-62,1323 36 78,-1287-36-62,18 0-16,528 0 63,-617 0-63,-17 0 0,317 0 46,-282 0-46,-18 0 16,371 0 15,-424 17-15,18-17-16,35 36 16,582-36 46,-529-36-62,36 19 16,-36-36-16,282 17 47,-352 36-47,70 0 15,-124 0-15,19-17 16,52 17-1,212 0 17,-265 0-32,18 0 15,106 0 32,-142 0-47,1 0 31,17 0 1,1 0-17,-19 0 1,1 0 15,-1 0 32,19 0-48,70 35 17,-89-35-32,19 0 31,-19 0 0,1 0-15,-1 0-16,142 35 47,-124-35-47,18 18 46</inkml:trace>
  <inkml:trace contextRef="#ctx0" brushRef="#br0" timeOffset="66579.3">3457 10477 0,'-17'0'15,"-1"0"1,-17 0 15,-1 0-31,-52 0 47,35 0-31,0-35-16,0 17 15,-388 1 48,406 17-63,0 0 15,-194-18 48,176-17-48,17 35-15,-175 0 47,193 0-31,0 0-16,1 0 16,-160 0 46,160 0-46,-1 0-16,-17 0 15,-18 0 32,18 0 0,-106 229 0,141-194-31,-36 1-1,19-1-15,-1 18 31,0 0 16,1-18-31,-1 0 0,-35 142-1,18-124 1,17-1-16,-70 107 47,88-141-47,0-1 15,0 160 48,0-142-63,0 0 15,0 71 32,0-53-31,0-35-16,35 229 62,-35-230-62,0 1 16,0 17 31,0-17-47,0 0 16,0 176 46,0-159-31,0 18 1,0-36-1,18 36 16,-18-35-47,0 0 15,35 87 63,-35-87-78,18 17 16,0-35-16,-18 18 16,0 35 31,17-18-32,1-17-15,-18 0 16,35 17 15,-35 0 0,35-17-15,36 88 31,-53-71-32,-1-35 1,107 88 31,-107-53-31,1-35-16,35 36 15,159 34 32,-195-70-47,18 0 16,1 0 31,17 0-32,0 18 1,370 17 46,-353-35-62,36 0 0,265 0 63,-283 18-48,-53-18-15,0 17 16,301-17 31,-266 0-47,-35 0 16,54 0 30,-72 0 79</inkml:trace>
  <inkml:trace contextRef="#ctx0" brushRef="#br0" timeOffset="167165.91">12771 15681 0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in="-270" max="930" units="cm"/>
          <inkml:channel name="T" type="integer" max="2.14748E9" units="dev"/>
        </inkml:traceFormat>
        <inkml:channelProperties>
          <inkml:channelProperty channel="X" name="resolution" value="95.52325" units="1/cm"/>
          <inkml:channelProperty channel="Y" name="resolution" value="61.85567" units="1/cm"/>
          <inkml:channelProperty channel="T" name="resolution" value="1" units="1/dev"/>
        </inkml:channelProperties>
      </inkml:inkSource>
      <inkml:timestamp xml:id="ts0" timeString="2022-11-19T07:28:54.0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10813 3104 0,'0'-35'203,"53"17"-156,-18 18-47,0 0 16,71 18 31,-71-18-47,0 0 0,18 0 15,283 0 48,-301 0-63,18 0 16,-18 0-16,318 53 46,-124-18-14,-123-35-32,35 0 31,-106 0-15,18 0-16,0 18 15,371-1 32,-389-17-47,35 0 16,89 0 15,-88 0-31,-1 0 16,177 18 15,-176-18-16,-18 0-15,158 0 47,-158 0-15,-18 0 30,18 0-62,-17 0 16,17 0-16,194 0 47,-177 0-47,-17 0 0,18 0 15,-19 0-15,19 0 16,-18 0-16,0 0 15,0 0-15,-18 0 16,0 0 15,18 0-15,-17 0 0,34 0-16,-17 0 15,-18 0-15,300 35 47,-282-35-47,-17 0 16,105 0 15,-124 0-31,1 0 16,35 0-16,335 0 31,-335 0-16,-18 0-15,89 0 47,-89 0-47,53 0 47,-53 0 0,1-17-47</inkml:trace>
  <inkml:trace contextRef="#ctx0" brushRef="#br0" timeOffset="82499.17">27023 4586 0,'-18'0'125,"1"0"-109,-36 0-16,-36 0 16,1 0-16,-229 17 31,158 1 0,124-18-15,-18 18-16,-265 17 62,230 18-46,-300 53 15,282-89-15,36 1-16,17 17 15,-36-17-15,-52 52 32,88-34-17,-17 17-15,-142 70 32,177-123-17,-18 53-15,-35 18 31,53-36-15,17-17-16,-17 17 0,-124 106 63,124-106-63,35-17 0,0 17 15,0 71 16,0-71-31,0 0 0,0 1 16,0 17 15,-53-18-31,17 53 16,-52 177 15,88-177-15,-17-35-16,-72 264 47,89-264-47,-88 177 31,88-213-31,0 107 62,0-89-62,-35-17 16,35 140 31,0-140-47,0 17 16,0 53 15,0-35-16,0 0-15,0 106 47,0-106-47,0 18 63,18-19-63,-1-34 15,1 70 32,17-52-31,-35-19-16,0 18 16,18 1-16,-1-19 15,-17 1 1,18 0-16,-18 17 15,0-17 1,18-1-16,-1-17 31,-17 18-31,18 17 32,17-17-32,-35-1 0,36 1 15,52 70 32,-71-70-31,1-18-16,35 18 31,0-1 31,-36-17-62,1 0 16,35 18-16,-35-18 16,88 35 15,-71-35-15,0 0 15,18 35 0,-18-17-31,-17 0 16,194 70 15,-160-71-31,37 19 31,-19-1-31,-35-17 16,-17-18-16,70 17 47,-52-17-47,-1 36 0,124-1 47,-142-35-47,19 0 0,34 18 46,-52-18-46,-1 0 16,19 17-16,105 18 47,-106-35-47,36 0 16,52 36 15,-88-36-16,1 0-15,122 0 32,-122 0-17,34 35-15,54-35 47,-107 18-47,1-18 16,17 0 62,1 0-31,-19 0-32,18 0-15,1 0 16,-19 0-16,19 0 16,-19 0-16,19 0 15,-19 0 17,1 0-17,52 0 16,-34 0-15,-19 0 0,19 0-16,299 0 78,-300 0-78,0 0 0,36 0 31,-36 0 16,0 0-16,106 0 0,-141-18-15,36 18-16,246-35 63,-264 35-63,17 0 15,-17 0-15,87 0 63,-87 0-63,0 0 15,-1-18-15,1 18 78,0 0-62,123-35 47,-124 35-63,1-18 15,0 18 1,17-17-1,-17-1 1,-1 0 0,1 18-1,-1-35 1,1 17 0,17-17 15,-35 17-31,18 18 15,0-35 17,-18 17-17,17 18-15,1 0 63,17 0-63,-17-52 15,-1 34 17,1 0-32,-18 1 15,18-19 1,17-34 15,-35 52-31,35-35 0,-35 18 31,0-18-31,36 0 16,-36-70 15,35-142 16,-35 230-47,0 17 16,0-17-1,0-194 17,0 176-17,0-18-15,0-88 47,0 106-47,0 18 31,0-35-31,0-1 16,0-35 0,0 18-16,0 35 15,0-176 17,0 194-32,0 17 15,0-17 16,-71-159 1,36 141-32,0-36 15,-36-87 17,54 158-17,17 1-15,-36-36 16,-17-71 15,53 89-31,-17-18 16,-36-35-1,18 0 1,-1 0 31,19 88-47,17-36 15,-36 1-15,19-35 16,-124-160 31,105 160-31,36 52-16,-35-17 15,-53-106 16,53 123-31,35 0 16,-36-17 0,19 17-16,-1 1 15,-35-18 17,18 17-17,0 0 1,-54-17 15,-69 0 0,122 35-31,1 0 16,17 0-16,1 0 62,17-18-30,-18 18-17,-17 0 1,17 0 31,1 0-16,-1 0-31,0 0 16,-35 0 15,36 0-15,-1 0-16,0 0 15,-52 0 16,35 0-31,-1 0 32,19-18-17,-1 18 1,0 0-16,1 0 16,-36-17 30,18 17-46,17 0 32,0 0-17,1 0 1,-36 0 31,53-18 15,-18 18-30</inkml:trace>
  <inkml:trace contextRef="#ctx0" brushRef="#br0" timeOffset="132718.25">19315 8149 0,'-18'-18'78,"36"18"-31,17 0-31,141 53 0,-140-53-1,34 35 1,1-17-1,158 53 17,-159-54-32,72 1 15,263 35 17,-334-36-17,88 19-15,140 17 47,-246-53-47,0 0 16,282 70 46,-264-70-62,17 18 16,177 17 31,-230-17-32,-17-18-15,405 53 94,-352-53-94,-1 0 16,424 0 31,-423 0-32,-36 17-15,53-17 16,-17 0-16,334 0 62,-334 36-62,-18-36 0,-18 17 16,124 1 31,-124-18-47,36 17 0,581 72 62,-599-89-46,35 35-16,-52-17 16,87-1 30,-52 1-46,-54 0 16,19-18-16,87 17 63,-105-17-63,35 0 15,88 35 48,-88-35-48,35 0 17,-35 0-32,-18 0 15,89 36 1,-89-36-1,159 0 32,-141 0-31,-18 17 0,71 1 15,-89-18-16,19 0-15,228 35 63,-175-35-63,-37 0 16,54 0-16,-35 0 15,246 18 48,-264-18-32,-35 0-31,17 0 16,0 0-16,159 0 46,-70-18-46,335 18 47,-389 0-31,-52 0-16,17 0 16,247 0 46,-229-35-62,-35 35 16,141-35 31,-36 17-47,-52 18 0,-1 0 15,-17-18-15,159 1 47,-177-18-47,0 35 16,300-89 31,-299 89-47,563-211 78,-510 158-78,16 17 15,1 19-15,335-71 47,-370 88-47,88-18 16,-107 18-16,195 0 47,-88-53-32,-53 53-15,300-53 78,-353 35-78,0 18 0,-1 0 16,337-35 31,-354 35-31,18 0-16,-18-35 31,0 17 0,106-17 0,-70 0-31,-36 17 0,71 0 47</inkml:trace>
  <inkml:trace contextRef="#ctx0" brushRef="#br0" timeOffset="137076.9">20002 8378 0,'0'53'47,"0"106"-15,0-36-32,0 1 0,0-18 15,0 793 63,0-811-78,0 18 16,36 335 31,-36-388-32,0 18-15,0 17 0,0 600 79,0-618-64,0-17-15,0 265 63,0-230-63,0 35 15,0 1-15,0 458 63,0-476-48,0 352 79,0-422-94,0 34 0,0-17 16,0 106 31,0-71-47,0 0 15,0 89-15,123 299 78,-123-441-62,18 18-16,35 35 0,88 247 47,-106-229-31,36 0-16,-36-18 15,247 283 32,-211-318-47,-1-18 0,19 18 16,-37 0-1,389 35 32,-317-53-31,35 18-16,-1-35 15,777 193 32,-794-140-31,18-36-16,-141-35 16,193 36 15,-87-19-31,-54-17 15,142 0 1,-71 0-16,0 0 16,18 0-16,423 88 31,-476-70-15,988 88 46,-918-71-62,-105-17 16,-54-18-16,389 17 31,-300-17-15,670 0 30,-600 0-46,-17 0 16,0 0-16,317 0 31,-353-35-15,19 0-16,475-36 47,-582 71-47,53-17 15,54-1-15,739-88 79,-792 106-79,-1-35 0,-18 35 15,407-176 32,-372 123-47,54 17 16,18 19 31,-124-1-32,35 0-15,670-229 63,-652 230-48,-18-18-15,336-195 63,-354 195-63,18 0 15,1-18-15,52-71 63,-141 89-47,17-53-16,89-406 46,-106 423-30,35-17-16,-17-670 47,-18 687-31,0-17-16,0-335 62,0 317-62,0 18 16,0-89-16,0-475 47,0 581-32,0 36-15,0-265 47,0 265-31,0-18-16,0-35 15,0-265 17,0 282-17,0 18-15,0-17 16,0 34-16,0-440 62,0 423-62,0 0 16,0 0-16,-35-405 47,35 405-32,0 18-15,0-1 16,0-246 47,-18 194-63,18 17 0,0 18 15,-35-193 48,35 228-63,-35-17 15,17-1 1,-17-52 15,35 70-31,0 1 16,-18-18-16,-17-36 47,17 53-47,0 1 15,-52-36 17,52 35-17,-17 1-15,17-1 16,-70-53 46,53 54-46,35-1 31,-18 18-47,18-18 15,0 1 1,0-1 0,-17 18-1,17-18 17,0-87 30,-18 87-62,18 0 16,-18 1-16</inkml:trace>
  <inkml:trace contextRef="#ctx0" brushRef="#br0" timeOffset="187356.94">26282 4533 0,'-18'0'62,"-70"0"-30,53 0-17,-18 0-15,-18 0 16,-370 0 31,388-35-47,-17 35 15,35 0 1,-1 0-16,-175 70 47,193-70-47,-35 53 16,-53 0 15,53-35-16,-246 105 32,210-123-47,1 35 16,71-17 0,-319 247 46,319-248-62,-1-17 16,0 18 31,-17 0-47,-18 17 15,-17 53-15,-89 159 31,141-229-31,-52 87 32,70-52-17,-18-17-15,-52 87 32,52-70-17,-17 35-15,-1-35 16,-122 282 46,158-299-46,-18 87 15,18-88-15,0-17-16,0 17 15,0 106 17,0-88-17,106 318 48,-106-354-63,0 19 15,88 228 48,-53-176-63,-17-17 0,105 193 47,-105-264-32,53 53-15,-19 88 32,-16-123-17,-1 35-15,71 70 47,-88-105-16,-18 0-15,35-1 0,-35 1-1,17 0-15,19-1 16,70 36 15,-89-35-31,36 0 16,194 140 15,-159-122-31,-52-36 16,16 35-1,-16-18-15,-19-17 16,1 0 0,123 53 30,-123-53-30,17 0 0,106 36 31,-106-19-47,-17-17 46,-18 18-30,35-18-16,-17 0 0,17 0 16,1 0-16,-19 0 47,18 0-32,54 18 16,-54-18-31,-17 0 16,-1 0 31,54 0-31,-54 0-1,89 35 16,-53-35-15,-18 0-16,18 0 31,-17 0-15,-19 0 0,1 0-16,0 0 15,17 0 1,141 35 15,-158-35-15,35 0-16,-18 0 15,247 35 48,-264-35-48,17 0-15,0 0 16,159 0 15,-158 0-15,158 0 31,-177 0-47,19 0 15,-19 0 1,248 0 47,-247 0-63,17-17 15,-18 17 1,1 0-1,123-18 32,-123 18-31,-1 0 0,89-53 30,-88 36-46,335-177 32,-247 141-17,-36 35 32,-52-17-31,17-1 15,0 1-15,353-371 46,-388 389-31,36-107 1,-1 71-17,71-52 1,-89 69 0,-17 1-16,18-18 15,-18-300 48,0 230-48,0-1-15,-18 1 16,-35 17 0,53 88-16,-370-634 78,282 528-78,70 1 15,-17-71 1,35 123-16,-35 1 16,-18-1-1,-212-264 48,177 247-63,-88-106 15,34 70 1,-104-87 31,140 105 0,53 88-32,-124-105 1,36 105 31,106 18-47,-18 0 15,18 0-15,-653 106 63,635-71-47,35-17 30,1-18 1,-1 53-15,0-53-32,-17 0 0,0 35 15,-71 18 32</inkml:trace>
  <inkml:trace contextRef="#ctx0" brushRef="#br0" timeOffset="188729.75">19509 6967 0,'-18'53'47,"0"-18"-31,1 36-16,-1-1 16,-105 495 46,123-512-62,0-18 16,-18 71-16,18 970 47,0-847-47,0 0 15,0-17-15,0 547 47,0-601-47,0 618 47,0-723-31,0 71-1,0-54 1,-35 512 31,35-564-47,0 17 15,0 36-15,0 35 47,0-89-47,0-52 94,0 0-78,35 0-16</inkml:trace>
  <inkml:trace contextRef="#ctx0" brushRef="#br0" timeOffset="189664.23">18680 11324 0,'0'0'0,"17"0"15,36 0 1,-35 17-16,264 566 47,-229-407-47,0-17 15,-18-1-15,-35-140 16,159 670 31,-159-653-47,18 1 16,70 193 46,-53-300-31,177-352 16,-159 335-47,17 0 16,-35-1-16,212-316 47,-176 281-47,-36 36 15,124-159 17,-141 229-17,-1 1-15,89-107 31,-88 89 1,-1 17-1,-17 1 31</inkml:trace>
  <inkml:trace contextRef="#ctx0" brushRef="#br0" timeOffset="-199345.2">25206 12541 0,'0'-18'31,"0"1"0,18 17-15,-1-18-16,-17 0 16,53-17 15,-35 0-15,-1 35-16,1 0 62,-18 17 360,0 1-406,0 0-16,0 35 15,-35 123 16,35-158-15,0-1 31,0 1-31,0 0 15,0-1 0</inkml:trace>
  <inkml:trace contextRef="#ctx0" brushRef="#br0" timeOffset="-198547.05">25471 12753 0,'0'0'0</inkml:trace>
  <inkml:trace contextRef="#ctx0" brushRef="#br0" timeOffset="-196034.12">28928 9225 0,'0'-18'47,"17"18"-32,19 0 32,-19 0 31,1 0-31,17 18 16,-35-1-63,0 1 15,0 35-15,0-18 16,0 1-16,0-19 16,-17 18-1,-54 36 17,71-53-32,-18-1 31,1-17-31,-71 0 62,88 18-62,-18-18 16,53 0 125,0 0-141,1 0 15,70 18 16,-71-18-31</inkml:trace>
  <inkml:trace contextRef="#ctx0" brushRef="#br0" timeOffset="-195071.16">29210 9419 0</inkml:trace>
  <inkml:trace contextRef="#ctx0" brushRef="#br0" timeOffset="-190496.59">21272 9137 0,'18'0'78,"0"0"-63,-1 0 17,19-18-17,70 18 16,-89 0-15,1 0-16,17-35 78,0 35-31,-17 0 0,-18 17-47,0 1 62,0 17-46,-18-17 15,1 0 141,34-1-141,19 1-15,-1 17 15,-17-35-15,-18 35 31,17-17-32,-17 0 32,-17-18-31,17 17 0,-36 1 15,19-18-31,-1 0 15,-17 0 17,17 0-32,0 0 47,1 0-16,-1 0-16,-35 0 17,18 0-32,17 0 15,-17 18 1</inkml:trace>
  <inkml:trace contextRef="#ctx0" brushRef="#br0" timeOffset="-189780.5">21908 9384 0</inkml:trace>
  <inkml:trace contextRef="#ctx0" brushRef="#br0" timeOffset="-187851.88">25488 5450 0,'-35'0'31,"35"18"-15,-18-1 15,1 1-15,-1 70-16,-53-17 31,71-54 0,0 1-31,-17 35 47,17-35 47,17-18-63,89-18 47,-106 0-62,18 18 31,17 0 0</inkml:trace>
  <inkml:trace contextRef="#ctx0" brushRef="#br0" timeOffset="-186998.93">25506 5644 0,'0'53'16,"0"0"0,0-35 15,0 17 16,-18-35-32,1 35 1,17-17 0,0-1-16,-18-17 15,18 18-15,-18 17 47</inkml:trace>
  <inkml:trace contextRef="#ctx0" brushRef="#br0" timeOffset="-186148.42">25735 5820 0</inkml:trace>
  <inkml:trace contextRef="#ctx0" brushRef="#br0" timeOffset="-113904.17">3828 9454 0,'-36'0'47,"19"0"-31,-1 0-1,0 0-15,1 0 16,-1 18 0,1-18-16,-19 0 31,-105 0-15,71 0-1,17 0-15,-18 35 16,-229-17 31,283-18-47,-1 0 15,0 0 1,-17 0 15,0 0-31,0 0 16,-1 0-16,-17 0 15,0 0-15,-105 0 47,122 0-31,19 0 46,-1 0-46,-17 17 0,17-17 31,1 18-16,17 0-31,-36 17 15,36-18 1,0 72 0,-35-54-16,35 0 15,-53 212 32,18-176-31,35-54-16,0 125 47,0-107-47,0 0 15,0 0-15,35 159 47,-17-158-31,-18-19-1,35 54 17,-17-54-17,-18 36-15,0-17 16,0-19 0,0 1-16,0 52 93,0-52-93,0 17 16,0-17-16,-36 53 31,19-36-15,-19 18 15,19-36-15,-1 1-1,0 0-15,1-1 16,-1 19 0,18-19-1,-17-17 1,17 36 15,0-1-31,0-18 0,-18 19 16,0-19-1,18 19 17,0-19-17,0 1 1,0 0-1,0-1-15,0 1 32,0 0-32,0 17 93,0-18-93,18-17 297,0 0-281,17 0-16,-18 0 16,283 0 30,-264 0-46,-1 18 16,71-18 15,-89 0-31,19 0 16,-1 0-16,36 0 16,70 0 15,-124 0-31,54 0 31,-18 0-31,-36 0 16,54 18 15,-36-18-15</inkml:trace>
  <inkml:trace contextRef="#ctx0" brushRef="#br0" timeOffset="-109122.87">16986 9525 0,'-35'-18'15,"17"18"1,1-18-16,-1-17 31,0 35-15,1 0 78,-1 0-63,18-18-15,-35 18-1,17 0 1,1 0-1,-1 0 17,-17 0-17,-1 0 1,-17 0-16,-70 0 31,88 0-15,17 0-16,0 18 15,1-18 17,-1 0-32,1 0 15,-1 0-15,-17 18 16,-36-1 15,53-17-15,-35 36 15,36-36 94,-1 0-94,1 17-31,-1-17 16,18 36 0,-18-36-1,1 17 1,17 1-16,-53 52 78,53-52-78,-18 0 0,0-1 31,18 19 0,-35-19-31,18 1 16,-1 17 0,18 0 15,-18-17 0,18 0-15,-17-1-1,17 19-15,0 34 63,0-52-47,0-1 30,17 19-30,1-36-16,-18 35 0,35-35 16,36 35 15,-54 1-31,54-1 0,-71-17 16,106 52 15,-89-70-16,19 35-15,-1-35 16,-17 0 0,70 36 15,-71-36-31,1 0 16,17 35-16,212-17 62,-229-18-62,0 0 16,17 0-16,-17 0 15,87 17 17,-69-17-32,-1 0 15,0 0-15,0 0 16,177 0 31,-194 0-47,-1 0 15,54 0 48,-71-17-63,18 17 15,-1-36 1,-17 1 31,18 0-31,-18-1 30,0 19-30,17-18 0,-17-1-1,0 19 1,0-142 15,0 141-15,0 1-16,0-1 31,0-35 0,0 35-31,0 1 16,0-36 15,0 18-31,-17 17 16,-18-35 15,17 35-15,18 1-16,-35-1 31,-1 0-31,19 1 16,-1-1 15,0 18-16,1 0 17,-1 0-32,1 0 15,-19 0 17,19-18-17,-1 1-15,-17 17 16,17 0-1,-52-35 1,34 35 0,19-18-1,-19 0-15,1-17 16,17 17-16,-34 1 47,16-19-16,19 36-15,-1 0 15</inkml:trace>
  <inkml:trace contextRef="#ctx0" brushRef="#br0" timeOffset="-96354.22">3193 13211 0,'17'0'110,"1"0"-95,17 0 17,36 0-1,52 0-16,-35 0 1,-17 0-16,-18 0 47,17 0 0,-34 0-32,17 0-15,-18 0 16,-17 0 0,-1 0 15,36 0-15,-35 0-1,-1 0 1,1 0-1,17 0 32,-17 0-31,88 0 15,-53 0-31,17 0 0,18 0 16,265-35 46,-247 17-46,-88 18-16,-1 0 16,54 0 30,-36 0-46,0 0 16,195-17 47,-177 17-48,-36 0-15,336 35 47,-300-35-47,-18 0 0,1 18 16,-1-18-1,176 52 17,-158-52-32,36 0 15,210 53 16,-263-35-31,140 0 32,-105-18-17,-18 35-15,52-35 16,19 0 46,-89 0-62,18 0 0,-35 0 16,17 0 0,-17 0 15,17 0 0,-17 0 0,-1 0 1,1 0-32,17 0 15,-17 0 1,70-35 15,-70 35-31,-18-18 16,17 0-16,1 18 47,0-17-32,-1 17 17,1 0-32</inkml:trace>
  <inkml:trace contextRef="#ctx0" brushRef="#br0" timeOffset="-89521.44">7761 11835 0,'0'-17'125,"18"17"-78,-1 0-16,1 0-15,0 0 0,-1 0-1,19 35-15,-19-35 0,19 0 16,52 35 15,-71 1-15,1-36-1,0 17 1,35 1 15,-36-1-31,1 1 0,-1-18 16,1 0 124,0 0-140,-1 35 63,-17-17-32,18 53-15,0-71-16,-1 0 15,19 17 17,-1-17-1,0 0 47,-53 0 360,1 0-423,-18 0 1,-1 0-16,36 18 15,-35-1-15,0-17 16,-1 0 15,1 0-15,18 0 15,-1 0-15,-17 0-1,-1 0 17,-34 0-1,35 0-31,17 0 62,0 0-30,1 0-17,-1 0 1,0 18 0,1-18 30,-1 18-14,-17-1-17,17-17 17,18 18-17,-18-18 1,1 0-16</inkml:trace>
  <inkml:trace contextRef="#ctx0" brushRef="#br0" timeOffset="-83809.64">8678 13194 0,'18'0'31,"0"0"16,-1 0-16,19 0 110,16 0-126,54 0 1,141 0 15,-211 0-15,-1 0 0,35 0-1,-34 0-15,334 35 78,-299-35-78,-1 0 0,1 0 16,440 17 62,-458-17-78,35 0 0,300 0 47,-282 18-47,-18-18 16,389 0 15,-336 35-31,-18-17 15,71 17 1,-141-35 0,-18 0-16,-17 0 15,0 0 1,176 0 15,-106 0-31,-35 0 16,0 0-16,17 0 15,-17 0-15,35 0 16,-17 0-16,123 0 47,-159 0-47,18-17 0,-17 17 16,16 0-16,19 0 15,-18 0-15,17 0 16,230 0 15,-176-18-15,-54 18-16,36 0 15,-53-35-15,564 17 63,-564-17-63,0 35 15,0 0-15,53 0 47,-53 0-47,0-35 0,53 35 16,17-18-16,-17 18 16,-18 0-16,0-35 15,159 35 16,-194 0-31,-17 0 16,210 0 31,-193 0-47,0 0 16,0 0-1,353 0 16,-300 0-15,-36 0-16,177 0 47,-194 0-47,18 0 16,193 0 15,-175 0-31,-37 0 15,478 0 32,-460 0-47,-17 0 16,247 0 46,-212 0-62,-17 0 16,17 0-16,141-18 47,-211 18-47,17 0 31,-17 0-31,-1 0 16,1 0-16,0 0 47</inkml:trace>
  <inkml:trace contextRef="#ctx0" brushRef="#br0" timeOffset="-77452.67">2628 13705 0,'18'0'125,"-1"0"-109,1 0-16,88 0 31,-71 0-15,53 18-1,-70-18-15,17 0 16,212 0 31,-229 0-47,0 0 47,-1 0-32,18 0-15,-17 0 16,0 0-16,158 35 78,-158-35-62,158 53 46,-158-53-62,-1 0 16,1 0-16,-53 0 297,0 0-297,-18 0 15,0 18-15,-177 17 47,213-18-31,-19 1-16,1 0 31,-18 35 16,18-53-47,17 35 16,-52 0-1,52-17 1,1-18 31,17 18-16,-18-18-15,0 0-16,1 0 234,-1 0-218,0 35-1,-17-18-15,0-17 16,-53 36 15,52-19-31,1 1 63,17-18-32,1 0-15,-19 35-1</inkml:trace>
  <inkml:trace contextRef="#ctx0" brushRef="#br0" timeOffset="-62107.82">3440 14128 0,'0'36'110,"0"17"-64,17-36-46,1 1 0,-18 35 16,0-36 15,0 1-31,0 0 16,70 70 15,-70-70 47,0-1-15,18-17-48,-18 18-15,35-18 16,-17 0 0,88 0 15,-71 0-31,18 0 16,-18 0-1,212 0 16,-194 0-31,0 0 16,18 0 0,-1 0-16,230 0 31,-247-18-15,0 18-16,-18-17 15,0 17-15,177 0 63,-177 0-48,-17 0-15,0 0 0,35 17 32,-1-17-32,125 0 46,-142 0-46,0 0 16,36 0 0,317 35 15,-317-35-15,-19 0-16,213 0 46,-141 0-46,-19 0 0,1 0 16,335 36 47,-423-36-63,17 0 15,18 0-15,406 0 47,-336 0-47,18 0 16,-53 0-16,54-18 15,369-52 17,-405 52-32,17-17 15,-70 35-15,35-18 16,265 18 46,-247 0-62,35 0 16,-88 0 0,212-18 15,-212 18-16,17 0 1,1 0 0,-1 0-1,18 0-15,124 0 32,-124 0-32,195 0 62,-231 0-62,72 0 0,-18 0 16,635 0 46,-653 0-46,-18 0-16,230 0 47,-229 0-47,-18 0 15,17 0-15,-17 0 16,124-17 15,-89 17-15,282 0 31,-282 0-47,18 0 15,-35 0-15,423-18 63,-441 18-63,-18 0 15,0 0-15,18 0 32,-35 0-32,299 0 47,-246 0-32,-54 0 1,19 0 31,299 0 0,-282 0-47,35 0 15,-35 0-15,264-70 63,-281 34-48,69-17 17,-105 36-17,0-1-15,36 0 16,-1-140 15,-35 140-15,0-35 31,0 18-32,0 17 1,0-35 46,0 36-46,0-1 0,0 0 93,0 1-93,-18 17-16,-229-53 62,230 35-46,-19 1-16,-16 17 15,-1-18-15,-177-17 47,195-1-31,0 36-1,-1 0-15,-299-53 63,282 53-63,1 0 16,16 0-16,-158 0 78,159 0-63,0 0 1,-1 0-16,-158 53 62,159-53-62,-18 0 16,-353 71 62,336-71-78,-1 18 16,-70-18-1,71 0 1,-1 0-16,18 0 16,-211 0 31,228 0-32,19 0 1,-1 0-16,-52 17 31,34-17-31,1 18 16,0-18-1,-1 0-15,-17 0 0,1 17 16,-178-17 15,160 0-15,-36 18 15,88 0-15,1-18-16,-1 0 15,-211 17 32,193-17-47,-17 0 16,-105 0 15,105 0-31,35 0 16,-88 0-1,71 0-15,-18 0 16,-211 0 31,211 0-47,17 0 0,-158 0 62,159 0-62,-18 0 16,0 0 0,18 0-16,-300 18 62,247-18-62,-1 0 16,36 0-16,-52 0 47,69 0-47,19 0 15,-19 0 1,-140 0 31,141 0-47,0-18 0,-124 18 47,124 0-32,-212-17 32,194 17-31,-18 0-16,-105-18 47,158 18-16,-17 0-16,-1-18-15,1 18 16,-88-35 0,70 18 15,-194-1 0,159 18-31,17 0 16,-105 0 31,176-35-32,-36 35 1,-52 0 15,35 0-31,-35 0 16,18 0-16,-36 0 15,-423 0 32,493 0-31,-17 0-16,-105 0 31,122 0-15,19 0-16,-19 0 15,1 0-15,-212 35 63,212-35-63,17 0 0,1 0 16,-213 0 30,160 0-46,17 0 16,0-35-16,0 35 16,-247-36 31,247 19-47,-123-1 31,123 18-16,18 0-15,-1-18 16,1 18-16,-194-35 47,176 35-31,18 0-16,-71-35 46,71 35-46,-89-53 16,106 53 0,-17 0-16,-141-18 47,158 18-32,-88-17 32,71 17-47,17-18 0,-35 18 16,-88 0 46,124 0-31,-1 0-15,0 0 0,1 0-1,-18 0 1,-1 35 15,36-17-31,-17 17 16,-36 53 46,53-52-62,-18 17 47,18-18-47,0-17 0,0-1 16,0 18 31,0 1-32,-18-36-15,18 17 32,0 1 14,0 0-30,0-1 0,0 19 15,-17-19-31,17 1 31,0 52 16,-18-34-16,18-1 1,0 0-17,0-17 1,0 0-1,0 17 1,0-18 0,0 19 31,0-19-47,0 19 15,0-1 1,18-17-1,-18-1-15,17 18 16,1-17 0,0 35 46,-1-35-46,1-1-16,0 1 15,52 35 32,-35-53-47,265 70 78,-229-70-62,-1 0-16,548 18 63,-583-18-48,18 0-15,0 0 16,317 0 31,-299 0-47,17 0 15,247 0 17,-229 0-17,-35 0-15,17 0 16,0 0 31,-17 18-47,-1-18 15,106 35 32,-105-35-47,17 0 16,0 0-16,371 0 47,-406 0-32,35 0-15,335-18 47,-352 18-31,-36 0-16,-17 0 15,423 0 48,-318 0-47,-34-17-16,-37 17 15,72 0 1,-53 0-16,52 0 15,-35 0-15,283-36 32,-266 19-17,-16 17-15,175-53 32,-211 53-1,35 0-16,-52 0-15,17 0 16,-18 0-16,0 0 16,247 17 31,-264-17-47,17 0 15,-17 0-15,423-17 78,-388 17-78,476 0 63,-423 0-48,-36 0-15,301-35 47,-336 35-47,36 0 16,422 0 46,-422 0-62,35 0 16,264 0 47,-317 0-63,18 0 0,-36 0 15,-17 0 1,352 0 31,-335 0 0,36 0-32,-53 0 1,-1 0-16,89 0 31,-88 0-15,17 0-1,106 0 32,-123 0-47,-1 0 16,1 0-16,0 0 15,229 0 48,-212 0-63,0 0 16,194-18 46,-176 18-46,-17-18-16,387 1 62,-388 17-46,0 0-16,177 0 62,-194 0-62,35-18 32,-18 18-32,124-35 31,-142 35-16,1-18 17,70-17 61,-53 35-61,-17 0-17,0 0 1,-18-18 62,0-17-62,0 0 15,0 17-15,0 0 15,0 1-16,0-19 1,-88-105 31,70 124-47,0-1 16,1-35 15,-1 53-31,18-53 47,0 36-32,-18 17-15,18-18 0,-35-70 32,17 88-32,18-18 15,0 0 1,-52-70 31,34 71-47,0 17 47,1-18-32,-142-35 48,-35-18-16,159 71-47,-71 0 31,88 0-31,-35 0 15,-17 0 17,34 0-17,1 18-15,0-18 0,-300 53 63,264-53-63,-35 0 15,71 0-15,-300 0 79,247-35-64,35 35-15,-35-18 16,-495-17 46,548 35-62,-35 0 16,-71-35 31,105 35-47,-17 0 15,18 0-15,-494 0 79,423 0-64,-17 0 1,70 0-1,17 0-15,1 0 16,-194 35 31,194-35-47,-1 0 16,-317 53 15,265-18-16,-71 0 48,-70-17-32,194-18-15,0 0-1,-300 0 48,264 0-47,18 0-16,-18 0 15,1 0-15,-248 0 47,283 0-47,-18 0 16,18 0-16,-124 0 47,124 0-47,-36-18 0,-370 18 78,406 0-63,-141 0 32,158 0-47,-35 0 0,18 0 16,-212 0 31,229 0 15,-17 0-62,17-17 16,-176 17 46,159 0-62,17 0 16,-17 0 0,0-18-1,0 18-15,-18-35 16,-53 35 15,88 0-31,1 0 16,-72 0 31,54 0-47,-88 0 31,87 0-16,19 0-15,-19 0 16,-52 0 31,53 0-47,0 0 16,-1 0 15,1 0-16,0-36 1,17 36-16,-17 0 16,-18 0-16,-88 0 47,106 0-47,17 0 15,-211 0 63,193 0-78,-34 0 16,-371 0 46,317 0-62,1 0 0,35 0 16,70 0-16,-405 0 63,352 0-63,-176 0 62,212 0-31,-53 0 16,53 0-47,-1 0 16,-175 0 46,193 0-62,-17 0 16,17 0-16,-88 0 47,71 0-47,17 0 0,-193 0 47,193 0-32,0 0 1,-158-35 46,158 35-46,-17 0 0,-159 0 31,176-35-47,1 35 0,-71 0 46,52 0-46,19 0 16,-36 0 0,35 0-1,0 0 1,-17-35 31,17 35 15,18 17-46,-17 1-16,-1-18 16,18 18-1,-17-1-15,17 1 16,0-1-1,-36 1 1,36 0-16,0 52 31,-35-52-15,35 35 0,0-18-1,-35 36 16,35-54-15,0 1-16,0 35 31,0-35 16,0-1-31,0 18 15,0-17-15,-36 35-16,36-18 15,-17 1 32,17-19-31,0 1-1,0 17 17,0 0 46,17-17-47,-17 0-15,18-1-1,0-17 1,-1 0 31,1 0-32,17 18 1,-17-18 0,17 18-1,-35-1 17,18-17-1,-1 18 16,1 0-32,-18-1 17,0 1-17,0 17 16,35-17-15,-17 17 31</inkml:trace>
  <inkml:trace contextRef="#ctx0" brushRef="#br0" timeOffset="87568.07">3616 14270 0,'35'0'218,"1"0"-218,122 0 16,-87 0 0,17 0-16,212 35 46,-265-35-46,0 17 16,1-17 0,-1 0-16,-17 18 15,17-18 17,177 18 14,-177-18-46,0 0 16,159 0 15,-159 0-15,1 0-16,-1 0 16,0 0-16,106 0 31,-88 0-16,18 0-15,158 0 47,-211 0-31,123 0 15,-71 0-31,389 0 78,-424 0-46,1 0-17,-1 0-15,0 0 16,0 0-16,-17 0 78,17 17-47,18-17-15,0 0-16,177 18 47,-195-18-47,18 0 15,0 18-15,388-18 47,-406 0-31,18 0-16,194 0 47,-230 0-47,19 0 15,-19 0-15,266 0 47,-231 0-47,37 0 16,34 0-1,759 0 48,-776 0-47,-71 0-16,212 0 46,-194 0-46,141 0 16,-53 0-16,-35 0 16,-18 0-16,459 0 47,-459 0-47,0 0 15,1 0-15,-37 0 16,354 70 31,-300-70-47,194 18 93,-194-18-93,-53 0 16,35 0-16,-18 0 16,36 0 15,-35 0-15,-18 0-1,299 0 32,-263 0-47,281 17 63,-229-17-48,247 18 48,-370-18-48,0 0-15,-1 0 16,18 0 15,-17 0-15,0 0-16,35 0 15,-36 0 17,19 0-17,-19 0 1,318 35 31,-246-35-47,-19 0 15,159 0 1,-211 0 15,35 0-31,35 0 32,-70 0-32,-1 36 15,1-36-15,0 0 16,35 0-1,123 0 17,-17 0-1</inkml:trace>
  <inkml:trace contextRef="#ctx0" brushRef="#br0" timeOffset="97614.25">5256 11871 0,'-35'17'250,"-247"-52"-187,264 35-63,1 0 15,-1 0-15,-70-35 47,70 35-47,0 0 16,-105 0 31,105 0-47,1 0 31,-1 0-15,-17 0-1,17 0 110,1 0-109,-1 0 15,0 0-15,1 0-1,-1 0-15,-17 0 16,17 0 15,0 0-15,-140 35 31,105 0-47,35-35 15,-17 0-15,-247 36 78,282-19-78,-36-17 0,-52 18 16,71-1 0,-1-17-16,-70 36 62,70-36-46,-17 17 31,-1 1-47,1 0 15,-18 35 17,53-36-17,-53 18 1,-35 54 15,53-54-15,0-35-16,17 35 15,-53 1 17,54-36-32,-1 17 15,18 1 1,-17-1 15,17 1 0,0 17-31,0-17 16,0 0-16,35 176 78,-18-177-78,19 89 63,-36-88-63,35-1 15,-35 1-15,53 35 31,-35-35-15,-1-1 0,18 1-16,230 105 78,-230-105-63,18-18-15,371 88 63,-389-70-63,18-18 16,352 70 30,-299-34-46,-35-36 0,-1 17 16,142 54 31,-71-71-47,-70 0 16,140 35 15,-140-35-16,299 0 48,-317 0-47,35 0-16,-17 0 15,123 0 1,-106 0-16,-52 0 15,87 0 32,-88 0-47,18 0 0,-17 0 16,210 0 15,-210 0-15,-1 0-16,106-18 62,-123 18-62,35 0 16,88-35 31,-106 18-47,-17 17 0,-1-18 15,89-17 32,-88 35-47,-1 0 16,1 0 15,0-18-31,-18 0 47,35 1-31,-35-19-1,0 1 1,106-194 62,-89 211-78,-17 1 0,0-1 16,0 0-1,-17 1 79,-54-71-63,54 52-31,-19 36 16,36-17-16,-53-54 62,53 53-46,0 1-16,0-160 47,0 160-31,0-36-16,-17 18 46,17 17-46,0-17 16,-124-177 62,71 194-62,36 1-1,-142-19 17,71 1-32,70 17 15,-176-17 32,159 35-31,17-17-16,1 17 15,-213 0 17,142-18-17,53 18 1,-18-18-16,-88 1 47,106 17-47,-1-36 15,-352-52 48,335 88-63,0-35 16,-35 17-16,-35 1 46,87 17-46,1 0 16,0-18-16,0 0 16,-54 1 15,54-1-15,17 18 46,1 0-46,-1 0-1,-88 35 32,106-17-47,-17-18 16,-1 0-1,0 18 17,1-1-1,-1-17-31,-17 36 31,17-36-15,-70 35 15,70-35-31,1 0 0,-19 0 16,-52 17 31,71-17-47,-1 0 15,-53 0 32,36 0-31,0 0-16,0 0 31,17 0-15,0 0-16,-87 36 62,87-36-62,0 0 16,-52 53 62</inkml:trace>
  <inkml:trace contextRef="#ctx0" brushRef="#br0" timeOffset="112380.95">11324 12047 0,'0'-18'93,"0"1"-77,-88 17 15,53 0-15,-89 0 46,107 0-15,-1 0-47,-17 0 16,17 0 46,0 0-62,1 0 16,-1 0-16,0-36 47,-34 36-31,16 0-16,-34 0 15,34 0-15,-175 0 78,176 0-62,-1 0 0,19 0-16,-72 0 46,54 0-30,0 0-16,-36 0 16,54 18-1,-19-18-15,-17 0 16,18 0 0,18 0-16,-89 0 31,70 0-16,-52 18 17,71-18-17,-1 0-15,-35 0 16,-88 17 31,88 1-32,35-18 1,-17 0 0,17 0-1,1 0 1,-89 0 15,88 0 0,-35 18-15,36-18 0,-18 0-16,17 0 15,-123 17 48,70 19-63,54-36 15,-89 35 32,88-35-31,18 17-16,-88 36 47,35-35-32,35 17 1,-123 71 31,141-88-31,0-1-1,0 1 1,-53 141 46,36-124-62,17 0 16,-18-35-16,18 18 31,0 0-31,0-1 16,0 1-1,0 0 1,0-1 0,0 1-1,0 0 17,18 17 14,52 0-14,-52-35-32,-1 35 15,19-35 1,70 53 15,-89-53-31,36 0 16,-18 0-1,-17 0 1,0 0 0,17 0-16,-17 0 15,105 18 32,-88 0-47,54-1 16,-19-17-16,371 141 62,-388-123-62,0-18 16,-18 18-16,230 70 47,-248-88-32,19 0-15,-1 0 16,106 0 15,-106 0-15,159 17 31,-105 1-47,-36-18 0,17 0 15,353 0 48,-352 0-63,-18 0 0,247 53 47,-212-35-47,124-1 47,-177-17-47,-17 0 15,34 0 17,-16 0-32,458 0 46,-389 0-30,-16-17 15,422 17 32,-440 0-63,35 0 15,-36 0-15,230 0 63,-265 0-47,1 17-16,16-17 15,178 0 32,-195 0-47,0 0 16,248 18 15,-142-18-15,35 0-16,1306 0 78,-1376 0-78,-1 0 15,495 53 32,-512-36-47,-17 1 16,123 17 31,-141-35-32,0 0-15,370 0 47,-317 0-31,35 0-16,194-35 62,-282 35-46,18 0-16,87-35 47,-122 17-47,-1 18 31,212-18 0,-194 1-15,-36 17-16,19-18 16,-1 1 15,-17-1 16,-18 0-47,17-17 15,1 35 1,-18-35 0,0 17-16,0 0 15,35-87 32,-35 87-47,18-53 16,-18 54-16,53-107 47,-36 89-47,1 0 15,17-389 63,-35 407-78,0-1 16,-17-52 15,-19 52-31,19-17 16,-19-1-16,-140-87 47,158 123 0,-52-18-32,35 18-15,-36 0 16,18 0-16,-123 0 62,140 0-62,-52 0 16,-53 0 15,71 0-15,-54 0-1,71 0-15,-17 0 16,34 0 0,-316-35 15,299 35-31,-212-18 47,177 18-47,-18 0 15,18-17-15,-1500 17 79,1500 0-64,53 0-15,-53 0 16,-300 0 31,335 0-47,-36 0 0,19 0 15,-36 0-15,-300-18 47,265 0-47,18 18 16,-1-35-16,-370 35 78,406-17-62,35 17-16,-176 0 46,194 0-46,-18 0 16,-18-18-16,-123 0 47,124 18-31,-18 0-16,-142 0 46,177 0-46,18 0 16,-88 0 31,87 0-16,-140 0 16,52 0-31,72 0-16,-107 0 47,123 0-32,1 0 1,-106 0 15,106 0-15,0 0-1,-71 0 17,70 0-17,19 0 1</inkml:trace>
  <inkml:trace contextRef="#ctx0" brushRef="#br0" timeOffset="196240.93">7514 3951 0</inkml:trace>
  <inkml:trace contextRef="#ctx0" brushRef="#br0" timeOffset="211507.7">21220 9807 0,'35'0'187,"-18"0"-171,1 0 0,0 0-1,-1 0-15,1 0 16,17-18-16,-17 18 16,0 0-16,17 0 15,53 0 16,-70 0-31,-1 0 16,89 0 31,-88 0-31,35 0 15,-36 0-31,19 0 0,-1 0 15,71 0 17,-89 0-17,1 0 1,0 0 0,-1 0-16,19 0 31,-1 0-31,18 36 15,-36-36-15,19 17 16,-19 1-16,1-1 31,17 1-15,-35 0-16,36-1 16,87 72 30,-105-72-46,-1 1 16,19-1 0,-1 19 15,0-1-31,-17 0 16,17 1-16,53 69 46,-88-87-30,18 35 15,0-53-31,-18 18 0,52 52 32,-52-35-17,18-17-15,0 17 16,-1 18 15,1-35-15,-18 17 15,18-35-31,-18 35 16,17 18 15,1-17-31,-18-19 15,0 19-15,0 69 47,0-69-31,0-19 15,0 19-31,0-19 16,0 1-16,0 88 62,0-89-62,0 1 16,0 0-16,0-1 16,0 1 15,0 0-16,0-1-15,0 1 32,0-1-32,0 19 15,0-19 1,0 1-16,0 0 16,-18 35 15,18-36 0,-17 1-31,-19 105 47,36-105-47,0 17 16,0-17-1,-17 17 1,17 0 31,-18-17-32,0-18 1,18 18 0,-17-1 15,17 19-16,0-19 1,-35 54 15,35-54-15,0 1-16,-18 88 62,-17-71-30,35 0-17,-18 1 1,0-19 0,18 1-1,0 0 1,-35 35 31,17-36-47,18 1 15,-17 0-15,-36 34 47,18-52-31,17 36-1,0-36-15,1 0 16,-36 70 15,35-70-15,0 0-16,1 36 16,-1-19-1,1-17-15,-1 0 16,18 18-16,-18-1 15,-70 19 17,70-36-17,1 0-15,-1 0 16,-282 0 31,265 0-32,0 0-15,-18 0 32,18-18-17,17 18 1,-53-18 15,54 1-31,-1 17 16,0 0-1,-17-18-15,18 18 16,-19-17 15,19-1-31,-36 18 16,35-18 0,-35 1-1,53-19 1,-18 19-16,-17-19 15,-35-87 17,34 105-32,19-17 15,-1 17 1,18-17-16,0 0 78,-18 17-62,-70-264 46,88 229-46,0 0-1,-35 18-15,35 0 16,0-124 31,0 124-31,0-89 15,0 89-16,0 0-15,18-142 32,-1 107-17,-17-1-15,53-229 47,-53 283-31,0-1-1,53-123 32,-35 106-47,-18-18 16,35-141 15,0 176-15,-35-35-1,36 18-15,-36 17 47,0 0-15,35-17-17,-35 18-15,0-1 16,17-17 15,-17 17-15,18 0 15,-18 1-15,18 17-1,-18-18-15,17 0 16,-17 1 15,18 17-15,0-18-16,-1 1 31,-17-1-15,36 0-1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in="-270" max="930" units="cm"/>
          <inkml:channel name="T" type="integer" max="2.14748E9" units="dev"/>
        </inkml:traceFormat>
        <inkml:channelProperties>
          <inkml:channelProperty channel="X" name="resolution" value="95.52325" units="1/cm"/>
          <inkml:channelProperty channel="Y" name="resolution" value="61.85567" units="1/cm"/>
          <inkml:channelProperty channel="T" name="resolution" value="1" units="1/dev"/>
        </inkml:channelProperties>
      </inkml:inkSource>
      <inkml:timestamp xml:id="ts0" timeString="2022-11-19T07:39:52.6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11024 10283 0,'36'0'109,"87"0"-93,-52 0-1,-54 0-15,124 0 32,-123 0-32,17 0 31,-17 0-16,88 0 48,-71 0-47</inkml:trace>
  <inkml:trace contextRef="#ctx0" brushRef="#br0" timeOffset="792.68">11412 10019 0,'-17'0'0,"17"17"31,0 18-15,0 1 0,0-1-16,0 0 15,0 1-15,0-19 16,0 1-16,35 35 47,-35-36-47,0 1 31,0 0-15,0-1-16,0 54 47,0-53-32,0-1 48</inkml:trace>
  <inkml:trace contextRef="#ctx0" brushRef="#br0" timeOffset="1514.38">12488 9966 0,'0'35'47,"0"-17"-31,0 17-16,0 141 47,0-123-47,0 18 15,0-36 1,36-17-16,-36 17 62</inkml:trace>
  <inkml:trace contextRef="#ctx0" brushRef="#br0" timeOffset="2951.16">12365 9860 0,'35'-18'94,"-17"18"-94,35 0 16,0 0-1,35 0 1,35 0 31,-87 18-47,-19-18 0,18 0 16,1 0-16,34 53 62,-70-36-62,36 19 47,-36-19-47,0 1 16,0 17 15,-18-17 47,0-18-62,-17 0-16,-36 35 31,36-35-31,0 0 15,17 35-15,-17-35 16,-106 71 15,123-71-15,-17 18 0,17-1-1,-17 1 63,17-18-62,-17 18 15,17-18-15,1 0 15,-1 0-15</inkml:trace>
  <inkml:trace contextRef="#ctx0" brushRef="#br0" timeOffset="4638.99">13441 9913 0,'0'-18'16,"-35"0"-1,17 18 1,0-17 0,1 17-1,-36-18 1,35 18-1,0 0 1,1-17 0,17-1-1,-35 18 17,17 0-17,0 0 16,1 0-15,-1 0-16,0 0 16,18 18-1,-17-1 1,-1 1 0,0-18-1,18 17-15,0 36 16,-35 0 15,35-35 0,0 0-15,0 17 78,0-18-63,0 1-31,0 0 16,0-1-1,0 1 1,0 0 15,0 17-31,0-17 31,0 17 1,0-17-1,0-1-31,0 1 15,18 17 17,-1-17 61,1-18-77,0 0 0,-1 0-1,1 0 1,17 0-16,-17 0 16,70 0 30,-70 35-30,-1-35 0,1 0 15,0 0-15</inkml:trace>
  <inkml:trace contextRef="#ctx0" brushRef="#br0" timeOffset="6215.74">13141 10001 0,'18'0'125,"87"0"-110,-69 0-15,17 0 16,-36 0-16,19 0 15,-19 0-15,1 0 16,-1 0-16,1 0 47</inkml:trace>
  <inkml:trace contextRef="#ctx0" brushRef="#br0" timeOffset="7203.12">13864 9860 0,'-53'-35'15,"36"35"17,-1 0-17,0 0 16,1 0-31,-19 0 16,19 0 0,-1 0-1,0 88 17,18-53-17,0 18-15,0 0 16,177 317 62,-159-352-78,-18 0 94,-71-18-79,0 0-15,36 0 16,-53 0 46,70 0-62,1 0 16,-36 0 15,53-53 47</inkml:trace>
  <inkml:trace contextRef="#ctx0" brushRef="#br0" timeOffset="8095.2">13988 9877 0,'0'-17'78,"35"17"-78,-17 0 15,211 0 32,-159 17 0,-52-17-47,-18 18 0,0 0 125</inkml:trace>
  <inkml:trace contextRef="#ctx0" brushRef="#br0" timeOffset="8779.43">14164 9930 0,'-35'0'31,"17"18"-31,18 17 16,-18-17-16,-70 264 62,88-247-46,0 18-16,-35 18 15,35-53-15,-18 52 47,18-52-31,0-1 15,0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in="-270" max="930" units="cm"/>
          <inkml:channel name="T" type="integer" max="2.14748E9" units="dev"/>
        </inkml:traceFormat>
        <inkml:channelProperties>
          <inkml:channelProperty channel="X" name="resolution" value="95.52325" units="1/cm"/>
          <inkml:channelProperty channel="Y" name="resolution" value="61.85567" units="1/cm"/>
          <inkml:channelProperty channel="T" name="resolution" value="1" units="1/dev"/>
        </inkml:channelProperties>
      </inkml:inkSource>
      <inkml:timestamp xml:id="ts0" timeString="2022-11-19T08:15:36.7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2805 9190 0,'17'0'140,"424"-1024"-93,-423 2048-47,105-1024 16,265 52 15,-317-52-31,17 0 16,177 0 15,-230 0-31,18 0 16,53 0 15,-89 0-31,89 0 15,0 18-15,388 35 32,-371-53-17,36 0-15,247 0 32,-336 0-32,54 0 15,-36 0-15,18 0 16,670 0 31,-688 0-47,-70 0 0,529-71 47,-389 36-47,-16 35 15,104-53 1,-122 53-16,-18-17 15,-36 17-15,1-36 16,176 36 0,-177 0-1,1 0-15,211-35 47,-247 35-47,107 0 16,-19 0-16,0 0 15,266 0 32,-319 0-47,-35 0 16,177 0 15,-177 0-31,1 0 16,158 0 15,-106 0-31,18 0 16,458 0 15,-440 0-15,17 0-16,458-18 31,-387 18-16,-36 0-15,-17 0 16,670 0 31,-758 0-31,334 0 15,-299 0-31,0 0 15,459 0 17,-513 0-32,-16 0 15,-1 0-15,-17 0 16,17 0-16,0 0 16,1 0-1,210 36 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in="-270" max="930" units="cm"/>
          <inkml:channel name="T" type="integer" max="2.14748E9" units="dev"/>
        </inkml:traceFormat>
        <inkml:channelProperties>
          <inkml:channelProperty channel="X" name="resolution" value="95.52325" units="1/cm"/>
          <inkml:channelProperty channel="Y" name="resolution" value="61.85567" units="1/cm"/>
          <inkml:channelProperty channel="T" name="resolution" value="1" units="1/dev"/>
        </inkml:channelProperties>
      </inkml:inkSource>
      <inkml:timestamp xml:id="ts0" timeString="2022-11-19T08:21:09.2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4392 4445 0,'0'35'235,"0"-17"-235,0 17 15,0-18-15,0 1 16,0 70 15,0-52 0,0-19-15,0 19 31,0-19-31,0 1-1,0-1-15,0 19 16,0-19-16,0 1 15,0 0 1,0 17-16,0-17 16,-18 70 15,18-71-31,0 19 16,0 52-1,0-70 1,0 87 15,0-69-31,0 17 0,0-36 16,-17 54 46,17-54-31,0 19-31,0 34 16,0-52-16,0 88 31,0-89-15,0 1-16,0 17 16,-18 36 15,18-54-31,0 1 31,-17 35-15,17-18-16,0 36 15,0-36-15,0 53 32,0-70-32</inkml:trace>
  <inkml:trace contextRef="#ctx0" brushRef="#br0" timeOffset="1235.25">3104 3651 0,'-17'0'94,"17"18"-78,0 17-16,-35 0 15,35 36 1,-36-36-16,36-17 15,0-1 17,0 1-1,0 0-15,0 17-1,-35-18 1,35 1 15</inkml:trace>
  <inkml:trace contextRef="#ctx0" brushRef="#br0" timeOffset="1960">3422 3686 0,'-18'0'31,"18"18"-15,-35-1 0,35 1-1,-18 0-15,18-1 16,-35 54 31,17-36-47,1 1 31,17-19-31,-18-17 31,1 18-31,-1 17 16</inkml:trace>
  <inkml:trace contextRef="#ctx0" brushRef="#br0" timeOffset="3278.06">3351 3774 0,'0'18'78,"0"17"-62,0 1-16,18-19 15,-18 54 32,18-54 31,-1 1 32,1 17-95,35-17-15,-18 17 16,-17-17-16,70 52 47,-70-70 46,-18-17-93,0-1 16,17-17 15,-17 17-31,0-17 16,0 17 0,18 1-16,0-54 31,-18 36-31,52-36 31,-34 36-15,35-106 31,-18 141-32,-17-18 1</inkml:trace>
  <inkml:trace contextRef="#ctx0" brushRef="#br0" timeOffset="4471.18">4939 3916 0,'0'35'63,"0"0"-63,0-17 15,0 17-15,-106 194 47,106-211-31,-18 0-16,1 52 31,-1-70-15,18 35 15,0 1-31,0-19 16,0 1-1,0 0 32,0-1-16,35-17-15,-17 0 0,17 0-16,-17 0 15,35-17 16,-35 17-15,-1 0-16,1-18 31,-1 0 1,1 18-17</inkml:trace>
  <inkml:trace contextRef="#ctx0" brushRef="#br0" timeOffset="5236.39">5009 4268 0,'18'0'203,"17"-17"-187,-17 17-1,17 0 32,-35-36 31</inkml:trace>
  <inkml:trace contextRef="#ctx0" brushRef="#br0" timeOffset="6069.77">5009 4021 0,'0'-35'94,"36"35"-79,-19 0 1,19 0-16,-1 0 16,35 0-16,-17 0 15</inkml:trace>
  <inkml:trace contextRef="#ctx0" brushRef="#br0" timeOffset="7070.43">5927 3986 0,'-36'0'78,"19"0"-62,-160 176 15,160-140-31,-1-1 16,-35 18-16,-53 53 31,89-106-15,-1 35-16,-17-17 15,0-1 1,35 19-1,-89-1 17,72-18-32,-19-17 0,19 18 15,-1-18 1,36 0 93,17 0-93</inkml:trace>
  <inkml:trace contextRef="#ctx0" brushRef="#br0" timeOffset="8159.14">5521 3951 0,'0'53'78,"0"-18"-62,0 0-16,0 1 15,0-1-15,0-18 16,0 1-16,0 17 31,0-17-15,18 53 15,-1-54-31,19 18 16,-1 18-1,18 36 16,-53-72 1,17 1-17,-17-1 1,0 19 0,0-19-1,0 1 1,0 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in="-270" max="930" units="cm"/>
          <inkml:channel name="T" type="integer" max="2.14748E9" units="dev"/>
        </inkml:traceFormat>
        <inkml:channelProperties>
          <inkml:channelProperty channel="X" name="resolution" value="95.52325" units="1/cm"/>
          <inkml:channelProperty channel="Y" name="resolution" value="61.85567" units="1/cm"/>
          <inkml:channelProperty channel="T" name="resolution" value="1" units="1/dev"/>
        </inkml:channelProperties>
      </inkml:inkSource>
      <inkml:timestamp xml:id="ts0" timeString="2022-11-19T08:31:20.7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12435 15663 0,'-17'0'78,"-36"0"-62,35 0-1,-17 0-15,-18 0 47,18 0-47,-1 0 32,-16 0-32,34 0 15,-88 0 1,-211 53-1,264-18 1,17-35-16,1 0 16,-18 35-1,-70 1 32,105-1-47,-17-35 16,0 18-1,17-1 17,0 1-32,18 0 0,-176 140 47,141-122-47,17-19 15,-141 89 16,89 0-31,34-53 16,-105 176 15,106-176-31,0 71 16,-1-36-16,-52 300 47,53-300-32,35-35-15,0-18 47,0 0-47,0-17 0,18 0 32,-1 17-32,19 53 15,-19-35-15,124 53 47,-70-18-47,123 18 31,-159-106-15,582 194 46,-564-194-62,759 141 47,-618-123-47,-35 17 16,176-35 15,-265 0-31,-17 0 16,-18 0 15,-17 0-31,17-18 16,-17 18 15,0 0-31,-1 0 0,1-17 16,17-1-1,283-105 16,-301 105-31,19-17 16,-1 35 0,159-71 15,-141 54-31,53-72 16,0 36-16,-18-35 15,-18 35-15,-34 18 16,-36 17 31,17-17-47,-17-18 15,35 0-15,-17 18 16,88-230 15,-106 213-31,35-37 0,-17 36 16,-1 0-16,1-158 47,-18 140-32,0 18-15,-70-282 47,17 247-47,17 35 16,-17-53-16,36 89 47,-36-19-47,18 19 15,17-36-15,-194-71 32,159 107-17,-317-124 48,299 141-48,-211 0 17,229 0-32,18 0 15,-18 0 1,35 0-1,-34 0-15,-1-18 0,0-17 16,-124-1 15,142 54-15,-53-18-16,53 0 16,-36 0-16,36 0 15,-142 0 16,142 0-31,0 0 16,-1 0-16,-193-35 63,194 35-63,17 0 15,-52-18 16,34 18-31,19-18 16,-124 1 15,123 17-15,0 0 0</inkml:trace>
  <inkml:trace contextRef="#ctx0" brushRef="#br0" timeOffset="42880.94">10601 16951 0,'-18'0'172,"1"0"-125,-1 0-31,0 0-1,-17 0 1,18 0-16,-1 0 15,0 0 1,-35 0-16,36 0 16,-230-71 46,229 71-46,-176-18 15,123-17-31,36 35 16,0 0-16,0-35 15,-106 35 17,105-18-32,19 1 15,-1 17-15,-53-36 16,19 19-16,-178-89 47,177 88-32,0-17 1,36 17 0,-1 18-16,-105-88 62,105 70-46,-35-34-1,-141-231 17,106 195-32,70 35 15,-88-88 16,89 88-31,-1 53 16,-35-88 15,36 70-31,-1 1 16,0-71 31,18 70-47,-35-35 15,35 35 1,-71-158 15,54 141-15,-18-36-16,35 1 16,-71-107 15,71 160-31,0-36 15,-71-141 17,71 158-32,0-17 15,0 18-15,-35-35 32,35 52-17,0-35 32,0 18-47,0-53 31,0 52-31,0-17 16,18-88 31,-1 124-32,-17-1-15,36-53 32,-36 36-17,35 0 17,-17-18-1,-1 35-16,1 18-15,0-17 32,17-19-17,18-17 1,0 36 0,-53-1-16,35 1 15,124-89 16,-124 88-31,0 0 16,53-52 15,-70 70-31,-18-35 16,88-1 15,0 19-31,-52-1 16,17 0-16,123-17 62,-158 35-46,17-18 0,18 18 15,-35 0-16,-1-17 1,1 17-16,35 0 31,-36 0-31,1 0 16,53 0 15,-54 0-31,54-35 16,-36 35-1,36 0 1,-54 0 0,71-36 15,-70 36-15,0 0-1,-1 0 1,19 0 15</inkml:trace>
  <inkml:trace contextRef="#ctx0" brushRef="#br0" timeOffset="44507.29">9560 13000 0,'18'0'188,"17"0"-188,18 17 15,-18-17-15,18 18 16,-17-18-16,105 17 47,-124-17-47,19 18 93,-1 0-93,0 17 32,0-17-32,-17-1 31,-18 1 125,0 0-125,-18-18-15,1 0 31,-1 0 31,1 0-62,17 17-16,-18 1 15,0-18 17,1 0-17,-36 35 1,17 0-1,19-35-15,-195 159 63,194-141-63,18-1 16,-17-17 77</inkml:trace>
  <inkml:trace contextRef="#ctx0" brushRef="#br0" timeOffset="47641.34">12365 11782 0,'-18'0'109,"-17"0"-93,0 0 0,-212-17 31,211 17-47,1 0 0,-35 0 15,-177 0 16,211 0-15,1 0-16,0 0 16,0 0-16,-71 35 31,88-17-15,-70 17 30,35 0-46,35-17 47,-105 211 0,70-123-47,18-71 16,17 36-16,-35 105 31,53-140-15,-35 140 15,35-123-15,-18 0-16,18 70 46,0-87-46,0 140 32,0-123-17,0 264 32,18-264-31,52 88 15,-34-105-15,-19-1-16,36 53 31,-18-35-31,-35-35 16,18-18-16,17 35 15,-35-17 1,36 17-16,34 35 31,1 1-31,17-18 31,-70-53-31,35 18 0,35 34 16,-35 1 0,-18-35-1,18 17-15,70 1 47,-70-36-47,18 0 16,-18 0-16,229 0 31,-212 0-31,1 0 16,123 0 15,-159 0-16,-17 0-15,105-53 32,-70 35-17,0 18-15,-17-35 16,140-18 31,-158 53-47,17-18 15,159-17 17,-159 17-32,36-17 15,17 0 1,-35 17-16,-36 18 16,19 0-1,-19-18 16,1 1-31,70-54 63,-88 36-63,53-71 62,-53 88-46,0 1 0,18-1-16,-18-105 47,0 105-47,0 0 15,0-17-15,0-35 16,0 52-1,0-35-15,0-141 47,0 159-47,0-18 16,0-229 31,-18 229-47,18 0 15,-106-353 48,89 371-47,17 0-16,-106-160 46,71 178-30,-1-18-16,-122-18 47,122 53-31,-122 0 46,122 0-62,-17 0 16,36 0-1,-248 0 32,230 0-31,-212 35 31,194-35-32,-18 0-15,36 0 16,-229-18 15,228 1-15,-52-1-16,-265-70 62,336 88-62,-1 0 16,0 0-16,1 0 16,-1 0-1,0 0 1,1 0 15</inkml:trace>
  <inkml:trace contextRef="#ctx0" brushRef="#br0" timeOffset="64844.79">18856 16351 0,'-35'0'94,"17"18"-78,0-18-16,-17 0 15,-18 0-15,-158 0 47,175 0-47,-140 0 31,105 0-31,18 0 16,18 0-16,0 0 16,-194 0 31,176 0-47,17 0 0,1 0 15,-159-36 16,141 36-31,18 0 16,17 0 0,-17 0-16,-18 0 15,18 0-15,-1 0 16,-175 0 15,176 0-31,-336 106 63,336-106-48,-53 35 17,70-35-32,-35 18 0,0 17 15,-35 18 16,53-17-31,-1-36 16,-34 105 0,52-69-1,-17-1-15,17 0 16,18-17 0,-35 17-16,0-17 0,-18 35 46,35 0-46,1-36 0,17 1 16,-36 35 0,36-36-1,0 19-15,0-1 16,-70 124 31,52-124-47,18 0 15,-35 71 17,35-53-17,-18-53-15,18 18 16,0-1-16,0 1 16,0 0-16,0 17 15,0 0 1,-35-17-1,35-1 1,0 1-16,0 0 16,-18 140 46,18-122-62,0-1 16,0 0-16,18 36 31,-18-36-15,18-17-16,34 52 47,-34-70-47,88 106 46,-88-88-46,-1 17 0,36 0 32,-35-17-32,17 0 15,88 70 32,-105-88-31,17 0-16,1 35 15,34 0-15,-17-35 16,71 53 15,-107-53-15,1 0-16,70 36 31,-53-36-15,1 0-1,-1 0 1,-17 17 0,35-17-16,-36 0 15,1 0 1,193 0 31,-158 0-47,18 0 15,211-35 32,-247 35-31,-17 0-16,106 0 47,-54 0-47,-17 0 15,106 0 1,-106 0-16,-18 0 16,36 0-16,52 0 31,-88 0-15,283 0 46,-301 0-62,19 0 16,193-35 46,-158 35-62,-36 0 16,18 0-16,123-36 47,-158 36-32,35 0 17,-36 0-32,1-17 15,88-1 16,-71 18-15,-17-18 0,158-70 31,-141 71-32,1-1-15,-1 0 16,71-35 15,-89 36-15,1-1-1,0 0 1,-1 1-16,1-18 16,0-1-1,-1 19 1,1-107 31,-1 107-32,-17-1 1,0-176 15,0 159-31,0-36 16,0 36-1,0 17-15,0 0 16,-35-140 15,18 105-31,-1 0 16,-17-88 15,17 88-31,0 18 16,-70-248 46,53 248-62,0-35 16,17 70-16,-70-124 47,70 124-47,-17-35 15,0 17 1,-18-52 0,17 52-1,-16 18 1,34-18-16,0 18 16,-52-35-1,34 17 1,19 18-16,-107-53 31,54 36 0,34-1 1,-69 18 14,87 0-46,-35 0 0,18 0 16,-89 0 15,89 0-31,0 0 16,-18 0 0,35 0-1,-17 0 1,17 0 31</inkml:trace>
  <inkml:trace contextRef="#ctx0" brushRef="#br0" timeOffset="71552.31">20726 16527 0,'35'0'93,"-70"0"17,-1 0-79,19 0-31,-1 0 16,1 18-1,-1-18 1,0 0-1,-17 18-15,0-1 16,-36 19 15,-17-1-15,53-18 0,-106 125 30,123-107-46,0 53 16,18-70-16,-17 193 47,17-175-31,-36 52-1,36-53-15,-17 0 16,17 1-16,-18 87 15,18-70 1,0-18-16,-18 71 31,18-71-15,0 1-16,0-19 16,0 142 30,0-141-46,0-1 0,0 1 16,53 105 15,-35-52-31,0-53 16,35 87 15,-36-69-31,-17 17 16,88 53 15,-70-89-15,35 18-16,123 124 31,-158-141-15,70 17-16,-53 0 15,230 54 32,-212-89-47,0 52 16,211 19 15,-193-53-31,0-1 16,34 36-1,-69-53-15,52 0 0,-18 0 16,-34 0-16,70 0 31,-54 0-31,-16 0 16,-1 0-1,0 0 48,36-17-63,-1 17 15,-52 0-15,105-18 47,-105 18-47,35 0 16,247 0 15,-282 0-31,-1 0 16,54-35 15,-54 35-31,1 0 16,0 0-16,70-36 31,-53 19-15,0-1-1,54-17 1,-54 35-16,0 0 15,-17-35 1,176-124 47,-141 106-63,0 0 15,35-18-15,53-70 47,-123 124-47,17-19 16,-35 1 31,106-71-16,-71 53-31,0 36 15,-17-1-15,-18 0 16,35-52 31,-35 52-47,18 1 0,-18-1 16,88-247 15,-88 230-31,0 0 15,0-18 1,18 0-16,-18 18 0,0-1 16,0 1-1,0-141 17,0 123-32,0 18 15,0-36 16,0 53-31,0-70 32,-18 53-32,-53-194 62,36 193-31,-53-52-15,53 71 0,17-1-16,-35 18 31,18-35-15,-18 35-16,0 0 15,0-36 1,-17 19-16,-160-54 31,177 53-15,-17 18-16,17-17 15,-18-1-15,-140-70 47,158 88-31,17 0-16,19-35 15,-1 35-15,-17 0 16,0 0-16,-107-36 31,107 1-15,0 35-16,-124-35 47,124 35-47,17 0 0,-246-35 47,228 35-32,-16 0-15,-19 0 16,-458 0 46,423 0-62,18 0 16,-18 17-16,-264 54 47,299-71-47,-88 35 16,36-17-1,87-1-15,-105 1 47,106-18-31,0 18 15,-18-1 16,35-17-32,-17 0 1,35 18 15,-18-18-31,1 18 94,17-1-63,0 1-15,0 17-16,-36 177 62,36-177-62,0-17 16,0 17-16,0-17 47,0-1-47,-17-17 78,17 18-15</inkml:trace>
  <inkml:trace contextRef="#ctx0" brushRef="#br0" timeOffset="78308.94">27711 16616 0,'-18'0'281,"0"0"-281,1-18 16,-19 0-16,-34 18 15,-212-53 32,246 53-47,-16-17 16,34 17-16,-106 0 31,107 0-15,-1-18-16,-52 18 47,34 0-32,1 0 16,17 0-31,-17 0 16,-35 0 15,34 0-31,1 0 0,0 0 16,-53 0 15,70 0-31,0 0 16,1 0 31,-19 0-32,19 0 1,-36 0-16,17 0 16,1 0 15,0 0-16,0 0-15,17 0 32,-35 35-17,18-35 48,0 0-63,17 0 15,-35 0-15,-106 36 32,89-19-17,34-17-15,-16 18 16,-160 35 15,159-53-31,0 0 16,18 0 15,-1 0-15,1 0-16,-124 35 31,142-35-31,-195 18 47,159-18-47,18 17 0,-36-17 15,18 0-15,-141 0 47,159 0-31,0 0-16,17 0 0,-17 0 47,17 0-32,1 0 1,-1 0-16,0 0 16,1 0-16,-19 0 31,19 0-15,-18 18 15,17-18-16,0 0-15,-35 18 32,36-18-32,-1 35 31,0-35-31,1 35 31,-1-17 0,-17 17-15,35 0-16,-18 36 16,18-36-1,-17 142 17,17-124-17,0-18-15,0 300 63,0-300-63,0 0 15,0 36-15,35 176 47,-35-176-47,18-19 16,-1-16-16,71 193 47,-88-194-47,18 1 15,0-19 1,-1 19-16,-17-19 0,18 1 78,-18-1-62,0 1-16,18 0 15,-18-1-15,0 19 32,0-19-1,35 1 47,0-18-62,0 18-1,1 17 1,-19-35-16,36 0 15,35 35 17,-35-35-32,0 35 15,0-35-15,0 0 63,0 0-63,0 18 15,-18-18-15,159 0 32,-159 0-17,124 0 17,-88 0-32,-36 0 15,36 0 1,-18 0-16,-1 0 15,178 0 17,-177 0-17,17 0-15,-17 0 16,212-18 31,-212 18-47,0 0 15,88 0 17,-106 0-17,0 0-15,106 0 32,-105 0-32,17 0 15,-36 0-15,160 0 31,-160 0 1,19 0-17,-19 0 1,1 0 0,88 0 30,-71 0-14,0 0-17,-17 0 1,141 0 31,-107 0-47,-34 0 15,17 0-15,1 0 16,-1-17-16,106-36 47,-123 53-47,123-35 62,-106 35 17,0-18-64,-35 0-15,18 18 16,17-17-1,1-19 1,-19 36 0,54-88 15,-54 53-15,36-53-1,0-1 1,-53 54-1,36-18-15,-19 18 16,1-71 15,-18 53-31,17 18 0,19-71 32,-36 53-17,35-17 1,-35-1-16,0-141 31,0 177-15,0-18-16,0 36 15,0-19 1,-18 1-16,-35-141 31,53 87 0,-35 1-31,35 53 0,-17 0 16,17-1 0,0 1-16,-36-35 47,19 70 46,17-18-61,-36 18-32,19-18 15,-72 18 16,72 0-31,-71 0 0,35-17 16,-35-1 31,35 0-47,35 18 16,0-17-16,1 17 62,-1 0-31,0 0-31,1 0 16,-1 0-16,-17 0 16,17 0 15,1 0-16,-1-35 17,0 35-1</inkml:trace>
  <inkml:trace contextRef="#ctx0" brushRef="#br0" timeOffset="101227.69">3951 14710 0,'18'36'63,"17"-36"-63,53 0 31,53 0-31,53 0 16,794 88 15,-847-53-31,-123-35 16,158 36-1,-105-36-15,158 0 16,0 17-16,18-17 15,0 0 1,282 0-16,1 0 16,475 0 15,-670 0-31,0 0 0,-35 0 16,670-35 30,-776 35-46,-35 0 16,353 0 15,-424 0-15,0 0-16,-17 18 0,158-1 31,-141-17-31,0 0 16,-35 0-16,388 0 47,-353 0-47,36-17 15,140-19 1,-158 36 0,-70 0-16,-19 0 31,71 0 0</inkml:trace>
  <inkml:trace contextRef="#ctx0" brushRef="#br0" timeOffset="102265.05">2028 15698 0,'-17'18'78,"-107"352"-47,71-193-31,53-107 16,0-34-16,-35 122 31,35-105-31,0-35 16</inkml:trace>
  <inkml:trace contextRef="#ctx0" brushRef="#br0" timeOffset="102668.38">2205 16545 0</inkml:trace>
  <inkml:trace contextRef="#ctx0" brushRef="#br0" timeOffset="103956.14">3951 16280 0,'0'-35'78,"-35"0"-62,17 17-16,-17-17 16,17 17-16,1 1 15,-19-19 17,19 36-17,-1 0 1,-17 0-1,17 0-15,1 0 16,17 36 15,0-19-15,0 36 0,35 35-1,-18-17-15,19-36 16,-19-17-16,54 52 15,-1 1 17,-52-53 15,-18-1-32,0 1 1,0 0-1,-18-18 1,-105 52 0,88-52-1,-18 18-15,0 0 16,-71 17 0,107-35-1,-1 0-15,0 0 31,1 0 1,-18 0-17,17 0-15,-123-35 63</inkml:trace>
  <inkml:trace contextRef="#ctx0" brushRef="#br0" timeOffset="105402.76">4551 16333 0,'0'0'0,"0"-35"94,0 0-79,0 17-15,0-17 16,0 0-1,-18-1 17,1 36-17,-36 0 17,53 18-17,-18-18-15,-17 0 16,35 18-1,-36-18 1,19 35-16,-36 0 31,35 0-31,-17 1 16,0-1 0,-1 18-1,19-18-15,-18 53 47,35-70-47,0 0 16,-18 35 15,53 88 16,0-88-32,-35-36 1,36 1 0,-19-1 15,19-17 0,52 0-31,0 0 16,18-17-16,-71 17 15,106-53 17,-123 53-32,-1 0 15,1-18 32,-18 1 0,0-1-47</inkml:trace>
  <inkml:trace contextRef="#ctx0" brushRef="#br0" timeOffset="106047.93">4851 16316 0,'0'0'0,"-18"17"0,-17 19 15,-124 211 17,141-230-17,-17 89 1,35-53-1,-35 17 32</inkml:trace>
  <inkml:trace contextRef="#ctx0" brushRef="#br0" timeOffset="106515.58">4604 16580 0,'35'0'31,"-17"-17"-31,17 17 16,0 0-16,0-18 15,18 18-15,53-18 16,-18-17 0,18 17-16,-70-17 15,87 35 16,-105 0-15</inkml:trace>
  <inkml:trace contextRef="#ctx0" brushRef="#br0" timeOffset="107019.56">5380 16316 0,'-35'35'31,"-18"18"-31,0 17 16,-124 160 15,124-195-31,36 36 16,-54 87 15,54-122-31</inkml:trace>
  <inkml:trace contextRef="#ctx0" brushRef="#br0" timeOffset="107948.79">5292 16704 0,'-36'17'47,"36"19"-31,-17-19-16,17 36 47,35-35-47,-17 17 15,-1-17 1,19-18 62,-1-53-78,35-18 16,-52 36-1,-18 17-15,18-17 16,-18-35 15,0 17-31,0 35 16,-18-17 15,0 35 16,1-18-31,-1 18-1,1 0 1,-1 0-16,0 0 15,-70 53 17,70-35-32,1-1 15,-19 1 1,19 0 0,17-1 15,0 1-16,0-1-15,0 1 32,0 0-32,0-1 15</inkml:trace>
  <inkml:trace contextRef="#ctx0" brushRef="#br0" timeOffset="108524.85">5680 16598 0,'17'35'16,"-17"53"-1,0-52 1,-17 17-16,-19-18 15,36-18 1,0 1-16,-17 0 16,17 17-1,0-17 1,0-1 0,0 1 46</inkml:trace>
  <inkml:trace contextRef="#ctx0" brushRef="#br0" timeOffset="109251.31">5627 16439 0,'35'0'47,"0"0"-31,-17 0-16,123 0 46,-123 0-46,-1 0 16,36 18 15,-35 17 16,-53 18-31,17-35-1,-35 17-15,18 0 16,-36-17 0,1-1-1,34-17 1,19 0-16,-1 18 16,-88 0 30,89-18-30</inkml:trace>
  <inkml:trace contextRef="#ctx0" brushRef="#br0" timeOffset="109931.81">6350 16369 0,'-18'0'16,"18"17"-1,-17 1-15,-1-1 16,-35 54 0,18 17-1,0-35 1,35 88 15,0-105-31,0 16 16,0-34-16,0 17 15,0-17 17</inkml:trace>
  <inkml:trace contextRef="#ctx0" brushRef="#br0" timeOffset="110658.89">6244 16563 0,'18'0'62,"-1"0"-46,19 53-16,-36-1 15,35 1-15,106 159 47,-106-177-47,-35 1 16,36-1 0,-36-18-16,17 1 78,19-18-63,-19-35-15,36-36 16,71-176 31,-107 212-47,1-18 0,0 18 15,34-71 17,-16 88-32,-36 1 15</inkml:trace>
  <inkml:trace contextRef="#ctx0" brushRef="#br0" timeOffset="111571.24">7179 16545 0,'-18'0'15,"1"0"-15,-19 0 16,-69 53 15,87-35-31,-17 17 16,-53 124 15,88-71-31,0-53 16,0 18-1,0-18-15,0-17 16,0 17-16,17 36 31,1-71-15,-1 17-16,54-17 31,-53 0-15,-1 0-16,265-317 62,-282 282-62,0-18 0,36 17 16,-36-105 15,0 124-15,0-1-16,0-53 31,0 54-15,-18 17-1,0-18 1,1 18 0,-195 18 46,159-1-62,18 19 0,17-36 16,18 17-1,0 1 1</inkml:trace>
  <inkml:trace contextRef="#ctx0" brushRef="#br0" timeOffset="112874.58">7761 16704 0,'0'-36'16,"-18"-16"0,1-37 15,17 72-31,0-1 16,0 0-16,0 1 31,-18 17-16,1 0-15,-142 159 32,124-107-17,35-16-15,-36 105 32,36-106-17,0-17-15,0-1 16,18 19-1,0-19 1,34 36 0,-34-53-16,17 35 62,-35-17-31,-17-18-15,-1 0-16,-17 0 16,-18 0 15,35 0 16,1 0-47,-1 0 15,0 0 1,-35-18 0,36 18-16,-19 0 31,19-17 16</inkml:trace>
  <inkml:trace contextRef="#ctx0" brushRef="#br0" timeOffset="113802.28">7955 16651 0,'18'0'47,"-1"0"-32,1 0 1,17 0-16,36 0 16,52 0 15,-87-18-31,-1 18 0</inkml:trace>
  <inkml:trace contextRef="#ctx0" brushRef="#br0" timeOffset="114506.64">8079 16633 0,'-18'35'16,"18"-17"-16,0 17 15,-18 18-15,18-35 16,-17 52 15,17-34-31,-18 17 16,18-18 0,-35 53-16,35-53 0,0 18 15,-35-17 1,17-1-1,18-53 95</inkml:trace>
  <inkml:trace contextRef="#ctx0" brushRef="#br0" timeOffset="115133.3">8590 16651 0,'0'0'0,"-18"17"16,1 19-16,-18-19 15,17 1-15,-17 35 32,35-18-17,0 0-15,-36 18 32,36-35-32,0 0 31,-17 17-31,17 0 47</inkml:trace>
  <inkml:trace contextRef="#ctx0" brushRef="#br0" timeOffset="140335.29">2187 12523 0,'0'18'31,"0"0"-15,0 17-16,0 0 16,0 18-1,0 53 16,0-71-15,0-17 0,0 52-16,0 1 31,0-53-31,-17 17 16,17-18-16,-18 54 46,18-53-46,0 17 110,0-17-79</inkml:trace>
  <inkml:trace contextRef="#ctx0" brushRef="#br0" timeOffset="141070.89">2487 12611 0,'-18'159'31,"36"-318"-31,-53 389 0,0-177 16,35 17-16,-18-52 15,18 17-15,0 0 16,0 1-16,0 70 47,0-71-47,0 0 16,0-17 15,0-1-31</inkml:trace>
  <inkml:trace contextRef="#ctx0" brushRef="#br0" timeOffset="141967.66">1588 13458 0,'17'0'63,"36"0"-32,18 0-31,105 0 31,-35-18-31,35 18 16,-87 0-16,-54 0 15,36 0 17,-54 0-32,1 0 15,17 0 1,-17 0-1,17 0 1,53 18 15,-70-18 1,-1 0-1,1 0-16</inkml:trace>
  <inkml:trace contextRef="#ctx0" brushRef="#br0" timeOffset="143048.41">1817 12576 0,'0'18'63,"35"-18"-47,-17 17-1,105-17 1,-52 0-1,423 0 17,-459 0-17,0 0-15,36 36 47,-36-36-16</inkml:trace>
  <inkml:trace contextRef="#ctx0" brushRef="#br0" timeOffset="143825">2646 13158 0</inkml:trace>
  <inkml:trace contextRef="#ctx0" brushRef="#br0" timeOffset="166776.37">20285 11871 0,'-18'-18'234,"-17"18"-203,0-18-15,-18 18 0,17-17-1,19 17-15,-36 0 16,35 0 0,0 0-1,-34 0-15,34-18 16,-17 18-1,-18-18-15,17 18 16,19 0-16,-1 0 16,-17 0-16,-36 0 31,18 0 16,18 0-47,0 0 0,17 0 15,1 0 1,-195 36 15,194-36-31,1 0 16,-19 0 0,-17 17 15,18-17-31,0 0 0,-18 18 31,35-18-31,-17 0 16,0 0-16,-18 18 31,35-18-31,-17 0 16,0 17 15,-1-17-31,-34 0 47,17 18-16,18-18-31,17 18 16,-17-1 15,-1 1-31,-16-18 0,-1 17 15,17-17 1,36 18-16,-17-18 16,-19 18-1,19-18-15,-1 0 16,18 17 0,-17-17-1,17 18 1,-18 0-1,-17 17-15,-1-17 16,36-1-16,-35 1 31,17 17-31,-17 36 47,18-18-47,-1-36 16,0 19-1,1-1 17,-19 0-17,19 0 1,-19 36 15,36-36-15,0-17 62,0 17-78,0 0 16,0-17-16,0 0 15,0 17 1,0-17-16,0 17 0,0 0 15,0 89 17,0-107-32,0 1 47,0 35-32,0 0 1,36-18 15,-36 18-31,17-35 0,1-1 16,-18 36-1,53 88 17,-35-106-17,-1-17-15,-17 0 16,71 176 15,-54-124-31,19-34 16,-1 34-1,0 18-15,0-17 16,-17-36-16,70 106 31,-52-88-15,105 88 15,-124-123-15,-17 0 15,18-18-15,-18 17-16,18-17 15,34 18 32,-16 0-47,-19-18 16,19 0-16,140 35 31,-141-35-15,1 0-16,69 0 31,-87 0-16,0 0-15,88-35 32,-106 17-17,17 18-15,19-18 32,-19 1-17,18 17 1,107-36 15,-107 19-31,0 17 0,18-18 16,53 0 15,-71 1-31,-17 17 16,-1-18 15,1 18-31,0 0 15,-1-17 1,-17-1 0,53-35 15,-18 35-15,89-35 30,-89 53-30,1-17 0,-19-1-1,18 18 1,-35-17-16,18 17 16,0-18 15,-1 18-16,-17-18-15,18 18 16,-18-17-16,35-19 31,-35 1-31,53-18 16,0-88 15,-53 123-15,18 1-16,-18-1 15,17-35 1,1 18 0,0 17 15,-1 1-31,19-36 16,-36 35-1,0-17-15,0-36 31,0 36-15,0 0-16,0-36 31,0 36-15,0-36 15,0 18-15,0 0-16,0 18 0,0-176 62,0 193-62,0 0 16,0-52 15,0 52-15,0 0-16,0 1 15,0-19-15,0 19 16,0-1-16,0-35 47,0 36-16,0-19-15,0-34 15,0 52-15,0-105 15,0 105-31,0 0 31,-36 1-15,36-1-1,-17 18 1,17-18 0,-18 1-16,0-1 15,1 18 48,-19-35-48,1 0 1,-18-1 0,18 36-1,17-35 1,-17 17-16,-53-52 31,53 70-15,-1-18 15,19 18-31,-19-35 16,19 17-1,-89-52 17,71 52-32,-1 18 0,36-17 31,-35 17-31,17-18 15,-17 0 1,18 18 15,-1-17-15,0 17 0,1 0 30,-1 0-30,0 0 0,1 0 15</inkml:trace>
  <inkml:trace contextRef="#ctx0" brushRef="#br0" timeOffset="176772.72">847 16880 0,'0'-53'78,"0"-88"-78,0 35 16,17-123-1,36 123-15,-53 53 16,88-211 15,-70 175-15,0-87 0,-18 141-1,0-1 1,106-475 31,-106 335-32,70-160-15,-52 1 47,-1 177-47,19 16 16,-36-334 15,0 335-31,0-35 16,0-424 15,0 424-31,0 34 16,0-105-1,0 71 1,0 35-16,0 0 0,105-776 62,-87 811-62,0-106 16,35 18-16,-18 35 16,36-546 15,-71 564-31,70-18 15,-70 18-15,0 35 16,0 35-16,18 1 16,-18-36-16,53-282 31,-36 282-15,-17 0-16,36 36 31,-36 35-31,0-1 15,0-52 17,0 53-17,0-71 1,0 35-16,0-70 16,0 71-1,0-36-15,0 53 16,0-18 15,0-17-15,0 35-16,0-158 31,0 158-15,0 17-16,0 1 31,0 18-16,0-1-15,0-17 32,0 17-32,0-17 15,0-18-15,0 17 16,0-193 31,0 212-47,0-19 15,0-17 17</inkml:trace>
  <inkml:trace contextRef="#ctx0" brushRef="#br0" timeOffset="178044.4">1252 6667 0,'0'18'63,"0"-36"-48,0-193 1,36 175-1,-36 19-15,35-72 16,18 1 0,0-35-16,0 17 31,-53 88-31,35-158 31,-17 105-15,-1 18-1,1 18-15,0 0 16,-1 35 203,18 53-188,-17-36-15,0 1-16,105 158 31,-70-87-15,-18-19-16,1-17 15,-19-18-15,19 36 16,-1 35-16,-18-71 15,1 89 17,0-54-32,-18-35 0,35 54 31,-17-54-31,-18-18 0,0 1 31,17-18 0,-17 18 1</inkml:trace>
  <inkml:trace contextRef="#ctx0" brushRef="#br0" timeOffset="186478.16">3916 12823 0,'0'18'94,"-18"-18"-94,-17 0 15,17 0 32,-17-18-47,0 18 16,17 0-1,-17 0 1,17 18 15,1-1-15,-19 19-1,1 70 48,35-89-16,0 1-47,0-1 15,18 36-15,87 71 47,-69-89-47,-19-35 16,1 18 15,0-18 0,17 0-15</inkml:trace>
  <inkml:trace contextRef="#ctx0" brushRef="#br0" timeOffset="188180.01">4198 12929 0,'0'0'0,"-18"0"94,1 0-79,-1 0-15,1 18 32,17 17-32,0 18 15,0-36 17,0 19-32,0-1 31,17-17 0,1-1 0,-1 1-31,1 0 16,0-18-16,17 17 31,-17 1-15,-1-36 46,1 1-62,0-1 16,-1-35 0,1 53-16,-1 0 0,19 0 15,-1-35 16,-35 17-31,18 0 16,-18 1 15,0-1 1,0 1-17,0-1 16,0 0-31,0 1 32,0-1-17,0-17 17,-18 17-17,-17 0 1,-1 18-16,-16 0 15,34 0 17,0-17-32,1 17 15,-1 0 1,0 0-16,-17-18 31,17 1-15,1 17-16,-1 0 15,-35 0 32,36 0-31,-1 0-16,0 0 16,18 17 30</inkml:trace>
  <inkml:trace contextRef="#ctx0" brushRef="#br0" timeOffset="189712.51">5203 12753 0,'0'17'203,"0"19"-188,0-19 17,0 18-17,-17 1-15,-1-36 16,18 53 15,0-18-31,0-17 16,0-1-16,0 1 15,0 17-15,0-17 16,0 35 15,0-18 1,0-17-17,0-1 1,18 18 46</inkml:trace>
  <inkml:trace contextRef="#ctx0" brushRef="#br0" timeOffset="192239.55">5468 12929 0,'0'18'172,"0"-1"-172,0 19 15,0-19-15,0 142 63,0-141-63,0-1 15,0 1 1,0-1 0,18-17-1,-1 36 1,1-36-1,0 0-15,-1 17 16,1-17 0,-18 18-1,18-18 1,-1 0-16,54 0 31,-36 0 0,-17 0-31,17-18 0,-35 1 16,35-1 0,0-35 31,-35 18-47,0 17 15,0 1-15,0-19 31,0 19 1,0-19-32,-35 19 15,35-1 48,0 1-16,0-1-32,0 0 1</inkml:trace>
  <inkml:trace contextRef="#ctx0" brushRef="#br0" timeOffset="192977.69">5980 12753 0,'17'0'16,"1"17"-1,-18 19-15,0-1 16,0-18-16,17 19 15,-17-1-15,18 88 32,0-87-17,-18-1-15,53 106 32,-36-123-17,-17-1 1,0 1-1,0 0 1,0-1-16,-17 71 47,-19-52-31,-17 34 15,36-52-31</inkml:trace>
  <inkml:trace contextRef="#ctx0" brushRef="#br0" timeOffset="193545.54">6509 13141 0,'-18'0'78,"0"35"-62,18 0 0,0-17-16,0 88 31,0-71 0,0-53 16,0 1-47</inkml:trace>
  <inkml:trace contextRef="#ctx0" brushRef="#br0" timeOffset="194511.91">6068 12788 0,'0'-18'16,"35"18"15,124 36 0,-106-19-15,0-17-16,158 124 63,-193-107-63,0 1 15,-1-18 16,-17 18-31,18-18 16,0 17-16,-18 18 16,17-35-1,-17 18 1,18-18-16,-18 35 16,17 1 15,-17-1-16,0 0 17,0 0-17,-17 1 1,-36 17 0,18-18-16,-124 88 46,106-87-46,35-19 0,-70-17 47,70 0-47,1 0 16</inkml:trace>
  <inkml:trace contextRef="#ctx0" brushRef="#br0" timeOffset="195544.1">7003 13211 0,'0'18'141,"-18"17"-141,-17 36 31,35-54-31,0 1 16,0 17-16,0 18 46,0-35-30,0-1 0,17 1-16,19-18 31,-1 0-15,-17 0-16,17 0 15,-18 0-15,19 0 31,-1 0-15,-17-18 0,-18-17-1,17 17 17,1 18-32,-18-17 31</inkml:trace>
  <inkml:trace contextRef="#ctx0" brushRef="#br0" timeOffset="196232.8">7056 13282 0,'17'0'94,"1"17"-63,-1-17-31,1 0 16,0 0 15,-1 0-16</inkml:trace>
  <inkml:trace contextRef="#ctx0" brushRef="#br0" timeOffset="197083.94">7091 13194 0,'0'-18'93,"17"0"-77,1 18 0,0 0 15</inkml:trace>
  <inkml:trace contextRef="#ctx0" brushRef="#br0" timeOffset="197675.75">6756 12876 0,'17'0'47,"19"0"-31,-1 0-16,35 0 16,124 18-1,-141-18 1,-17 17-16,52-17 31,-71 0-15,1 0 15,0 0 31,-1 0-46</inkml:trace>
  <inkml:trace contextRef="#ctx0" brushRef="#br0" timeOffset="198331.75">7479 13052 0,'0'18'31,"0"35"-31,-18-18 16,-35 159 15,53-158-15,-17-1-16,17 35 31,0-52-31,0 0 16,0 35 15,0-18-31,17-35 47,107 0-16,-71-18-31,-18 1 0,141-89 47,-158 88-47,35-17 0</inkml:trace>
  <inkml:trace contextRef="#ctx0" brushRef="#br0" timeOffset="199473.37">8096 13070 0,'-35'18'47,"17"35"-32,18-36 1,-17 54-1,-36 88 32,53-124-47,0-18 16,0-52 109,35-53-125,36-212 31,-54 265-31,1-18 16,-18 35-16,35-35 47,-35 36-32,0-1-15,35 53 141,-35 18-141,53 318 47,-53-301-47,18-34 0,0 69 62</inkml:trace>
  <inkml:trace contextRef="#ctx0" brushRef="#br0" timeOffset="200398.37">8043 13229 0,'18'0'157,"17"0"-157,1 0 15,-1 0-15,18 0 16,0 0 15</inkml:trace>
  <inkml:trace contextRef="#ctx0" brushRef="#br0" timeOffset="201409.96">8414 12911 0,'0'0'0,"17"0"78,19-17-62,-1 17-1,0 0-15,-17 0 16,-1 0-16,1 0 15,17 0 17,-17 0-1,0 0 0,-1 0-15,1 0-1,0-18-15,-1 18 16,19-35-16,-19 35 16,1 0-16,-1 0 15,1 0 17,0-18-17</inkml:trace>
  <inkml:trace contextRef="#ctx0" brushRef="#br0" timeOffset="202388.17">8678 12964 0,'0'18'32,"-17"0"-17,17 17 1,0 0-16,-18 18 16,18-18-16,0 1 15,-35 140 48,35-158-48,-18-1-15,18 18 47,-18 1-47,18-19 31,0 1-31</inkml:trace>
  <inkml:trace contextRef="#ctx0" brushRef="#br0" timeOffset="205746.26">5468 12576 0,'-35'18'110,"0"-1"-95,-1 1-15,1 0 16,-36 35 15,54-36-15,-19 1 15,-34 53 0,52-71-15,1 35-1,-1-35-15,0 35 47,1-35-31,17 18 0,0 17-1,-18 0-15,18 1 16,0 34 15,0-52-31,0-1 16,0 19-1,0-19-15,0 19 16,0 69 15,0-87-31,0 0 16,0-1-16,0 1 15,35 35 17,-35 0-17,36-53-15,-36 17 16,17-17 15,1 18-15,0 0-1,-1-18 1,1 17 15,-1 1-15,1 0 31,0-18 0,-1 0-32,1 0 17</inkml:trace>
  <inkml:trace contextRef="#ctx0" brushRef="#br0" timeOffset="207634.71">5909 12470 0,'0'36'47,"0"-19"-16,0 1 0,0 0-31,35 34 32,-35-34-32,0 0 15,0 17 32,0-17-31,0 17-1,0 18 17,0-35-32,0-1 15,18 1 1,-18-1-16,18 1 16,-18 0-1,0-1 1,0 1-1,0 17-15,0-17 16,17 35 0,-17-18-16,0 0 15,0-17 17,0 17-17,0-17-15,0 0 16,0 123 31,0-88-47,-17-36 15,17 71 17,0-70-32,-18 0 15,18-1 1,0 1-16,-18 0 15,1 17 1,-1-17 0,18-1-1,-18 1 1,18-1-16,-17 1 16,-1 0-16</inkml:trace>
  <inkml:trace contextRef="#ctx0" brushRef="#br0" timeOffset="-196545.67">21625 12047 0,'-17'-18'47,"-19"18"-32,-69 0 17,69 0-32,1 0 15,0 0-15,-71 0 32,53 0-17,35 0-15,-17 0 16,-18 0-1,35 0 1,-105 18 31,105-18-31,1 18-16,-36 35 31,53-36-16,-35 1 1,35-1-16,-18 19 16,0-19-16,1 54 31,-1-36 0,18 1-15,0-19-1,0 1 1,0 35-16,0-18 16,0 0-16,0 1 15,18 158 32,-1-177-31,-17 54 31,36-36-47,-36 18 15,0-35-15,35 52 16,-35-52-16,17-1 16,-17 1-16,0 70 31,0-70-16,0 17-15,53 71 47,-53-88-15,18-18-1,0 17-31,35 54 47,-53-54-47,17 1 15,1 17 1,-1-35 0,-17 18-1,18-18-15,-18 18 16,18-1-1,-1-17 1,36 36 15,-35-19-31,35 36 47,0-35-47,-18-18 16,18 0 15,-18 0-31,-17 17 0,17-17 16,71 36 15,-88-36-15,52 0-1,-52 0-15,17 0 16,-17 0-16,35 0 47,-18 0-32,53 0 48,-70 0-63,17-18 0,-17 18 15,105-18 17,-105 18-32,-1 0 15,19-17 1,-19 17-16,19 0 16,-19 0-1,19 0 1,-19 0-1,1 0-15,52-18 47,-34 18-31,17 0 31,-36 0-32,18-17 1,1-1 0,-1 18-1,-17-18-15,17 1 16,-17 17 15,17 0-15,-35-18-16,18 18 15,17-18 17,18-17 15,-53 0-32,35 35 1,-35-18-1,0 0-15,18 18 16,-18-17 0,17-107 15,1 71-15,-18 36-16,0-36 15,0 35 16,0-17 1,0 0-32,0 17 31,0-17-15,-18 17-1,18-17-15,0 0 0,-17-1 47,-1 36 16,0-35-63,1 0 15,-1 17-15,-17 1 16,17-1-16,-35-17 15,-123-89 17,105 89-32,36 0 15,-36-1-15,36 19 16,-71-19 15,71 36-15,0-17-16,-124-54 31,-17 1 0,140 52-15,1 0 0,-53-88 30,70 89-46,-35-18 0,0-36 47,36 71-31,-1 0 15,1-18-15,-1 18-1,0 0 17,1 0 30,-1 0-46</inkml:trace>
  <inkml:trace contextRef="#ctx0" brushRef="#br0" timeOffset="-136650.08">2099 9789 0,'0'18'63,"0"17"-47,0 230 15,0-212-31,0 17 15,0 71 17,0-123-32,0 0 31</inkml:trace>
  <inkml:trace contextRef="#ctx0" brushRef="#br0" timeOffset="-135217.64">2258 9754 0,'0'18'62,"0"35"-62,0-36 16,0 18-16,0 1 16,0 52 15,0-70-31,0-1 15,0 36 17,0-35-17,0-1 17,0 1-32,0 17 46</inkml:trace>
  <inkml:trace contextRef="#ctx0" brushRef="#br0" timeOffset="-134462.95">2399 9913 0,'0'17'79,"0"36"-64,0-17-15,-18 34 16,1-35-1,17 36-15,0-36 32,-18-17-32,18 0 31,0-1 47,0 1-31,0-1-31</inkml:trace>
  <inkml:trace contextRef="#ctx0" brushRef="#br0" timeOffset="-133433.06">1905 10618 0,'18'0'94,"35"0"-79,17 0-15,-35 0 16,159-70 15,-158 70-31,-1 0 16,-17 0 15,-1 0-31</inkml:trace>
  <inkml:trace contextRef="#ctx0" brushRef="#br0" timeOffset="-132417.42">1834 9595 0,'18'0'62,"0"0"-46,17 0 15,0 0-15,18 0-16,71 0 47,-89 0-1,-17 0 17,-18 18-47,17-18 30</inkml:trace>
  <inkml:trace contextRef="#ctx0" brushRef="#br0" timeOffset="-131094.61">2452 9666 0,'17'-18'62,"-34"18"-30,-1-18-32,-52 18 31,34 0-31,-105-17 31,106 17-15,17 0-16,-52-18 47,52 18-47,0 0 0,-17 0 15,0 0 16,0 0-31,17 0 47</inkml:trace>
  <inkml:trace contextRef="#ctx0" brushRef="#br0" timeOffset="-129996.24">3193 9966 0,'-18'0'62,"0"0"-46,-17 0-16,-106 70 31,123-35-31,-35 36 16,53-53-16,0 17 47,0-17-16,0-1-31,36 36 16,17-35-16,-18 35 15,-17-53 1,17 0-16,0 0 0,0 0 31,1 0-31,-19 0 16,19-18-1,-1-17 1,18 0 0,-53 17-1,17 0 17</inkml:trace>
  <inkml:trace contextRef="#ctx0" brushRef="#br0" timeOffset="-128911.97">3457 10071 0,'0'18'109,"0"35"-93,0-18-16,0 89 47,18-107-32,-1 19-15,19-36 32,-19 0-17,1 0-15,0 0 16,-1 0-16,1 0 15,17 0 1,-17-18-16,0-52 31,-18 34-31,17 1 0,-17 17 16,18 1-16,-1-1 16,-17 0-1,0-17 1,0 0-1,0 17 1,0 1 0,0-19 15,0 19-15,0-1 30,-17 18-30,-1 0 0,1 35 15,-1-17-31,0-18 109</inkml:trace>
  <inkml:trace contextRef="#ctx0" brushRef="#br0" timeOffset="-127223.56">4075 9948 0,'-18'0'63,"0"35"-63,18 1 15,0 16-15,-35 1 16,35-17-16,0 17 16,0-18-1,0 0-15,0-17 31,0-36 79,18-35-110,-18 18 15,17 0-15,19-1 16,-36 1 0,0 0-16,0 17 0,35-35 47,-35 36-47,0-1 31,18 18 63,-1 35-79,18 18 1,-17-18-16,0-17 15,17 17 1,-17-17 31,-1-18-31,1 0-1,17 0 1,0 0-1,-17 0-15,35-35 32,-35 17-17,17-35-15,0 0 16,-17 18-16,17 0 16,-35-1 15</inkml:trace>
  <inkml:trace contextRef="#ctx0" brushRef="#br0" timeOffset="-126086.97">4604 10054 0,'-18'0'31,"18"35"-31,0 18 16,0-18-16,-18 1 15,18-1-15,0-17 32,0-1-17,0-34 63,0-1-62,18-106 0,17 54-16,-17 35 15,17-1-15,-17-34 32,17 34-1,0 19-31,-35-1 0,18 36 109,0-1-93,-1 19-1,-17-19 1,0 36 0,0 230 46,0-248-62,0-18 47</inkml:trace>
  <inkml:trace contextRef="#ctx0" brushRef="#br0" timeOffset="-125520.89">4586 10019 0,'35'-18'62,"-17"18"-46,123-18 15,-106 18-31,-17 0 0,0 0 16</inkml:trace>
  <inkml:trace contextRef="#ctx0" brushRef="#br0" timeOffset="-124775.72">5239 9913 0,'35'0'109,"-17"0"-77,35 0-17,-36 0-15,54 0 32,-36 0-17</inkml:trace>
  <inkml:trace contextRef="#ctx0" brushRef="#br0" timeOffset="-123743.18">5345 9895 0,'17'0'63,"-17"35"-48,0 1 1,0-19-16,0 19 31,0-19 16</inkml:trace>
  <inkml:trace contextRef="#ctx0" brushRef="#br0" timeOffset="-121568.25">3651 9913 0,'-35'0'15,"0"0"95,-1 0-95,19 17 1,-1-17 0,-52 18 30,70 0-30,-18-1 0,0 1 31,1-18-32,17 18 1,-18-1-1,0-17 1,18 18 47,0 35-32,18-36-16,-18 1 17,18-18-1,-1 0-15,1 0-16,0 0 15,-1 0-15,18 0 31</inkml:trace>
  <inkml:trace contextRef="#ctx0" brushRef="#br0" timeOffset="-120326.83">5292 10019 0,'0'17'79,"0"18"-64,0-17-15,0 17 16,0-17-16,0 0 15,0 17 17,0-17-1,0-1-15,0 1-1,0 0 1,0-1-1</inkml:trace>
  <inkml:trace contextRef="#ctx0" brushRef="#br0" timeOffset="-119239.78">5592 10107 0,'-18'17'63,"18"1"-48,0 0 17,0-1-17,18 19-15,70 52 47,-88-71-47,17 1 16,1-18-1,0 0 1,35 0-16,-36 0 16,124-123 15,-105 87-15,16-105 15,-52 106-31,18 17 15,0 1-15,-18-19 16,-18-17 15,-17 53 1,0 0-32,-18 0 15,17 0-15,1 36 16,17-36-1,1 0-15,-36 17 0,35 1 16,-17 0 0,17-18-1,18 17-15,-35 19 16,35-19 46,0 1-15,18-18-15,-1 0-17</inkml:trace>
  <inkml:trace contextRef="#ctx0" brushRef="#br0" timeOffset="-117924.22">6720 9895 0,'18'0'32,"35"18"-17,-35-18 1,17 0-16,0 0 15,-17 0-15,17 0 16,-17 0 0,-1 0-16,1 0 15,17 17 1,-17 36 0,-18-35-1,35 35-15,-52 88 31,-36-70-15,35-36-16,-317 35 31,282-52-15,-35 17-16,52-35 16,-16 0 30,87 0 17,18 0-47,0 0-16,-18 18 15,88-18 1,-34 0-1,-36 0-15,17 0 16,54 18 15,-89-18-31,-18 17 0,36-17 32,-17 18 46</inkml:trace>
  <inkml:trace contextRef="#ctx0" brushRef="#br0" timeOffset="-117210.06">6844 10283 0,'18'0'15,"-1"-17"1,18 17-1,36 0 1,-36 0 0,18 0-16,35 0 15,-17 0 1,-18 0-16,-18 0 0,71 0 47,-88 0-47</inkml:trace>
  <inkml:trace contextRef="#ctx0" brushRef="#br0" timeOffset="-116291.46">7549 10089 0,'0'-18'15,"-17"18"1,17 18 0,-35 17-16,-1 36 15,19-18-15,-1-18 16,18 18-1,-18-53-15,18 35 0,0 18 47,18-70 47,0-36-94,87-141 47,-87 141-47,0 35 16,-1 0-1,1 1 32,0 17-31,-1 35-16,19 89 31,-36-89-31,0 0 16,0-17 15,0 17-16</inkml:trace>
  <inkml:trace contextRef="#ctx0" brushRef="#br0" timeOffset="-115852.27">7532 10283 0,'17'0'94,"1"0"-94,0 0 15,17-17-15,141-72 32</inkml:trace>
  <inkml:trace contextRef="#ctx0" brushRef="#br0" timeOffset="-115422.43">7867 9719 0,'0'0'0,"0"-18"0,35-17 31,-17 17 16,0 18-32,-1 0-15,-17-18 16</inkml:trace>
  <inkml:trace contextRef="#ctx0" brushRef="#br0" timeOffset="-114812.72">7955 9772 0,'-17'70'62,"17"-17"-62,-18-18 16,0 18-16,-35 177 31,53-195-15,0 0-16,0-17 15,0 35 32,18-36 47,35-17-79,70-53 1</inkml:trace>
  <inkml:trace contextRef="#ctx0" brushRef="#br0" timeOffset="-113508.66">8396 10054 0,'-53'35'47,"18"-17"-31,-18-1-16,0 19 16,-17-1-16,-19-17 46,72-18-46,-1 17 16,0-17 62,1 18-78,-1-18 31,1 0-15,17 18-16,17-18 141,36 17-126,-35 18-15,52 1 0,18 140 47,-70-141-47,-18-17 31,18 0 32,-1-18-32,1 0 63</inkml:trace>
  <inkml:trace contextRef="#ctx0" brushRef="#br0" timeOffset="-113168.86">8643 10460 0</inkml:trace>
  <inkml:trace contextRef="#ctx0" brushRef="#br0" timeOffset="-55991.51">8996 9877 0,'17'0'110,"-17"-17"-110,159-142 62,-123 141-62,-36 1 0,35-19 16,0 1 31,-35 0-47,18 35 15,17 0 17,0 18-1,-17-18-31,-18 17 31,18-17 0,-18 18-15,0 17 0,0-17-16,35 141 47,-35-107-32,-18-34 1,1 0-1,-1-1 1,-17 1 15,17 0-15,18 17 0,-35 0-16,17-35 15,18 35 173,18-35-173,-18 18 1,17 0-16,1-1 47,0-17 15,-1 36-46,124 17 31</inkml:trace>
  <inkml:trace contextRef="#ctx0" brushRef="#br0" timeOffset="-55182.88">9402 10460 0,'0'17'16</inkml:trace>
  <inkml:trace contextRef="#ctx0" brushRef="#br0" timeOffset="58329.11">2293 6896 0,'0'18'125,"0"53"-94,0-36-31,0-17 0,0 34 15,0-34-15,0 70 32,0-70-32,0 0 31,0-1-15,0 1-1</inkml:trace>
  <inkml:trace contextRef="#ctx0" brushRef="#br0" timeOffset="59824.72">2399 6949 0,'18'36'47,"-18"-19"-47,35 107 47,-35-89-47,0-17 16,0-1-1,17 1-15,1 0 16,-18-1 15,0 1-15,0 17-16,35 36 31,-35-36-15,36-35 93,-36-35-78,17 17-31,-17 0 0,0-17 16,106-141 15,-106 123-31,0 35 16,35-70-1,-17 88 1,0-53 0,-1 53-1,-17-18-15,18 1 16,0-36 15,-1 35-31</inkml:trace>
  <inkml:trace contextRef="#ctx0" brushRef="#br0" timeOffset="61163.71">2011 7461 0,'0'18'16,"35"-18"-1,0 0 1,89 0-1,158-53 17,-247 53-32,36 0 15,35 17 17,-71 1-17,0 0-15,18-18 31,-17 17-15,-19-17-16,36 0 16,-35 0-16,211 0 47</inkml:trace>
  <inkml:trace contextRef="#ctx0" brushRef="#br0" timeOffset="62698.95">2152 6791 0,'18'0'125,"123"-36"-94,-71 36-15,-34-17-16,175 17 47,-193 0-47,17 0 16,0 0-16,177 0 46,-124-18-46,0 18 0,-35 0 16,106 0 15,-124 0-31,-17 0 16,0 0 46,-1 0-15,1 0-15</inkml:trace>
  <inkml:trace contextRef="#ctx0" brushRef="#br0" timeOffset="65291.28">5838 6773 0,'0'-35'78,"0"17"-78,-17 18 15,17-18 1,-18 18 46,-17 0-30,0 0-17,17-17 1,0 17 0,-35-35 15,36 35-16,-18-18 1,-1 18 15,19 0 16,-36 0-47,35 0 16,0 0-1,1 0-15,-1 18 32,1-18-32,-19 52 31,36-16-31,0-19 16,0 1-1,0 35 32,0-18-47,18 0 16,0-17 15,-18 0-31,0 17 16,0 0 15,17-17-31,-17 0 15,35-1 17,-17 1-1,0-18-15,-1 35-16,19-17 15,-36-1 1,53 19-1,-36-36 17,-17 17-32,18-17 15,-1 18 32,-17 0-31,0 17-1,0-17 1,0-1-16,0 1 16,18 17 15,-18 0-15,0-17 30,0 0-30,0-1 0,0 1-1,-18-18 17,-17 0-17,18 35 16,-1-35-15,0 0-16,1 0 16,-1 0-1,0 0 1,-17 0 0,0 0 15,17 0-16,-17 0 1,-71 0 15,53-17-31,35 17 16,-87-18 31,87 18-32,0 0-15,-35 0 32,18-18-32,18-17 109</inkml:trace>
  <inkml:trace contextRef="#ctx0" brushRef="#br0" timeOffset="66850.93">5644 6420 0,'-17'0'31,"-1"36"1,1-1-32,-54 141 47,71-158-32,-53 123 1,53-88-1,-35-18-15,17 0 16,18 1-16,-70 122 47,70-140-31,-18 0-16,-17 88 46,35-71-46,-18-18 0,0 72 47,18-72-31,0 1 0,-17 52 30,17-52-30,-18 17 0,18-17-1,-18 17 1,18-17 0,0 17-16,-35 36 31,35-54-31,0 1 15,0 0 48</inkml:trace>
  <inkml:trace contextRef="#ctx0" brushRef="#br0" timeOffset="68706.04">5838 6403 0,'0'0'0,"0"17"15,-17-17-15,-18 36 47,35-19-31,-18 18-16,18-17 15,-18 17 32,18 1-47,-35 34 31,35-35-15,0-17-16,-88 317 78,70-335-78,1 53 0,-1 53 47,0-71-47,18 18 16,-17-53-1,17 18-15,-18-1 0,18 1 16,0 17 15,0-17-31,0 0 16,-18-1 15,18 1-31,0 0 16,-35-1 15,35 1-15,-35 17-1,35 0 16,-35-17-15,35 35 0,0-35-1,0-1 32,0 1-16,0 0-15,0-1 15,-18-17-15,18 18 0,0-1 109,0 1-125,0 0 31</inkml:trace>
  <inkml:trace contextRef="#ctx0" brushRef="#br0" timeOffset="103039.36">11095 6173 0,'17'0'0,"1"-35"0,0 35 16,17 0-16,53-35 62,-70 17-30,52 0-17,-34 18 1,-1-17-16,124-18 31,-142 17-15,36 18-16,212-18 47,-195 18-47,1-17 0,88-1 31,-142 18-15,19 0-16,52-35 15,282 35 32,-317 0-47,35 0 16,406 0 15,-441 0-15,35 0-1,159 0 1,-194 0-1,35 0-15,89 0 16,-142 0 0,53 0-16,1 0 15,757 0 48,-740 0-48,-35 0-15,440-18 47,-352 18-47,-18 0 16,-18 0-16,389 0 31,-336-18-15,-87 1-16,263-36 31,-228 35-15,17-17-16,-53 35 15,-35 0 1,18 0-16,370-53 31,-336 53-15,-52 0-16,18-18 15,123-17 32,-159 0-47,0 35 16,1-35-16,-1 35 16,0-36-16,18 1 15,18 0-15,211-142 47,-211 124-47,-19 53 0,142-176 47,-176 141-47,17-1 16,-17 19-16,0-36 15,-1 18-15,19-18 78,-19 17-62,1 19 0,-36 34 93,18 19-93,0-19-1,0 1 16,-17-18-31,17 18 16,0 17 15,0 0-31,0 18 32,0-35-17,0-1-15,0 1 16,0 17-1,0 1 32,17-19-47,1-17 16,-18 18 0,35 17-16,-17-35 46,17 0-46,18 35 32,-35-17-32,-1-18 0,18 18 15,54-18 32,-54 17-47,0 1 16,1-18-16,34 18 47,-35-1 0,36 1-32,-36 0 1,0-18-1,1 0-15,17 0 16,-36 17 15,36-17-31,0 0 16,0 0-16,123 35 31,-105-17-31,0-18 16,-1 0-16,1 18 15,34-1-15,37 19 16,-19-19-16,230-17 47,-265 0-47,-35 0 0,317 36 47,-281-36-47,16 17 15,54 18 17,-141-35-17,123 18 17,-88-18-32,17 0 15,-17 0-15,18 0 16,317-18 31,-265 18-47,-70 0 0,194-35 47,-176 35-47,35 0 0,-53 0 15,35 0 16,-18 0-31,1 0 16,52-17-16,-52 17 16,846 105 46,-776-105-62,-17 0 16,17 0-16,-18 0 15,301 0 17,-301 0-32,36 0 15,335 0 17,-388 0-32,299 18 46,-299-18-46,-18 0 16,-70 0 0,70 0-16,36 0 15,-19 0-15,672 71 63,-689-71-63,300 0 78,-335 0-78,70 0 16,283 35 30,-389 0 17,1-35-47,53 88 15,-54-88-16,1 18-15,0 0 16,35 17 31,-36-35 0</inkml:trace>
  <inkml:trace contextRef="#ctx0" brushRef="#br0" timeOffset="105534.49">17657 3475 0,'0'35'94,"17"0"-94,18 89 47,-35-89-47,36 0 0,-19 53 16,1-70-1,-18 0-15,0 17 16,35-17 0,-35-1-16,36 1 15,-19-18 63,18 0-78,-17 0 0,17-35 16,1 17 0,17-88 15,-18 53-31,-17 35 15,17-34-15,35-19 16,-70 36-16,36 17 16,17-35 15,-36 36 0,1-1-15,17 0-1,-35 1 1,18 17-16,-18-18 0,35 0 16</inkml:trace>
  <inkml:trace contextRef="#ctx0" brushRef="#br0" timeOffset="106024.63">18627 3527 0,'0'18'15,"-18"17"17,18-17-17,0 0-15,0 17 16,-18 53 15,18-53-31,0 18 16,0-35-16,0 17 15,0 1-15,0-19 16</inkml:trace>
  <inkml:trace contextRef="#ctx0" brushRef="#br0" timeOffset="107056.24">18927 3422 0,'17'0'15,"1"0"1,-1 0 0,19 0-1,-1 0-15,-17 0 16,70 17 15,-71 1-31,1 0 16,35 17 15,-53-18-31,18 19 16,35 70 15,-53-71-31,-18-18 62,-17-17-46,-36 53 0,1-17-1,70-19-15,-18-17 16,18 18 109,35 17-109,0-35-1,-17 0 1,0 0-16,17 18 15,53 0 32,-35-18 31,-35 17-62</inkml:trace>
  <inkml:trace contextRef="#ctx0" brushRef="#br0" timeOffset="107745.82">18979 3651 0,'18'0'62,"17"0"-62,1 0 16,-1 0-1,-17 0 1,17 0 0,-18 0-1,1 0-15,0 0 141,-1 0-141,19 18 15,-19-18 1,1 0 0</inkml:trace>
  <inkml:trace contextRef="#ctx0" brushRef="#br0" timeOffset="108143.49">19897 3810 0</inkml:trace>
  <inkml:trace contextRef="#ctx0" brushRef="#br0" timeOffset="109391.38">20532 3457 0,'0'18'62,"-36"17"-62,-17 88 16,53-105-16,0 17 15,-35 18-15,35 0 47,35-141 47,-17 35-94,0-35 16,-18 0-16,17 52 15,19-17-15,-36-17 32,17 52 30,1 18-46,17 18-16,1-1 31,-1 19-15,0-36-1,0 0 16,-35 35 188,0 88-203,0-87-16,0-1 15,0 0 32,0 1 0,18-36 47</inkml:trace>
  <inkml:trace contextRef="#ctx0" brushRef="#br0" timeOffset="109774.92">21290 3598 0</inkml:trace>
  <inkml:trace contextRef="#ctx0" brushRef="#br0" timeOffset="113136.66">9913 18185 0,'0'-17'16,"0"-1"-16,0 0 16,-18 1-16,18-1 15,0-17-15,0 0 16,0-18-16,0-194 47,0 106-47,0-336 31,0 336-31,0 35 16,0 18-16,0-35 15,0-565 32,0 529-47,36 18 16,-36 18-16,70-477 47,-34 494-47,-19 35 15,1-17-15,70-494 47,-88 423-47,35 1 0,-17 34 16,105-370 15,-52 177 0,-71 246-15,0-158-1,0 123-15,0-35 16,0 35-16,106-405 63,-106 440-63,35-123 46,-35 123-46,0 19 0,0-37 16,35-281 15,-17 246-31,17-105 47,-35 176-47,0-88 31,0 71-15,36-407 31,-19 424-31,-17-17-16,35-142 46,-35 142-46,36 34 0,-36-405 47,0 230-47,0-1 16,0-158 15,0 334-15,35-34-16,-35-36 15,0 18 1,0-18-16,0 0 16,0 0-16,0-123 15,0 123 1,0 18-16,0-124 47,0 142-47,0 34 0,0-210 47,0 193-47,0 0 0,-35-88 47</inkml:trace>
  <inkml:trace contextRef="#ctx0" brushRef="#br0" timeOffset="114032.59">10548 6438 0,'0'-35'16,"0"17"-1,0-35 1,18 53-16,-1-71 15,1 1 1,0 52-16,-1-17 0,19 0 47,-19 17-31,1 0-16,35-34 31,-53 34-31,17 18 15,36-35 48,-35 35-63,17 0 16,89 158 30,-89-87-46,-17-18 16,17 53 15,-18-106-31,-17 70 16,53 71 15,-35-141 79</inkml:trace>
  <inkml:trace contextRef="#ctx0" brushRef="#br0" timeOffset="116010.25">11077 5926 0,'0'-70'31,"0"34"-15,0 1-16,0 18 15,0-1 1,0-17-16,0-18 16,0 35-1,0-17-15,18-36 0,-1 1 16,-17 34-16,89-122 31,-54 70-15,-17 35-16,105-141 31,-88 158-15,1 19-16,34-54 15,18 36 1,-35 0-16,300-195 31,-106 142 0,-88 53-15,-89 17 0,1 0-1,70 18-15,547-105 47,-512 87-47,-17 18 0,17 0 16,-17 0-16,0 0 15,17 0-15,-17 0 16,564-123 31,-582 87-47,-17 36 0,140-17 47,-228 17-32,140 0 32,-141 0-31,-17 0 15,0 0-15,-18-18 46,17 18-15,1 0-16,0-18-15,17 1 0,0-1 15</inkml:trace>
  <inkml:trace contextRef="#ctx0" brushRef="#br0" timeOffset="117057.09">16175 3739 0,'35'0'109,"-17"0"-93,35 0-16,-18 0 15,0 0-15,36 0 16,-36 0 0,0 0-16,-17 0 46,17 0-46,1 0 16,140 0 15,-158 0-15,-18 18 187,-53 35-187,17 35-16,-52 18 0,18 0 15,-124 211 17,194-299-17,0-1 1</inkml:trace>
  <inkml:trace contextRef="#ctx0" brushRef="#br0" timeOffset="172492.7">20955 7761 0,'35'0'172,"18"0"-172,282-71 62,-317 71-46,17 0-16,177 0 47,-159 0-47,17 0 0,19-53 31,-36 53-31,-36 0 16,18 0-16,54-35 31,-72 35 16,1 0-47,17 0 15,0 0 1,107-53 15,-90 53-31,-16 0 16,17 0-16,0-18 62,-36 18-62,1 0 0,-1 0 47,19 0-31,-1 0 0,0 18-1,-17-18 1,17 18-1,-17-18 1</inkml:trace>
  <inkml:trace contextRef="#ctx0" brushRef="#br0" timeOffset="173982.19">22331 7373 0,'0'-18'0,"17"36"140,19 17-124,17-35-16,264 35 62,-282-35-46,-17 0 15,0 0 0,-1 0-31,19 18 16,-1-18-16,-17 18 16,17-1 15,-18 1-31,1-18 16,0 0-1,-1 35 48,-70-35 62,-35 0-110,-18 0-15,18 0 16,35 0-16,-53 53 16,-158 88 15,211-88-31,18-35 15,-1 17 17,36-17 108</inkml:trace>
  <inkml:trace contextRef="#ctx0" brushRef="#br0" timeOffset="177658.73">21149 8202 0,'-18'0'125,"36"0"-46,0 0-79,-1 0 15,19 0 1,-19 0-16,142 0 31,-106 0-15,0 0-16,0 0 15,176 0 32,-194 0-31,1 0-1,17 0-15,141-18 32,-177 0-17,54 18 1,-54 0 31,1 0-47,17 0 31,-17 0-31,17 18 16,-17-18 15,88 18 0,-89-18-31,36 0 16,-35 17 31,-1-17-47,19 0 15,-19 18-15,19-18 16,-19 0-16,19 0 16,-19 35-16,1-35 15,0 0-15,105 36 47,-88-19-47,142 89 31,-160-88-15,1-18 0,0 17-16,123 89 46,-124-71-46,36 1 16,-35-19-16,17 36 16,89 88 15,-89-105-15,-35-1-16,123 88 31,-105-105-16,0 0-15,70 52 47,-71-52-47,1 0 0,70 70 47,-70-71-31,105 160 31,-105-142-32,0-17-15,35 87 32,-36-87-17,-17 17 1,18 1 46,-18-19-46,35 54 0,-35-53-1,35 34-15,-35-34 16,36 158 31,-36-140-47,0-1 15,35 71 17,-35-71-17,18 89 16,-18-89-31,17 0 16,-17 0-16,18 89 47,0-106-47,-1 17 16,-17 106 46,18-53-46,-18 18-1,18-71 1,-18 36 15,0-54-15,0 1-16,35 70 47,-35-70-47,0 0 0,17 87 31,-17-69-15,0 52 30,0-70-46,18-1 16,-18 1 78,0-1-94,0 1 15,0 0-15,0-1 16,0 1 0,0 0-1,0-1 17,0 1-17</inkml:trace>
  <inkml:trace contextRef="#ctx0" brushRef="#br0" timeOffset="179402.99">24236 11536 0,'17'0'109,"19"35"-93,-19-18 0,1 1-16,53 35 31,-36 18 16,0-54-47,-17 18 187,-1-17-77,-17 0-110,18-1 15,0-17 1,-18 18 0,0 0-1,35-1 1,-17-17-16,-18 18 15,35 0 1,-35-1-16,18-17 31,-18-53 126,17 18-157,-17 0 15,18-159 16,-18 176-15,0-52 0,17 52-16,-17-17 0,18-1 15,17 1 17,-35 17-1</inkml:trace>
  <inkml:trace contextRef="#ctx0" brushRef="#br0" timeOffset="212367.09">15434 9948 0,'-71'0'172,"36"0"-156,0 0-16,-36 0 15,36 0-15,-88 0 63,105 0-63,-35 0 16,35 18 15,-17-18-16,17 17 1,-105 36 47,88-35-32,-1 88 0,19-71-15,-1-17-1,18 35 17,-17-18-32,17-18 31,0 1 0,0 0-31,0 17 16,0 18 15,0-35-31,0 17 0,0-18 16,0 19 30,0-1-30,0 0 0,0-17 15,0 0-15,17-18-16,1 35 15,-1 0 32,19-35-31,616 88 46,-563-88-46,-36 0-16,229 0 62,-212 0-62,142 53 63,-194-53-63,17 0 15,35-35 32,-52 35-31,0-35 46,-18 17-30,0-105-17,0 52 1,0-17-16,0 35 16,0 18-16,0-36 15,-18 18-15,-17-17 16,-195-177 46,213 211-46,-89 19 0,-282-124 30,370 141-46,-193-53 47,193 53-47,-35 0 16,18 0-16,-142 70 47,124-17-32,18-18 1,-71 142 47,89-142-48,17 18 1,0 35 15,0-70 0,35 35 1,-17-53 30</inkml:trace>
  <inkml:trace contextRef="#ctx0" brushRef="#br0" timeOffset="214100.81">15769 12082 0,'0'18'31,"-17"-18"0,17-18-31,0 1 16,0-36-16,-53-177 47,53 195-32,0-18-15,-53-158 63,35 193-48,18-17-15,-53-177 63,18 177-63,0-71 62,17 71-46,18-36 62</inkml:trace>
  <inkml:trace contextRef="#ctx0" brushRef="#br0" timeOffset="-214254.36">15416 11200 0,'-17'0'47,"17"-17"-47,0-54 16,0 36-1,0 0-15,0-89 32,0 106-17,0 1 1,0-1-16,0 1 15,0-1 1,0 0 0,17 1-1,-17-19 1,0 19 78,18 17-79,0 17 1,-1 1-16,-17 0 16,36 17-16,-36 0 15,53 0 32,-36-17-47,1 0 31,35-1 1,-53 1-17,0 35 32,17 0-47,1-35 16,-18-1 31</inkml:trace>
  <inkml:trace contextRef="#ctx0" brushRef="#br0" timeOffset="-188120.07">32914 12223 0,'-17'0'47,"-1"0"-31,0 0-16,1 0 16,-1 0-1,-35 36 32,35-36-31,1 35-16,-1-17 31,-52 52 0,52-35-31,-17 18 16,-54 177 31,89-195-32,0 230 48,36-160-16,-19-52-47,1-17 15,53 158 48,-71-159-63,35 0 15,-35-17 1,35 52 15,-17-70-15,211 71 46,-211-71-46,52 0 47,-34 0-48,69-18 16,-87 1-31,0 17 47,17-18-31,-17-17 0,-1-1-1,1 1-15,0-18 16,-1 36-16,1-19 15,35-122 32,-18 122-47,-35 19 0,18-19 16,-18 1 15,17 17-31,-17 1 16,0-1-1,0 1-15,0-19 16,0 19-16,0-19 16,0 1-16,0-18 15,0 18-15,0-71 32,0 71-17,0 17-15,0-88 31,-17 71-15,-19-53 15,19 53-31,-89-54 47,88 89-31,-35-35-16,18 35 31,17 0-31,-17 0 16,17 0-1,1 0-15,-1 0 16,-17 0 0,17 0-1,1 0 1,-1 0-1,0 0 1,1 0 0,-19 0-1</inkml:trace>
  <inkml:trace contextRef="#ctx0" brushRef="#br0" timeOffset="-184774.36">33055 12188 0,'-17'-18'125,"17"1"-109,0-18-1,0-1-15,-36 19 32,1 17-32,17-71 15,-17 18-15,-35-35 32,70 53-32,0 17 15,-53-105 16,35 70-31,0 17 16,-17 19 0,17-36-16,1 18 0,17 17 15,-71-53 17,71 54-32,-35-1 15,17 18 1,-17-18-1,0 1-15,17-1 16,1 1-16,-36-1 16,-36-53 15,54 54-31,18-1 16,-125-52 15,107 70-16,18-18-15,-89-53 32,88 71-17,-53-35-15,54 17 16,17 1 0,-53-19 46,18 19 32</inkml:trace>
  <inkml:trace contextRef="#ctx0" brushRef="#br0" timeOffset="-183403.76">31891 10777 0,'0'-35'62,"-18"35"-31,1 0-31,-89 0 63,88 0-47,-17 0-16,35-18 31,-35 18-16,17 0 17,1 0-17,-1 0 48,0 18-63,-17-18 31,17 17-15,1 1 31,17 0-47,-18-18 15,0 0 220,18 35-220,36 0-15,105 142 31,-106-160-31,-17 1 16,-1 0-16,54 140 47,-53-105-47,17-18 16,0 1-1,36 87 16,-54-105-31</inkml:trace>
  <inkml:trace contextRef="#ctx0" brushRef="#br0" timeOffset="-171750.25">31785 16951 0,'0'-36'218,"0"-17"-202,0 1-16,0-19 16,0-70-1,36-53-15,-19 17 16,54-52-16,88-371 31,-89 477-15,-35 35-16,106-300 47,-105 317-47,-36 1 15,0-19-15,53-16 16,-53-19-16,88-88 31,-88 160-31,53-37 16,-18 54-16,-17-18 15,35-53 32,-53 89-47,17-1 16,-17 36 93,0-1-62</inkml:trace>
  <inkml:trace contextRef="#ctx0" brushRef="#br0" timeOffset="-170470.03">32209 14428 0,'35'-35'47,"18"-18"-31,0 18-1,-36 17-15,1 1 0,-18-1 16,18 0 15,-1 1-15,1 17 0,88-159 15,-71 124-31,-17-1 15,-1 1-15,19 35 79,-36-18 46,17 18-125,-17-70 62,0 52-46,0 1-16,18 17 15,-18 35 95,0 18-95,0 53-15,17-18 16,-17 53-16,53 159 47,-53-265-32,18 0-15,-18-17 63,0 0-32</inkml:trace>
  <inkml:trace contextRef="#ctx0" brushRef="#br0" timeOffset="-157834.8">25312 14763 0,'0'18'141,"-18"-18"-110,18 18-16,-17 17 1,17-17 0,0-1-16,0 19 15,-53 52 17,35-71-17,18 1 16,-18-18-15,1 0 0,17 18-1,0-1-15,-18 1 32,18 17-32,-18-17 15,1 17-15,-36 89 47,35-89-31,1 0-1,17 0 1,-18 1 0,18-1-16,-18-17 15,18 17 1,-35 0-16,0 36 31,35-54-15,0 19-16,-18-19 15,-17-17 1,17 18 46,18 0-30,0-1-17,-17 18 17,-1-17-32,18 17 0,-35 54 46,17-72-46,0 1 16,1 70 15,-1-88-31,18 18 47,0-1 78,0 1-109,0 0-1,0-1 1,0 1 0,-18 0-1,18-1 17,0 18-17,0-17 1,-35 53 15,35-54-31,0 1 16,0 17-16,0-17 15,-35 35 32,17-18 16</inkml:trace>
  <inkml:trace contextRef="#ctx0" brushRef="#br0" timeOffset="-155931.83">23230 14816 0,'18'0'16,"17"18"-1,159 88 1,-105-71-1,-37-35-15,72 106 16,423 88 15,-459-176-15,-17 17-16,34 18 31,-52-53-31,0 35 16,-18 0-16,248 142 31,-230-124-15,17-36-16,1 36 15,70 35 17,-106-70-32,18 0 15,335 140 16,-317-140-15,-36 17-16,-17-35 16,193 124 46,-193-89-62,-1-35 16,-17 18-1,36-18-15,-19 0 32,1 0 46,0 35-78,-1 0 31</inkml:trace>
  <inkml:trace contextRef="#ctx0" brushRef="#br0" timeOffset="-151412.7">15857 17039 0,'-35'0'78,"17"0"-62,-17 0-16,-18-18 15,-70 18 32,70 0-31,35 18-16,-17-18 15,0 17-15,-124 89 63,141-88-47,-229 247 62,247-248-78,-35 36 15,17 0 17,18-18-1,0-17-31,0 0 15,18 34 32,0-16-47,-1-1 16,-17 0-16,283 195 78,-266-213-78,265 19 63,-246-36-48,-1 0-15,0 0 16,283 0 46,-248 0-62,-34 0 32,334-194 30,-352 158-62,-1-17 16,-17 36-1,36-160 32,-36 142-47,0 0 16,-71-177 31,36 177-47,-1 0 15,19 17-15,-142-106 63,124 107-63,-177-19 47,177 36-47,0 0 15,-212 53 48,229-35-48,-88 17 32,89-17-31</inkml:trace>
  <inkml:trace contextRef="#ctx0" brushRef="#br0" timeOffset="-149387.73">16087 17162 0,'88'0'156,"35"-17"-141,71-89-15,159-71 32,-194 72-32,17-19 15,689-370 17,-707 388-32,1-17 15,0 35-15,899-671 31,-917 636-15,0 17-16,230-123 31,-265 193-15,-1-17-16,-34 36 16,194-177 30,-230 176-46</inkml:trace>
  <inkml:trace contextRef="#ctx0" brushRef="#br0" timeOffset="-147942.12">16598 17021 0,'35'0'16,"71"0"-1,53-123-15,17 17 16,89-35-16,882-371 47,-953 406-47,-36 54 0,230-72 16,-141 18-1,18-17-15,1252-530 47,-1111 459-47,-1 35 0,36-35 16,706-353 31,-1041 495-32,-1 34-15,89-35 47,-176 35-47,0 18 16,-18-17 124</inkml:trace>
  <inkml:trace contextRef="#ctx0" brushRef="#br0" timeOffset="-28824.15">21996 16492 0,'-18'0'109,"-194"18"-62,159-1-31,1 1 15,16-18-16,1 18 1,17-1 0,-17 1-16,-53 35 47,70-36-47,-17 1 0,0 0 15,-36 35 16,53-36-31,-17 1 16,18 0-16,-36 34 31,35-34-15,-17 17-16,17-17 16,-17 35-1,17 17 1,1-52-16,17 0 15,-89 158 17,72-105-32,17-18 15,-71 211 17,71-211-32,-17 18 15,17-18-15,-18 141 31,-17-159-15,35 18-16,0 17 31,0 1-31,0-36 16,0-17-16,0 17 16,0 212 30,0-194-46,0-35 16,0 17 15,0-17-31,17-18 63,1 0-48,35 0-15,-18 0 16,18 0 0,123 0 15,-123 0-31,0 0 16,18 0-16,17-36 15,582-34 32,-617 52-31,88 0 15,-123 18-31,0 0 16,105-35 15,-88 0-16,-17 35 1,17 0 15,0 0-15,-17 0-16,0 0 16,17-35 15,0 35-16,-17-36-15,88 19 47,-89 17-31,-17-18 0,53 0-1,-35 1 1,17-1-1,-17 0 1,17-17-16,0 0 31,1-53 1,-36 70-17,35-88 16,-35 89-31,35-36 0,-17 35 32,53-264 15,-71 229-32,0 18-15,-18-195 63,-17 142-63,35 35 15,-36-35-15,-158-212 78,177 283-78,-1-1 16,-35 0 15,35 18 1,-87 0 30,52-17-46,35 17-1,-194-53 63,177 53-78,17 0 16,-158 0 47,158 0-63,1 0 0,-18 0 15,-107 17 63,125-17-78,-1 0 0,-52 0 78,52 0-78,-17-17 94,17 17-63,0 0 16,1 0-31</inkml:trace>
  <inkml:trace contextRef="#ctx0" brushRef="#br0" timeOffset="-14229.48">23019 16862 0,'35'0'31,"-17"0"-15,52 0-16,265-52 31,-211 16-31,17 19 16,0-54-16,282-52 31,-281 123-16,404-106 17,-458 88-32,36-17 15,-36 17 1,89-52 31,-89 70-47,88-71 15,-35 18-15,53-17 16,53 17-16,-35 0 16,-18-18-16,0 1 47,-141 34-47,17 36 0,36-35 15,0 0-15,353-177 47,-353 159-47,-71 18 0,53 17 31,-17 1-31,-36 17 16,706-318 46,-618 230-62,89 35 16,-36-35-16,177-71 31,-230 141-15,-52-17-16,70 18 16,-53-36-16,36 17 15,-1-34-15,-87 35 31,34 35-15,36-53-16,0 0 16,88-18 15,-88 18 0,-71 53-31,53 0 0,477-158 63,-477 122-63,-18 1 15,142-36 17,-177 36-17,-17 35-15,17-18 16,18 1-16,0-18 15,-35 35-15,17-36 16,212-52 15,-194 88-31,-18 0 16,177-70 15,-177 34 0</inkml:trace>
  <inkml:trace contextRef="#ctx0" brushRef="#br0" timeOffset="-12829.75">32226 13740 0,'0'-17'47,"0"-19"-16,18 1-15,17 18-16,18-1 0,-35-17 15,105-18 17,-88 53-32,1-18 15,52 0 1,-70 18-1,17-17-15,88-19 63,-105 36-63,-18-17 16,0 52 202,0 18-202,0-18 0,0 36-16,0-36 0,0 0 46,0-17 1,18 0-31,-1 17 15,-17-17 32,0 52-16,0-35-16,0 1-31,18-1 15,-18 0-15,35 54 16,-35-19 15</inkml:trace>
  <inkml:trace contextRef="#ctx0" brushRef="#br0" timeOffset="62906.04">17604 11959 0,'-18'0'203,"-35"-35"-172,35 17-15,-87-70 15,87 88-15,-35-36 15,35 36-31,1 0 15,-36 0 1,18 0 15,-1 0-15,1 0-16,-18 0 16,-176-52 15,141 52-31,-1 0 15,36 0-15,-246 0 79,263-18-79,1 18 15,-18-18 32,35 18-47,-34-17 0,34 17 16,-123-18 31,106 18-47,17 0 15,-17 0 1,17 0-1,0 0-15,-35 0 47,36 0-15,-1 0-17,1 0 16,-54 0-15,36 0 0,-36 0 15,36 0-15,0 0-16,-1 0 15,1 0 1,-18 0-16,18 18 15,-18-1-15,-123 54 47,140-54-31,-158 89 62,177-106-78,-1 18 16,18 0-16,-124 52 47,107-35-47,-71 36 46,70-53-46,-35 87 32,35-87-17,-17 70 17,18-52-32,17-1 15,-71 176 48,71-175-63,0 17 15,-35 53 17,35-71-32,0-18 15,0 19 32,0-19-31,0 19-16,-36 17 31,36-18-15,0 0-16,0 0 0,0 18 15,0 282 48,0-299-63,0 17 0,0-18 15,0 35-15,18 160 63,-18-177-63,18-18 15,17 88 17,-17-87-17,-1-36-15,36 106 47,-53-71-47,18-18 16,88 89 46,-89-70-46,1-19-16,17 1 16,-17-1-1,17-17-15,36 36 31,-36-36-31,0 0 0,0 0 16,212 0 31,-158 35-31,-36-35-16,299 106 31,-175-71-16,175 53 48,-299-70-63,18-18 16,-18 18-16,194-18 46,-230 0-46,19 0 16,-1 0 0,106 0 15,-106 0-15,18 0-16,0 0 15,141-71 16,-141 53-31,-35 1 16,-1 17 0,36-18 31,-17 0-47,-1 18 15,53-52 16,-70 34-31,-1 0 32,1 18-32,0 0 15,17-17 17,-17-19-32,17 1 31,-17 17-16,140-228 48,-158 228-47,18-17-16,0-1 15,-1-52 32,18 53-31,-17 0-1,53-54 17,-71 36-32,35 53 15,-17-52-15,35-125 47,-18 107-47,-35 34 16,0-405 62,35 406-78,-35 0 15,0 0 1,0-124 15,0 88-15,0 18-16,0 0 16,-70-141 30,70 177-30,-106-266 47,88 248-63,0 0 15,1 35 32,-19 0-16,19-35-31,-1 35 16,-52-53 15,52 17-15,-17 19-16,-1-18 15,19 35 1,-18-71 15,-1 71-31,-34-18 63,70 1-1</inkml:trace>
  <inkml:trace contextRef="#ctx0" brushRef="#br0" timeOffset="155933.7">20108 12400 0,'0'-18'141,"0"1"-126,0-1-15,-35 0 16,-18-70 15,0 53-31,36 17 16,-1 18 0,0 0-16,1-18 0,-19 1 93,19 17-93,-36-18 16,35 18 0,-17-17-1,0 17-15,-1 0 16,1 0-16,0 0 15,0 0 1,-18 0-16,0 0 0,0 0 16,-159 0 15,142 0-31,17 0 16,-71 0-1,71-36-15,18 36 16,-106 0 15,106 0-31,-71 0 47,70 0-47,-34 0 16,17 0-16,18 0 15,-159 0 16,141 36-15,18-36-16,17 0 16,-53 17 15,54-17-15,-1 0-1,0 18 1,-17 17-1,0-17 1,17-1-16,-17 72 31,17-19-31,18-35 47,0 1-31,0-1-16,0-17 15,0 17 1,-17 53 15,-1-53-31,18 1 0,0 17 16,0 70 15,0-88-31,0 18 16,0 35-1,35 1-15,-17-72 16,0 89-16,193 159 31,-175-248-15,69 142 15,-87-124-15,0-17-16,-1 0 15,36 35 32,-35-36-47,-1 1 16,36-1 0,-17 19-16,-36-19 15,35-17-15,106 124 31,-123-106-31,52 52 16,-35-35 0,-17-17-16,-18 0 15,18-18-15,52 35 32,-34-35-17,-36 18-15,35-18 16,18 17 15,-18 1-15,0-1-1,1-17-15,17 0 32,-36 0-32,1 18 15,17-18 1,-17 0-16,-1 0 31,36-18-15,0 1-16,0 17 15,0-18-15,35 1 32,-70 17-17,0 0-15,34 0 31,-34-36-15,35 36-16,0-53 16,-18 18-16,159-141 62,-176 158-62,17 0 31,-35-17 1,18-35-32,-1 70 15,1-36-15,35-17 16,-18 18 0,18-18-1,18-17 1,-71 52-1,0 0-15,17-17 0,1 0 16,17-106 31,-35 105-47,0-34 16,36 17-16,-36 0 31,-18 18-16,18-53 17,0 70-17,0-17-15,0-1 16,0-34 0,0 17-16,-53-88 46,18 105-30,-18 1 0,35 0-1,1 17-15,-1 1 16,-106-142 31,89 141-47,0 18 31,-18-35-15,35 17-1,-17 1 1,0 17 0,35-18-1,-18 0 16,-17 18-31,17-17 32,1 17-1,-1 0 0,0-18 0,1 18-31,-19 0 16</inkml:trace>
  <inkml:trace contextRef="#ctx0" brushRef="#br0" timeOffset="188660.67">17815 16616 0,'-17'0'125,"-266"0"-93,160 0-17,70 0-15,-35 0 16,-283 0 15,266 0-31,-37 0 16,-193 0 15,265 0-31,17 0 16,-18 0-1,36 0-15,17 0 31,-35 0 1,36 17-32,-18-17 15,-1 35 17,-87 1-1,105-1-16,-17-35-15,-194 229 47,193-193-31,36-1-16,-88 194 47,88-194-47,0 36 0,0-18 15,0-18-15,0 18 16,0 18-16,0-36 16,0 18 15,0 0-31,0 106 31,0-124-15,0 35-16,35 1 15,-17-1-15,158 195 47,-140-230-31,-1 1-16,177 105 47,-142-88-47,-17 0 0,159 35 47,-159-53-47,-36-35 15,19 0-15,-1 0 16,0 0-16,230 0 31,-177 0-15,-53 0-16,18 0 15,18 0 1,-1 0 15,-34-18-31,-19 18 16,1 0-16,88 0 31,-71 0-15,-17 0-16,158-17 31,-88 17-15,18-18-16,88-17 15,-88 17 1,-18 1-16,0-1 16,142 0-1,-125 18-15,-16 0 16,404-17 46,-457 17-62,17-18 16,-53 0-16,105-35 47,-87 53-47,53-35 15,-54 35 1,36-35-16,-17 35 16,193-53 15,-159 18-31,-52 35 16,17-18 15,-17 0-16,17-17 17,-17 0-32,17 17 15,-35-17-15,0-71 47,0 71-31,0 0-16,0 17 15,0-176 17,0 141-32,0-53 0,-35 53 15,-18-88 17,35 88-32,1 18 15,-1 0 1,0 17-16,-35-35 15,-52-159 17,69 142-32,19 52 15,-19-17-15,-52-124 63,71 142-63,-19-19 15,1 1-15,-71-53 47,71 88-47,35-18 0,-18 18 16,-105-35 15,105 17-31,1 1 16,-107-19 15,89 19-15,-71-1 15,53-17-31,35 35 16,-17 0-16,-318-53 46,300 53-30,18 0-16,0 0 16,-71-18 15,88 18-31,1 0 16,-36 18-1,35-18-15,-17 0 0,-18 17 16,-70 19 15,105-36-31,0 0 16,-70 17 15,53-17-31,17 0 0,-35 18 62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in="-270" max="930" units="cm"/>
          <inkml:channel name="T" type="integer" max="2.14748E9" units="dev"/>
        </inkml:traceFormat>
        <inkml:channelProperties>
          <inkml:channelProperty channel="X" name="resolution" value="95.52325" units="1/cm"/>
          <inkml:channelProperty channel="Y" name="resolution" value="61.85567" units="1/cm"/>
          <inkml:channelProperty channel="T" name="resolution" value="1" units="1/dev"/>
        </inkml:channelProperties>
      </inkml:inkSource>
      <inkml:timestamp xml:id="ts0" timeString="2022-11-19T08:49:19.3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3263 9630 0,'0'18'94,"-17"-18"-47,-1 0-31,-17 18-16,17-18 15,-53 17 1,-17-17-16,18 18 0,-18-18 15,-71 35 17,123-35-17,19 0-15,-1 0 32,1 0-1,-19 0-16,19 0 1,-36 36-16,17-36 16,1 0-1,18 0-15,-1 0 0,-17 0 16,-36 35 15,36-35-31,-1 0 16,1 0-1,18 0-15,-1 0 16,0 0 0,1 0-1,-1 35 1,-17-35-16,-89 88 31,107-88-15,-1 18-1,-35 17 32,53-17-31,-18 0 0,18-1-16,0 1 15,0 17 1,-35 106-1,35-105 1,0-1-16,0-18 16,0 19-16,0-19 15,0 1-15,18 35 63,-18-35-63,35-1 15,0 18 1,-17 1 15,0-36-31,-1 17 16,36 54 15,-35-53-15,52-1-16,213 71 31,-178-70-15,-34-18-16,35 18 15,35 17-15,0 18 16,18 0-16,141 70 62,-265-105-62</inkml:trace>
  <inkml:trace contextRef="#ctx0" brushRef="#br0" timeOffset="22170.73">3016 11359 0,'-35'-18'94,"17"18"-78,-17 0-1,0 0-15,-71-17 16,35 17-16,54 0 16,-19 0-1,1 0-15,-18 0 16,-88 0 15,106 17-31,-18 1 31,35 0-31,-17-18 16,-106 70 0,88-52-1,18 17-15,-1-35 16,19 18-16,-124 88 47,105-89-47,1 1 15,18-18 1,-1 35 15,-17 1-31,17-19 0,-17 18 47,17-17-47,18 0 31,0-1-15,0 19-16,0-19 16,0 36 15,0-18-31,0 1 16,0-19 30,18 1-30,17 0 0,36 17 15,-54-17-31,18 17 0,54 0 16,-72-17-1,19-18-15,-1 0 31,18 35-15,-18-35 0,18 0-1,0 35-15,-18-35 16,230 53 15,-177-53-31,-53 0 0,36 0 16,-18 0-16,229 36 47,-194-36-47,0 17 15,0 18-15,142-35 47,-195 0-47,0 0 16,36 0 15,-53 0-31,-1 0 16,1 0-1,-1 0-15,72 0 94</inkml:trace>
  <inkml:trace contextRef="#ctx0" brushRef="#br0" timeOffset="-165620.5">13141 9877 0,'0'0'0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in="-270" max="930" units="cm"/>
          <inkml:channel name="T" type="integer" max="2.14748E9" units="dev"/>
        </inkml:traceFormat>
        <inkml:channelProperties>
          <inkml:channelProperty channel="X" name="resolution" value="95.52325" units="1/cm"/>
          <inkml:channelProperty channel="Y" name="resolution" value="61.85567" units="1/cm"/>
          <inkml:channelProperty channel="T" name="resolution" value="1" units="1/dev"/>
        </inkml:channelProperties>
      </inkml:inkSource>
      <inkml:timestamp xml:id="ts0" timeString="2022-11-19T09:05:45.9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3422 4427 0,'-35'0'93,"-18"18"-93,-18-18 16,1 17-16,-1-17 16,-388 36 15,318-36-15,18 0-16,17 0 31,53 0-16,0 17-15,-335 18 32,282-35-17,18 18-15,35-18 16,-352 124 31,352-107-47,17 19 15,1 87 17,35-88-32,0 18 15,0 124 17,0-124-32,0 35 15,0 35-15,53 159 31,-18-193-15,1-72-16,52 142 31,-71-124-15,1-35-16,17 18 16,53-18 30,-52 0-46,17 0 16,-18 0-16,388 0 31,-299 0-15,-36 0 0,0 0-16,-53 53 15,1-53-15,-1 0 31</inkml:trace>
  <inkml:trace contextRef="#ctx0" brushRef="#br0" timeOffset="1727.77">2187 7496 0,'0'18'78,"-17"-18"-78,-19 0 16,-17 35-16,-105-35 31,105 35-15,-18-17-16,18-18 15,0 18 32,36-18-15,17 17-17,-18-17 1,0 0-16,1 0 15,-1 36-15,1-19 16,-1 1 0,0 17 15,1 0-31,-19 18 0,36 0 16,-35 53 15,35-53-31,-18-18 0,18 89 31,0-71-15,0-18-16,0 0 31,0 36-15,0-36-16,0 0 15,0 1 1,0 34-1,18-17 1,0-18-16,35-17 16,-53 35-16,35-35 15,-35-1 1,106 36 15,-71-53-31,88 71 16,-87-54-1,34 36-15,1-35 16,-36 0 15,-17-18 1,-18 17-17,17-17 16,1 0 1,0 18-32,17 17 15,-17 18 17,-1-18-32,1-35 15,-1 18 16,1 0-15,0-1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49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95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48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31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5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91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37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58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25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EA8D-FB6F-486A-91BA-C8EE2F675F6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51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br.org/2000/09/having-trouble-with-your-strategy-then-map-it" TargetMode="External"/><Relationship Id="rId7" Type="http://schemas.openxmlformats.org/officeDocument/2006/relationships/image" Target="../media/image11.png"/><Relationship Id="rId2" Type="http://schemas.openxmlformats.org/officeDocument/2006/relationships/hyperlink" Target="https://hbr.org/1992/01/the-balanced-scorecard-measures-that-drive-performance-2" TargetMode="Externa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5" Type="http://schemas.openxmlformats.org/officeDocument/2006/relationships/hyperlink" Target="https://www.indeed.com/career-advice/career-development/slept-analysis" TargetMode="External"/><Relationship Id="rId4" Type="http://schemas.openxmlformats.org/officeDocument/2006/relationships/hyperlink" Target="https://strategicmanagementinsight.com/tools/swot-analysis-how-to-do-i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23433-4A69-D9D2-9B9A-B51400D8A5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BSC 1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BFDFE1-E5CE-99E6-7E79-4BC0AC7A4B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tutoriál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28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3B969-2452-8FF4-D994-3B36F17C1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BSC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B8799-48AB-8503-5DF7-8E5707DD0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„Překlopení“ strategické mapy na systém měřítek</a:t>
            </a:r>
          </a:p>
          <a:p>
            <a:r>
              <a:rPr lang="cs-CZ" dirty="0"/>
              <a:t>Soustředění na KPI</a:t>
            </a:r>
          </a:p>
          <a:p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 x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measured</a:t>
            </a:r>
            <a:r>
              <a:rPr lang="cs-CZ" dirty="0"/>
              <a:t> </a:t>
            </a:r>
            <a:r>
              <a:rPr lang="cs-CZ" dirty="0" err="1"/>
              <a:t>matters</a:t>
            </a:r>
            <a:endParaRPr lang="cs-CZ" dirty="0"/>
          </a:p>
          <a:p>
            <a:r>
              <a:rPr lang="cs-CZ" dirty="0"/>
              <a:t>Krysy</a:t>
            </a:r>
          </a:p>
          <a:p>
            <a:r>
              <a:rPr lang="cs-CZ" dirty="0"/>
              <a:t>Letiště</a:t>
            </a:r>
          </a:p>
          <a:p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EBF5F91-F5D9-E283-FEE0-783B123BEE94}"/>
                  </a:ext>
                </a:extLst>
              </p14:cNvPr>
              <p14:cNvContentPartPr/>
              <p14:nvPr/>
            </p14:nvContentPartPr>
            <p14:xfrm>
              <a:off x="596880" y="3466800"/>
              <a:ext cx="4134240" cy="1003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EBF5F91-F5D9-E283-FEE0-783B123BEE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7520" y="3457440"/>
                <a:ext cx="4152960" cy="102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9621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ABC2A-C24E-89D4-AF76-C6EE6A0E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0B1BC-246B-492A-5DF9-19EFA5465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https://hbr.org/1992/01/the-balanced-scorecard-measures-that-drive-performance-2</a:t>
            </a:r>
            <a:endParaRPr lang="cs-CZ" dirty="0"/>
          </a:p>
          <a:p>
            <a:r>
              <a:rPr lang="en-GB" dirty="0">
                <a:hlinkClick r:id="rId3"/>
              </a:rPr>
              <a:t>https://hbr.org/2000/09/having-trouble-with-your-strategy-then-map-it</a:t>
            </a:r>
            <a:endParaRPr lang="cs-CZ" dirty="0"/>
          </a:p>
          <a:p>
            <a:r>
              <a:rPr lang="en-GB" dirty="0">
                <a:hlinkClick r:id="rId4"/>
              </a:rPr>
              <a:t>https://strategicmanagementinsight.com/tools/swot-analysis-how-to-do-it/</a:t>
            </a:r>
            <a:endParaRPr lang="cs-CZ" dirty="0"/>
          </a:p>
          <a:p>
            <a:r>
              <a:rPr lang="en-GB" dirty="0">
                <a:hlinkClick r:id="rId5"/>
              </a:rPr>
              <a:t>https://www.indeed.com/career-advice/career-development/slept-analysis</a:t>
            </a:r>
            <a:endParaRPr lang="cs-CZ" dirty="0"/>
          </a:p>
          <a:p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625B5CE-CBDE-9E32-34C8-895FEED788DE}"/>
                  </a:ext>
                </a:extLst>
              </p14:cNvPr>
              <p14:cNvContentPartPr/>
              <p14:nvPr/>
            </p14:nvContentPartPr>
            <p14:xfrm>
              <a:off x="368280" y="1593720"/>
              <a:ext cx="864000" cy="1721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625B5CE-CBDE-9E32-34C8-895FEED788D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8920" y="1584360"/>
                <a:ext cx="882720" cy="173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9921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4FB56-D0A3-B504-9CBE-6D2606F2B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Strategické měření a řízení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4DDEF-A70F-05B6-C001-C8A429A71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Výkonnost firmy je zpravidla důsledkem mnoha vlivů – kvalitní zaměstnanci, výzkum a vývoj, správně nastavené procesy, schopnost přizpůsobit se změnám, reagovat na potřeby zákazníků …</a:t>
            </a:r>
          </a:p>
          <a:p>
            <a:r>
              <a:rPr lang="cs-CZ" dirty="0"/>
              <a:t>Dnešní výkonnost byla založena v minulosti, často i 5 či více let zpětně</a:t>
            </a:r>
          </a:p>
          <a:p>
            <a:r>
              <a:rPr lang="cs-CZ" dirty="0"/>
              <a:t>Je potřeba již dnes měřit a řídit faktory, které vedou k budoucí výkonnosti</a:t>
            </a:r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9D32A34-2BC3-5696-8353-8F0811E94457}"/>
                  </a:ext>
                </a:extLst>
              </p14:cNvPr>
              <p14:cNvContentPartPr/>
              <p14:nvPr/>
            </p14:nvContentPartPr>
            <p14:xfrm>
              <a:off x="438120" y="1503720"/>
              <a:ext cx="6185160" cy="4141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9D32A34-2BC3-5696-8353-8F0811E944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8760" y="1494360"/>
                <a:ext cx="6203880" cy="416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043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77C1D-2B55-2104-334C-B92330DF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Balanced</a:t>
            </a:r>
            <a:r>
              <a:rPr lang="cs-CZ" dirty="0"/>
              <a:t> </a:t>
            </a:r>
            <a:r>
              <a:rPr lang="cs-CZ" dirty="0" err="1"/>
              <a:t>Scorecard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4A96-916A-0411-3475-622F4CD6D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17862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Nástroj pro systematické měření a řízení výkonnosti</a:t>
            </a:r>
          </a:p>
          <a:p>
            <a:r>
              <a:rPr lang="cs-CZ" dirty="0"/>
              <a:t>1. až 4. generace</a:t>
            </a:r>
          </a:p>
          <a:p>
            <a:r>
              <a:rPr lang="cs-CZ" dirty="0"/>
              <a:t>Sada měřítek, která sledují KPI – </a:t>
            </a:r>
            <a:r>
              <a:rPr lang="cs-CZ" dirty="0" err="1"/>
              <a:t>Key</a:t>
            </a:r>
            <a:r>
              <a:rPr lang="cs-CZ" dirty="0"/>
              <a:t> performance </a:t>
            </a:r>
            <a:r>
              <a:rPr lang="cs-CZ" dirty="0" err="1"/>
              <a:t>indicator</a:t>
            </a:r>
            <a:endParaRPr lang="cs-CZ" dirty="0"/>
          </a:p>
          <a:p>
            <a:r>
              <a:rPr lang="cs-CZ" dirty="0" err="1"/>
              <a:t>Indicator</a:t>
            </a:r>
            <a:r>
              <a:rPr lang="cs-CZ" dirty="0"/>
              <a:t> x Performance </a:t>
            </a:r>
            <a:r>
              <a:rPr lang="cs-CZ" dirty="0" err="1"/>
              <a:t>indicator</a:t>
            </a:r>
            <a:r>
              <a:rPr lang="cs-CZ" dirty="0"/>
              <a:t> x </a:t>
            </a:r>
            <a:r>
              <a:rPr lang="cs-CZ" dirty="0" err="1"/>
              <a:t>Key</a:t>
            </a:r>
            <a:r>
              <a:rPr lang="cs-CZ" dirty="0"/>
              <a:t> Performance </a:t>
            </a:r>
            <a:r>
              <a:rPr lang="cs-CZ" dirty="0" err="1"/>
              <a:t>Indicator</a:t>
            </a:r>
            <a:endParaRPr lang="cs-CZ" dirty="0"/>
          </a:p>
          <a:p>
            <a:r>
              <a:rPr lang="cs-CZ" dirty="0"/>
              <a:t>Měřeno ve 4 či 5 perspektivách</a:t>
            </a:r>
            <a:endParaRPr lang="en-GB" dirty="0"/>
          </a:p>
        </p:txBody>
      </p:sp>
      <p:pic>
        <p:nvPicPr>
          <p:cNvPr id="1026" name="Picture 2" descr="Balanced ScoreCard (BSC)">
            <a:extLst>
              <a:ext uri="{FF2B5EF4-FFF2-40B4-BE49-F238E27FC236}">
                <a16:creationId xmlns:a16="http://schemas.microsoft.com/office/drawing/2014/main" id="{D45915A1-E653-DE8B-CDFE-6BE57C6BD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062" y="1825625"/>
            <a:ext cx="4200525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F93A6BA-F86D-BE98-0F80-6BD2039F05CA}"/>
                  </a:ext>
                </a:extLst>
              </p14:cNvPr>
              <p14:cNvContentPartPr/>
              <p14:nvPr/>
            </p14:nvContentPartPr>
            <p14:xfrm>
              <a:off x="768240" y="1098360"/>
              <a:ext cx="11417760" cy="4902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F93A6BA-F86D-BE98-0F80-6BD2039F05C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8880" y="1089000"/>
                <a:ext cx="11436480" cy="492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355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7279-7F1D-819C-7470-E5CA4D97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implementace BSC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12FF7-7193-8FDF-8A03-AB65AFA59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Mise a Vize</a:t>
            </a:r>
          </a:p>
          <a:p>
            <a:r>
              <a:rPr lang="cs-CZ" dirty="0"/>
              <a:t>Strategie</a:t>
            </a:r>
          </a:p>
          <a:p>
            <a:r>
              <a:rPr lang="cs-CZ" dirty="0"/>
              <a:t>Analytická část</a:t>
            </a:r>
          </a:p>
          <a:p>
            <a:r>
              <a:rPr lang="cs-CZ" dirty="0"/>
              <a:t>Strategická mapa</a:t>
            </a:r>
          </a:p>
          <a:p>
            <a:r>
              <a:rPr lang="cs-CZ" dirty="0"/>
              <a:t>Realizace BSC</a:t>
            </a:r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988DED1-6249-643B-550C-54D9EAD6C789}"/>
                  </a:ext>
                </a:extLst>
              </p14:cNvPr>
              <p14:cNvContentPartPr/>
              <p14:nvPr/>
            </p14:nvContentPartPr>
            <p14:xfrm>
              <a:off x="3968640" y="3530520"/>
              <a:ext cx="1200600" cy="279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988DED1-6249-643B-550C-54D9EAD6C7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59280" y="3521160"/>
                <a:ext cx="1219320" cy="29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504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4F6FA-54D7-5892-EA8B-52B30E3CB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Mise a vize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447EF-ECC4-0E61-CA09-4797CA678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Mise: Kdo jsme a proč existujeme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Vize: Čeho chceme dosáhnout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46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FAC9-D250-7F55-964A-019639D86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C714F-9611-F0B7-E41E-E51ACB0E1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Strategické cíle a způsoby jejich dosažení</a:t>
            </a:r>
          </a:p>
          <a:p>
            <a:r>
              <a:rPr lang="cs-CZ" dirty="0"/>
              <a:t>Vyjádřeny naturálně, často relativně, prostor pro chybu</a:t>
            </a:r>
          </a:p>
          <a:p>
            <a:r>
              <a:rPr lang="cs-CZ" dirty="0"/>
              <a:t>Reflektují misi a vizi firmy</a:t>
            </a:r>
          </a:p>
          <a:p>
            <a:r>
              <a:rPr lang="cs-CZ" dirty="0"/>
              <a:t>Formulovány vlastníky / top managementem firmy</a:t>
            </a:r>
          </a:p>
          <a:p>
            <a:r>
              <a:rPr lang="cs-CZ" dirty="0"/>
              <a:t>Nejobtížnější úloha managementu</a:t>
            </a:r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CDC6E1A-B65D-3E88-1573-93965E23AF06}"/>
                  </a:ext>
                </a:extLst>
              </p14:cNvPr>
              <p14:cNvContentPartPr/>
              <p14:nvPr/>
            </p14:nvContentPartPr>
            <p14:xfrm>
              <a:off x="1009800" y="2939760"/>
              <a:ext cx="4521240" cy="413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CDC6E1A-B65D-3E88-1573-93965E23AF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0440" y="2930400"/>
                <a:ext cx="4539960" cy="43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59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CA3A4-0614-7C36-25C9-3F97D063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část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83330-3BE8-DD1D-F388-4C92FC8F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SWOT</a:t>
            </a:r>
          </a:p>
          <a:p>
            <a:r>
              <a:rPr lang="cs-CZ" dirty="0"/>
              <a:t>SLEPTE</a:t>
            </a:r>
          </a:p>
          <a:p>
            <a:r>
              <a:rPr lang="cs-CZ" dirty="0"/>
              <a:t>5F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Analýza vnitřního a vnějšího okolí firmy (mikro i makro)</a:t>
            </a:r>
          </a:p>
          <a:p>
            <a:r>
              <a:rPr lang="cs-CZ" dirty="0"/>
              <a:t>Snaha zjistit, jak je firma připravena na splnění strategických cílů</a:t>
            </a:r>
          </a:p>
          <a:p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3424F36-EA1B-DD7B-1BB6-CEDCE48DBAC7}"/>
                  </a:ext>
                </a:extLst>
              </p14:cNvPr>
              <p14:cNvContentPartPr/>
              <p14:nvPr/>
            </p14:nvContentPartPr>
            <p14:xfrm>
              <a:off x="1073160" y="1307880"/>
              <a:ext cx="1060920" cy="921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3424F36-EA1B-DD7B-1BB6-CEDCE48DBA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3800" y="1298520"/>
                <a:ext cx="1079640" cy="93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179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756CD-B580-E1BB-F08E-11E8D06F6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Strategická mapa 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7B8AC-8786-E929-16CE-FB6B05BC0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Vizualizační nástroj</a:t>
            </a:r>
          </a:p>
          <a:p>
            <a:r>
              <a:rPr lang="cs-CZ" dirty="0"/>
              <a:t>Strategické cíle a vazby mezi nimi</a:t>
            </a:r>
          </a:p>
          <a:p>
            <a:r>
              <a:rPr lang="cs-CZ" dirty="0"/>
              <a:t>Logika Cause – </a:t>
            </a:r>
            <a:r>
              <a:rPr lang="cs-CZ" dirty="0" err="1"/>
              <a:t>Effect</a:t>
            </a:r>
            <a:endParaRPr lang="cs-CZ" dirty="0"/>
          </a:p>
          <a:p>
            <a:r>
              <a:rPr lang="cs-CZ" dirty="0"/>
              <a:t>Vazba zdola nahoru i shora dolů</a:t>
            </a:r>
          </a:p>
          <a:p>
            <a:r>
              <a:rPr lang="cs-CZ" dirty="0"/>
              <a:t>Pravidla pro „dobrou SM“ spíše zvyková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588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06C01-7DD0-B58A-558E-FBE90915C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strategické mapy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3B7A1-5E2B-1202-0411-85FAC2478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Důležité pojmy Poslání/mise – smysl existence organizace - ppt stáhnout">
            <a:extLst>
              <a:ext uri="{FF2B5EF4-FFF2-40B4-BE49-F238E27FC236}">
                <a16:creationId xmlns:a16="http://schemas.microsoft.com/office/drawing/2014/main" id="{27B1079D-DA19-9AE4-B2EC-2737413CC4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96"/>
          <a:stretch/>
        </p:blipFill>
        <p:spPr bwMode="auto">
          <a:xfrm>
            <a:off x="3255524" y="1507787"/>
            <a:ext cx="9144000" cy="571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41F1B8E-1ED3-1804-205A-719597948B9A}"/>
                  </a:ext>
                </a:extLst>
              </p14:cNvPr>
              <p14:cNvContentPartPr/>
              <p14:nvPr/>
            </p14:nvContentPartPr>
            <p14:xfrm>
              <a:off x="304920" y="1187280"/>
              <a:ext cx="11754000" cy="5696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41F1B8E-1ED3-1804-205A-719597948B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5560" y="1177920"/>
                <a:ext cx="11772720" cy="571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5828877"/>
      </p:ext>
    </p:extLst>
  </p:cSld>
  <p:clrMapOvr>
    <a:masterClrMapping/>
  </p:clrMapOvr>
</p:sld>
</file>

<file path=ppt/theme/theme1.xml><?xml version="1.0" encoding="utf-8"?>
<a:theme xmlns:a="http://schemas.openxmlformats.org/drawingml/2006/main" name="PPT_CZ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PPT_CZ</Template>
  <TotalTime>201</TotalTime>
  <Words>288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PPT_CZ</vt:lpstr>
      <vt:lpstr>BSC 1</vt:lpstr>
      <vt:lpstr>Strategické měření a řízení výkonnosti</vt:lpstr>
      <vt:lpstr>Balanced Scorecard</vt:lpstr>
      <vt:lpstr>Fáze implementace BSC</vt:lpstr>
      <vt:lpstr>Mise a vize</vt:lpstr>
      <vt:lpstr>Strategie</vt:lpstr>
      <vt:lpstr>Analytická část</vt:lpstr>
      <vt:lpstr>Strategická mapa I</vt:lpstr>
      <vt:lpstr>Příklad strategické mapy</vt:lpstr>
      <vt:lpstr>Realizace BSC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BSC 1</dc:title>
  <dc:creator>Menšík Michal</dc:creator>
  <cp:lastModifiedBy>Menšík Michal</cp:lastModifiedBy>
  <cp:revision>3</cp:revision>
  <dcterms:created xsi:type="dcterms:W3CDTF">2022-11-18T11:54:37Z</dcterms:created>
  <dcterms:modified xsi:type="dcterms:W3CDTF">2022-11-19T09:14:13Z</dcterms:modified>
</cp:coreProperties>
</file>