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0" r:id="rId2"/>
    <p:sldId id="260" r:id="rId3"/>
    <p:sldId id="419" r:id="rId4"/>
    <p:sldId id="421" r:id="rId5"/>
    <p:sldId id="422" r:id="rId6"/>
    <p:sldId id="423" r:id="rId7"/>
    <p:sldId id="280" r:id="rId8"/>
    <p:sldId id="282" r:id="rId9"/>
    <p:sldId id="279" r:id="rId10"/>
    <p:sldId id="283" r:id="rId11"/>
    <p:sldId id="284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7046E-042D-4DAE-88D1-0E725D1AC3FE}" type="doc">
      <dgm:prSet loTypeId="urn:microsoft.com/office/officeart/2005/8/layout/orgChart1" loCatId="hierarchy" qsTypeId="urn:microsoft.com/office/officeart/2005/8/quickstyle/3d2#10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839EA36-1E81-4E3B-9FA1-98530369CBD1}">
      <dgm:prSet phldrT="[Text]" custT="1"/>
      <dgm:spPr/>
      <dgm:t>
        <a:bodyPr/>
        <a:lstStyle/>
        <a:p>
          <a:r>
            <a:rPr lang="cs-CZ" sz="3000" b="1" dirty="0">
              <a:latin typeface="Open Sans"/>
            </a:rPr>
            <a:t>VEDENÍ PODNIKU</a:t>
          </a:r>
        </a:p>
      </dgm:t>
    </dgm:pt>
    <dgm:pt modelId="{B5939B81-AB83-4865-9439-1512E82A71CA}" type="parTrans" cxnId="{02411268-C0C3-4628-A6B1-43DA49953282}">
      <dgm:prSet/>
      <dgm:spPr/>
      <dgm:t>
        <a:bodyPr/>
        <a:lstStyle/>
        <a:p>
          <a:endParaRPr lang="cs-CZ"/>
        </a:p>
      </dgm:t>
    </dgm:pt>
    <dgm:pt modelId="{519F0978-35F2-4037-89E0-61F48BDECB81}" type="sibTrans" cxnId="{02411268-C0C3-4628-A6B1-43DA49953282}">
      <dgm:prSet/>
      <dgm:spPr/>
      <dgm:t>
        <a:bodyPr/>
        <a:lstStyle/>
        <a:p>
          <a:endParaRPr lang="cs-CZ"/>
        </a:p>
      </dgm:t>
    </dgm:pt>
    <dgm:pt modelId="{2A31308A-69FF-4FEA-BFB0-A9A2678FE89E}">
      <dgm:prSet phldrT="[Text]" custT="1"/>
      <dgm:spPr/>
      <dgm:t>
        <a:bodyPr/>
        <a:lstStyle/>
        <a:p>
          <a:r>
            <a:rPr lang="cs-CZ" sz="1600" dirty="0">
              <a:latin typeface="Open Sans"/>
            </a:rPr>
            <a:t>CONTROLLOR ANALÝZ</a:t>
          </a:r>
        </a:p>
      </dgm:t>
    </dgm:pt>
    <dgm:pt modelId="{0AE62F16-1E61-4E65-A313-98D65AE12455}" type="parTrans" cxnId="{424725CC-DF1D-41D0-BA9D-32D55DB2614C}">
      <dgm:prSet/>
      <dgm:spPr/>
      <dgm:t>
        <a:bodyPr/>
        <a:lstStyle/>
        <a:p>
          <a:endParaRPr lang="cs-CZ"/>
        </a:p>
      </dgm:t>
    </dgm:pt>
    <dgm:pt modelId="{4243EF5F-07B3-4655-B10D-E2E16595E052}" type="sibTrans" cxnId="{424725CC-DF1D-41D0-BA9D-32D55DB2614C}">
      <dgm:prSet/>
      <dgm:spPr/>
      <dgm:t>
        <a:bodyPr/>
        <a:lstStyle/>
        <a:p>
          <a:endParaRPr lang="cs-CZ"/>
        </a:p>
      </dgm:t>
    </dgm:pt>
    <dgm:pt modelId="{C092DC1F-4CC3-4873-9DCE-F32292E35B81}">
      <dgm:prSet phldrT="[Text]" custT="1"/>
      <dgm:spPr/>
      <dgm:t>
        <a:bodyPr/>
        <a:lstStyle/>
        <a:p>
          <a:r>
            <a:rPr lang="cs-CZ" sz="1600" dirty="0">
              <a:latin typeface="Open Sans"/>
            </a:rPr>
            <a:t>CONTROLLOR</a:t>
          </a:r>
          <a:r>
            <a:rPr lang="cs-CZ" sz="1600" baseline="0" dirty="0">
              <a:latin typeface="Open Sans"/>
            </a:rPr>
            <a:t> AUDITU</a:t>
          </a:r>
          <a:endParaRPr lang="cs-CZ" sz="1600" dirty="0">
            <a:latin typeface="Open Sans"/>
          </a:endParaRPr>
        </a:p>
      </dgm:t>
    </dgm:pt>
    <dgm:pt modelId="{08349218-C766-4AA9-9BEE-B9FAC43CF26B}" type="parTrans" cxnId="{4B5C5A88-3815-45AE-87BE-25DF0CA2DCBE}">
      <dgm:prSet/>
      <dgm:spPr/>
      <dgm:t>
        <a:bodyPr/>
        <a:lstStyle/>
        <a:p>
          <a:endParaRPr lang="cs-CZ"/>
        </a:p>
      </dgm:t>
    </dgm:pt>
    <dgm:pt modelId="{170FB4CE-24E1-4925-9631-C6FAC1DA5AF1}" type="sibTrans" cxnId="{4B5C5A88-3815-45AE-87BE-25DF0CA2DCBE}">
      <dgm:prSet/>
      <dgm:spPr/>
      <dgm:t>
        <a:bodyPr/>
        <a:lstStyle/>
        <a:p>
          <a:endParaRPr lang="cs-CZ"/>
        </a:p>
      </dgm:t>
    </dgm:pt>
    <dgm:pt modelId="{769AB4E2-3A56-420E-A97D-B545CC412552}">
      <dgm:prSet phldrT="[Text]" custT="1"/>
      <dgm:spPr/>
      <dgm:t>
        <a:bodyPr/>
        <a:lstStyle/>
        <a:p>
          <a:r>
            <a:rPr lang="cs-CZ" sz="1600" dirty="0">
              <a:latin typeface="Open Sans"/>
            </a:rPr>
            <a:t>DAŇOVÝ CONTROLLOR</a:t>
          </a:r>
        </a:p>
      </dgm:t>
    </dgm:pt>
    <dgm:pt modelId="{624CE898-A000-4D06-A799-A15296C2A678}" type="parTrans" cxnId="{B58BF84D-A5DC-4305-9A5F-A84D703D0021}">
      <dgm:prSet/>
      <dgm:spPr/>
      <dgm:t>
        <a:bodyPr/>
        <a:lstStyle/>
        <a:p>
          <a:endParaRPr lang="cs-CZ"/>
        </a:p>
      </dgm:t>
    </dgm:pt>
    <dgm:pt modelId="{AC85B86D-5A43-40D6-ADE7-C8306A1581B1}" type="sibTrans" cxnId="{B58BF84D-A5DC-4305-9A5F-A84D703D0021}">
      <dgm:prSet/>
      <dgm:spPr/>
      <dgm:t>
        <a:bodyPr/>
        <a:lstStyle/>
        <a:p>
          <a:endParaRPr lang="cs-CZ"/>
        </a:p>
      </dgm:t>
    </dgm:pt>
    <dgm:pt modelId="{F11CC971-6FBA-4AC0-BBAF-636823194A4F}">
      <dgm:prSet phldrT="[Text]" custT="1"/>
      <dgm:spPr/>
      <dgm:t>
        <a:bodyPr/>
        <a:lstStyle/>
        <a:p>
          <a:r>
            <a:rPr lang="cs-CZ" sz="1600" dirty="0">
              <a:latin typeface="Open Sans"/>
            </a:rPr>
            <a:t>CONTROLLOR ÚČETNICTVÍ</a:t>
          </a:r>
        </a:p>
      </dgm:t>
    </dgm:pt>
    <dgm:pt modelId="{BF076994-F5B3-43B7-9EC1-E1FCA0D7F367}" type="parTrans" cxnId="{721236E2-A095-44D1-972B-E8F99EFA5D5B}">
      <dgm:prSet/>
      <dgm:spPr/>
      <dgm:t>
        <a:bodyPr/>
        <a:lstStyle/>
        <a:p>
          <a:endParaRPr lang="cs-CZ"/>
        </a:p>
      </dgm:t>
    </dgm:pt>
    <dgm:pt modelId="{CE594E47-4726-442C-873F-05430B821BF4}" type="sibTrans" cxnId="{721236E2-A095-44D1-972B-E8F99EFA5D5B}">
      <dgm:prSet/>
      <dgm:spPr/>
      <dgm:t>
        <a:bodyPr/>
        <a:lstStyle/>
        <a:p>
          <a:endParaRPr lang="cs-CZ"/>
        </a:p>
      </dgm:t>
    </dgm:pt>
    <dgm:pt modelId="{F37B51E2-E674-43CE-8A7A-41ECA8D86137}">
      <dgm:prSet phldrT="[Text]" custT="1"/>
      <dgm:spPr/>
      <dgm:t>
        <a:bodyPr/>
        <a:lstStyle/>
        <a:p>
          <a:r>
            <a:rPr lang="cs-CZ" sz="2200" b="1" dirty="0">
              <a:latin typeface="Open Sans"/>
            </a:rPr>
            <a:t>HLAVNÍ CONTROLLOR</a:t>
          </a:r>
        </a:p>
      </dgm:t>
    </dgm:pt>
    <dgm:pt modelId="{3F0BBE0B-8643-4125-9DB8-673C13E2B41E}" type="parTrans" cxnId="{2D7FFBDF-C428-4312-862D-8F254F02CBD7}">
      <dgm:prSet/>
      <dgm:spPr/>
      <dgm:t>
        <a:bodyPr/>
        <a:lstStyle/>
        <a:p>
          <a:endParaRPr lang="cs-CZ"/>
        </a:p>
      </dgm:t>
    </dgm:pt>
    <dgm:pt modelId="{BB0CB830-716F-438E-98A6-25C25CA9FA1F}" type="sibTrans" cxnId="{2D7FFBDF-C428-4312-862D-8F254F02CBD7}">
      <dgm:prSet/>
      <dgm:spPr/>
      <dgm:t>
        <a:bodyPr/>
        <a:lstStyle/>
        <a:p>
          <a:endParaRPr lang="cs-CZ"/>
        </a:p>
      </dgm:t>
    </dgm:pt>
    <dgm:pt modelId="{4132BB31-E1E4-4AA0-8250-6BD6625704C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200" i="0" dirty="0">
              <a:latin typeface="Open Sans"/>
            </a:rPr>
            <a:t>ÚČETNICTVÍ</a:t>
          </a:r>
        </a:p>
        <a:p>
          <a:pPr>
            <a:buFont typeface="Wingdings" panose="05000000000000000000" pitchFamily="2" charset="2"/>
            <a:buChar char="§"/>
          </a:pPr>
          <a:r>
            <a:rPr lang="cs-CZ" sz="1200" i="0" dirty="0">
              <a:latin typeface="Open Sans"/>
            </a:rPr>
            <a:t>ROZPOČTY</a:t>
          </a:r>
        </a:p>
      </dgm:t>
    </dgm:pt>
    <dgm:pt modelId="{3E59C128-4C77-4617-A0F1-DB2C7A822283}" type="parTrans" cxnId="{9FC2575A-DA1D-49D3-A5B9-1274727668AE}">
      <dgm:prSet/>
      <dgm:spPr/>
      <dgm:t>
        <a:bodyPr/>
        <a:lstStyle/>
        <a:p>
          <a:endParaRPr lang="cs-CZ"/>
        </a:p>
      </dgm:t>
    </dgm:pt>
    <dgm:pt modelId="{7A353CF1-5C76-4B13-BEB9-DF544ED9354A}" type="sibTrans" cxnId="{9FC2575A-DA1D-49D3-A5B9-1274727668AE}">
      <dgm:prSet/>
      <dgm:spPr/>
      <dgm:t>
        <a:bodyPr/>
        <a:lstStyle/>
        <a:p>
          <a:endParaRPr lang="cs-CZ"/>
        </a:p>
      </dgm:t>
    </dgm:pt>
    <dgm:pt modelId="{9B2ABCA5-96FA-49CA-BC15-E6A8BC62DFB6}">
      <dgm:prSet phldrT="[Text]" custT="1"/>
      <dgm:spPr/>
      <dgm:t>
        <a:bodyPr/>
        <a:lstStyle/>
        <a:p>
          <a:r>
            <a:rPr lang="cs-CZ" sz="1200" dirty="0">
              <a:latin typeface="Open Sans"/>
            </a:rPr>
            <a:t>DANĚ Z PŘÍJMU</a:t>
          </a:r>
        </a:p>
        <a:p>
          <a:r>
            <a:rPr lang="cs-CZ" sz="1200" dirty="0">
              <a:latin typeface="Open Sans"/>
            </a:rPr>
            <a:t>MAJETKOVÉ DANĚ</a:t>
          </a:r>
        </a:p>
        <a:p>
          <a:r>
            <a:rPr lang="cs-CZ" sz="1200" dirty="0">
              <a:latin typeface="Open Sans"/>
            </a:rPr>
            <a:t>OSTATNÍ DANĚ</a:t>
          </a:r>
        </a:p>
      </dgm:t>
    </dgm:pt>
    <dgm:pt modelId="{647A6997-CDA2-41DD-A83A-E9ACC4A1BAB2}" type="parTrans" cxnId="{407E986D-3047-4BEC-904A-5A5EBE262EC7}">
      <dgm:prSet/>
      <dgm:spPr/>
      <dgm:t>
        <a:bodyPr/>
        <a:lstStyle/>
        <a:p>
          <a:endParaRPr lang="cs-CZ"/>
        </a:p>
      </dgm:t>
    </dgm:pt>
    <dgm:pt modelId="{DAA82C05-9204-4DBD-992E-709E95DFA259}" type="sibTrans" cxnId="{407E986D-3047-4BEC-904A-5A5EBE262EC7}">
      <dgm:prSet/>
      <dgm:spPr/>
      <dgm:t>
        <a:bodyPr/>
        <a:lstStyle/>
        <a:p>
          <a:endParaRPr lang="cs-CZ"/>
        </a:p>
      </dgm:t>
    </dgm:pt>
    <dgm:pt modelId="{67AD1294-04FF-442A-8814-5AB2A0D430F0}">
      <dgm:prSet phldrT="[Text]" custT="1"/>
      <dgm:spPr/>
      <dgm:t>
        <a:bodyPr/>
        <a:lstStyle/>
        <a:p>
          <a:endParaRPr lang="cs-CZ" sz="1200" dirty="0">
            <a:latin typeface="Open Sans"/>
          </a:endParaRPr>
        </a:p>
        <a:p>
          <a:r>
            <a:rPr lang="cs-CZ" sz="1200" dirty="0">
              <a:latin typeface="Open Sans"/>
            </a:rPr>
            <a:t>EKONOMICKÉ STUDIE</a:t>
          </a:r>
        </a:p>
        <a:p>
          <a:r>
            <a:rPr lang="cs-CZ" sz="1200" dirty="0">
              <a:latin typeface="Open Sans"/>
            </a:rPr>
            <a:t>PROGNOSTIKA</a:t>
          </a:r>
        </a:p>
        <a:p>
          <a:r>
            <a:rPr lang="cs-CZ" sz="1200" dirty="0">
              <a:latin typeface="Open Sans"/>
            </a:rPr>
            <a:t>STATISTIKA</a:t>
          </a:r>
        </a:p>
        <a:p>
          <a:endParaRPr lang="cs-CZ" sz="1600" dirty="0">
            <a:latin typeface="Open Sans"/>
          </a:endParaRPr>
        </a:p>
      </dgm:t>
    </dgm:pt>
    <dgm:pt modelId="{422FE29C-099C-4FAD-83EA-F05D98BBB74F}" type="parTrans" cxnId="{E79F718B-A69E-4C79-B142-640E688343BD}">
      <dgm:prSet/>
      <dgm:spPr/>
      <dgm:t>
        <a:bodyPr/>
        <a:lstStyle/>
        <a:p>
          <a:endParaRPr lang="cs-CZ"/>
        </a:p>
      </dgm:t>
    </dgm:pt>
    <dgm:pt modelId="{3FD72DA9-686A-42E9-A850-65A81B35C657}" type="sibTrans" cxnId="{E79F718B-A69E-4C79-B142-640E688343BD}">
      <dgm:prSet/>
      <dgm:spPr/>
      <dgm:t>
        <a:bodyPr/>
        <a:lstStyle/>
        <a:p>
          <a:endParaRPr lang="cs-CZ"/>
        </a:p>
      </dgm:t>
    </dgm:pt>
    <dgm:pt modelId="{F8557102-AC25-4016-9E4A-5B58104FCDDD}">
      <dgm:prSet phldrT="[Text]" custT="1"/>
      <dgm:spPr/>
      <dgm:t>
        <a:bodyPr/>
        <a:lstStyle/>
        <a:p>
          <a:r>
            <a:rPr lang="cs-CZ" sz="1200" dirty="0">
              <a:latin typeface="Open Sans"/>
            </a:rPr>
            <a:t>INTERNÍ AUDIT</a:t>
          </a:r>
        </a:p>
        <a:p>
          <a:r>
            <a:rPr lang="cs-CZ" sz="1200" dirty="0">
              <a:latin typeface="Open Sans"/>
            </a:rPr>
            <a:t>SPOLUPRÁCE S EXTERNÍM AUDITEM</a:t>
          </a:r>
        </a:p>
      </dgm:t>
    </dgm:pt>
    <dgm:pt modelId="{436E1216-A500-4FC5-BC8A-0FED21AE7382}" type="parTrans" cxnId="{88CCF967-F300-4D33-BA82-00BE00378781}">
      <dgm:prSet/>
      <dgm:spPr/>
      <dgm:t>
        <a:bodyPr/>
        <a:lstStyle/>
        <a:p>
          <a:endParaRPr lang="cs-CZ"/>
        </a:p>
      </dgm:t>
    </dgm:pt>
    <dgm:pt modelId="{2A61A420-A7EB-4EF0-AB5F-FABF719BC3FB}" type="sibTrans" cxnId="{88CCF967-F300-4D33-BA82-00BE00378781}">
      <dgm:prSet/>
      <dgm:spPr/>
      <dgm:t>
        <a:bodyPr/>
        <a:lstStyle/>
        <a:p>
          <a:endParaRPr lang="cs-CZ"/>
        </a:p>
      </dgm:t>
    </dgm:pt>
    <dgm:pt modelId="{A0708F12-BDF3-48F0-B110-3B0CD497B394}">
      <dgm:prSet phldrT="[Text]" custT="1"/>
      <dgm:spPr/>
      <dgm:t>
        <a:bodyPr/>
        <a:lstStyle/>
        <a:p>
          <a:r>
            <a:rPr lang="cs-CZ" sz="1600" dirty="0">
              <a:latin typeface="Open Sans"/>
            </a:rPr>
            <a:t>CONTROLLOR SYSTÉMŮ</a:t>
          </a:r>
        </a:p>
      </dgm:t>
    </dgm:pt>
    <dgm:pt modelId="{8AD265C4-E5A4-42DB-9D7A-12EC88DBB7D6}" type="sibTrans" cxnId="{3B58176B-E96C-4750-97EF-0DCF89A07A03}">
      <dgm:prSet/>
      <dgm:spPr/>
      <dgm:t>
        <a:bodyPr/>
        <a:lstStyle/>
        <a:p>
          <a:endParaRPr lang="cs-CZ"/>
        </a:p>
      </dgm:t>
    </dgm:pt>
    <dgm:pt modelId="{181601CC-DB91-4FDB-9101-BA0CA8417377}" type="parTrans" cxnId="{3B58176B-E96C-4750-97EF-0DCF89A07A03}">
      <dgm:prSet/>
      <dgm:spPr/>
      <dgm:t>
        <a:bodyPr/>
        <a:lstStyle/>
        <a:p>
          <a:endParaRPr lang="cs-CZ"/>
        </a:p>
      </dgm:t>
    </dgm:pt>
    <dgm:pt modelId="{796947E8-D260-44E4-A704-10FF1E23CA21}">
      <dgm:prSet phldrT="[Text]" custT="1"/>
      <dgm:spPr/>
      <dgm:t>
        <a:bodyPr/>
        <a:lstStyle/>
        <a:p>
          <a:r>
            <a:rPr lang="cs-CZ" sz="1200" dirty="0">
              <a:latin typeface="Open Sans"/>
            </a:rPr>
            <a:t>ÚČETNÍ METODY</a:t>
          </a:r>
        </a:p>
        <a:p>
          <a:r>
            <a:rPr lang="cs-CZ" sz="1200" dirty="0">
              <a:latin typeface="Open Sans"/>
            </a:rPr>
            <a:t>ŘÍZENÍ NÁKLADŮ</a:t>
          </a:r>
        </a:p>
        <a:p>
          <a:r>
            <a:rPr lang="cs-CZ" sz="1200" dirty="0">
              <a:latin typeface="Open Sans"/>
            </a:rPr>
            <a:t>PLATBY</a:t>
          </a:r>
        </a:p>
        <a:p>
          <a:r>
            <a:rPr lang="cs-CZ" sz="1200" dirty="0">
              <a:latin typeface="Open Sans"/>
            </a:rPr>
            <a:t>ADMINISTRATIVA</a:t>
          </a:r>
        </a:p>
        <a:p>
          <a:r>
            <a:rPr lang="cs-CZ" sz="1200" dirty="0">
              <a:latin typeface="Open Sans"/>
            </a:rPr>
            <a:t>KOMUNIKACE</a:t>
          </a:r>
        </a:p>
      </dgm:t>
    </dgm:pt>
    <dgm:pt modelId="{A3D005DD-9CB7-43C7-9E3D-0C6503B1BF66}" type="parTrans" cxnId="{D47B0627-69A4-48D4-995D-8A13B5F995D3}">
      <dgm:prSet/>
      <dgm:spPr/>
      <dgm:t>
        <a:bodyPr/>
        <a:lstStyle/>
        <a:p>
          <a:endParaRPr lang="cs-CZ"/>
        </a:p>
      </dgm:t>
    </dgm:pt>
    <dgm:pt modelId="{1CF1B5A4-B50D-423A-8D68-EEB102B5AF0F}" type="sibTrans" cxnId="{D47B0627-69A4-48D4-995D-8A13B5F995D3}">
      <dgm:prSet/>
      <dgm:spPr/>
      <dgm:t>
        <a:bodyPr/>
        <a:lstStyle/>
        <a:p>
          <a:endParaRPr lang="cs-CZ"/>
        </a:p>
      </dgm:t>
    </dgm:pt>
    <dgm:pt modelId="{23E4BAD9-BCB2-42C2-AFEE-75F7F610C674}" type="pres">
      <dgm:prSet presAssocID="{FA27046E-042D-4DAE-88D1-0E725D1AC3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FFAAFC-D2FE-4412-8C76-C611B608CB24}" type="pres">
      <dgm:prSet presAssocID="{0839EA36-1E81-4E3B-9FA1-98530369CBD1}" presName="hierRoot1" presStyleCnt="0">
        <dgm:presLayoutVars>
          <dgm:hierBranch val="init"/>
        </dgm:presLayoutVars>
      </dgm:prSet>
      <dgm:spPr/>
    </dgm:pt>
    <dgm:pt modelId="{5463CB9F-5149-4465-8C30-3FC7D4FA9A38}" type="pres">
      <dgm:prSet presAssocID="{0839EA36-1E81-4E3B-9FA1-98530369CBD1}" presName="rootComposite1" presStyleCnt="0"/>
      <dgm:spPr/>
    </dgm:pt>
    <dgm:pt modelId="{4013F2F3-E5F5-49E9-B656-18A54D47208A}" type="pres">
      <dgm:prSet presAssocID="{0839EA36-1E81-4E3B-9FA1-98530369CBD1}" presName="rootText1" presStyleLbl="node0" presStyleIdx="0" presStyleCnt="2" custScaleX="222492" custLinFactX="100000" custLinFactY="-46655" custLinFactNeighborX="104462" custLinFactNeighborY="-100000">
        <dgm:presLayoutVars>
          <dgm:chPref val="3"/>
        </dgm:presLayoutVars>
      </dgm:prSet>
      <dgm:spPr/>
    </dgm:pt>
    <dgm:pt modelId="{906D1B22-CA5E-4170-AFF7-0F2F26108706}" type="pres">
      <dgm:prSet presAssocID="{0839EA36-1E81-4E3B-9FA1-98530369CBD1}" presName="rootConnector1" presStyleLbl="node1" presStyleIdx="0" presStyleCnt="0"/>
      <dgm:spPr/>
    </dgm:pt>
    <dgm:pt modelId="{835C8757-F85B-4C62-9BD4-CEEBBF148B90}" type="pres">
      <dgm:prSet presAssocID="{0839EA36-1E81-4E3B-9FA1-98530369CBD1}" presName="hierChild2" presStyleCnt="0"/>
      <dgm:spPr/>
    </dgm:pt>
    <dgm:pt modelId="{3053E387-3B55-4493-945F-ED3D4660FA1C}" type="pres">
      <dgm:prSet presAssocID="{0839EA36-1E81-4E3B-9FA1-98530369CBD1}" presName="hierChild3" presStyleCnt="0"/>
      <dgm:spPr/>
    </dgm:pt>
    <dgm:pt modelId="{02E5AB74-A674-47B6-87BC-BDE07075A796}" type="pres">
      <dgm:prSet presAssocID="{F37B51E2-E674-43CE-8A7A-41ECA8D86137}" presName="hierRoot1" presStyleCnt="0">
        <dgm:presLayoutVars>
          <dgm:hierBranch val="init"/>
        </dgm:presLayoutVars>
      </dgm:prSet>
      <dgm:spPr/>
    </dgm:pt>
    <dgm:pt modelId="{7844A385-0C7A-4F52-922E-97C81F8E75C2}" type="pres">
      <dgm:prSet presAssocID="{F37B51E2-E674-43CE-8A7A-41ECA8D86137}" presName="rootComposite1" presStyleCnt="0"/>
      <dgm:spPr/>
    </dgm:pt>
    <dgm:pt modelId="{8C3708DA-355E-4197-9E96-9013C045014A}" type="pres">
      <dgm:prSet presAssocID="{F37B51E2-E674-43CE-8A7A-41ECA8D86137}" presName="rootText1" presStyleLbl="node0" presStyleIdx="1" presStyleCnt="2" custScaleX="159145" custLinFactNeighborX="-5858" custLinFactNeighborY="977">
        <dgm:presLayoutVars>
          <dgm:chPref val="3"/>
        </dgm:presLayoutVars>
      </dgm:prSet>
      <dgm:spPr/>
    </dgm:pt>
    <dgm:pt modelId="{4CA599CE-CCE1-434B-9E2A-5DBCC48834B5}" type="pres">
      <dgm:prSet presAssocID="{F37B51E2-E674-43CE-8A7A-41ECA8D86137}" presName="rootConnector1" presStyleLbl="node1" presStyleIdx="0" presStyleCnt="0"/>
      <dgm:spPr/>
    </dgm:pt>
    <dgm:pt modelId="{3A1C7F81-E0DD-4D83-8126-8512694E0473}" type="pres">
      <dgm:prSet presAssocID="{F37B51E2-E674-43CE-8A7A-41ECA8D86137}" presName="hierChild2" presStyleCnt="0"/>
      <dgm:spPr/>
    </dgm:pt>
    <dgm:pt modelId="{CDBCE35A-BEB3-483F-A768-BE02C6F8577E}" type="pres">
      <dgm:prSet presAssocID="{BF076994-F5B3-43B7-9EC1-E1FCA0D7F367}" presName="Name37" presStyleLbl="parChTrans1D2" presStyleIdx="0" presStyleCnt="5"/>
      <dgm:spPr/>
    </dgm:pt>
    <dgm:pt modelId="{3837E277-BBE7-4DAD-9886-73B217944083}" type="pres">
      <dgm:prSet presAssocID="{F11CC971-6FBA-4AC0-BBAF-636823194A4F}" presName="hierRoot2" presStyleCnt="0">
        <dgm:presLayoutVars>
          <dgm:hierBranch val="init"/>
        </dgm:presLayoutVars>
      </dgm:prSet>
      <dgm:spPr/>
    </dgm:pt>
    <dgm:pt modelId="{60B493D9-76F3-4DDC-9135-A6CC32D87AF8}" type="pres">
      <dgm:prSet presAssocID="{F11CC971-6FBA-4AC0-BBAF-636823194A4F}" presName="rootComposite" presStyleCnt="0"/>
      <dgm:spPr/>
    </dgm:pt>
    <dgm:pt modelId="{83787E9E-99BA-49A8-AF4A-8B254455A352}" type="pres">
      <dgm:prSet presAssocID="{F11CC971-6FBA-4AC0-BBAF-636823194A4F}" presName="rootText" presStyleLbl="node2" presStyleIdx="0" presStyleCnt="5">
        <dgm:presLayoutVars>
          <dgm:chPref val="3"/>
        </dgm:presLayoutVars>
      </dgm:prSet>
      <dgm:spPr/>
    </dgm:pt>
    <dgm:pt modelId="{68F768BC-25A6-4AB3-ADFE-3051D0AF4C12}" type="pres">
      <dgm:prSet presAssocID="{F11CC971-6FBA-4AC0-BBAF-636823194A4F}" presName="rootConnector" presStyleLbl="node2" presStyleIdx="0" presStyleCnt="5"/>
      <dgm:spPr/>
    </dgm:pt>
    <dgm:pt modelId="{FB24C12F-5F99-4788-9AFB-C1951A603DA4}" type="pres">
      <dgm:prSet presAssocID="{F11CC971-6FBA-4AC0-BBAF-636823194A4F}" presName="hierChild4" presStyleCnt="0"/>
      <dgm:spPr/>
    </dgm:pt>
    <dgm:pt modelId="{4CC6198B-DBD2-4F7C-A192-FF20FDD71AB0}" type="pres">
      <dgm:prSet presAssocID="{3E59C128-4C77-4617-A0F1-DB2C7A822283}" presName="Name37" presStyleLbl="parChTrans1D3" presStyleIdx="0" presStyleCnt="5"/>
      <dgm:spPr/>
    </dgm:pt>
    <dgm:pt modelId="{561FD0EF-6B1F-4C41-8D45-021877869A6E}" type="pres">
      <dgm:prSet presAssocID="{4132BB31-E1E4-4AA0-8250-6BD6625704CF}" presName="hierRoot2" presStyleCnt="0">
        <dgm:presLayoutVars>
          <dgm:hierBranch val="init"/>
        </dgm:presLayoutVars>
      </dgm:prSet>
      <dgm:spPr/>
    </dgm:pt>
    <dgm:pt modelId="{8391139B-ECE2-41F0-A3B0-5158DE78E09C}" type="pres">
      <dgm:prSet presAssocID="{4132BB31-E1E4-4AA0-8250-6BD6625704CF}" presName="rootComposite" presStyleCnt="0"/>
      <dgm:spPr/>
    </dgm:pt>
    <dgm:pt modelId="{19F51902-F283-4780-872E-8E30A2F23EC1}" type="pres">
      <dgm:prSet presAssocID="{4132BB31-E1E4-4AA0-8250-6BD6625704CF}" presName="rootText" presStyleLbl="node3" presStyleIdx="0" presStyleCnt="5" custScaleX="88475" custScaleY="96261" custLinFactNeighborX="-10749" custLinFactNeighborY="-6543">
        <dgm:presLayoutVars>
          <dgm:chPref val="3"/>
        </dgm:presLayoutVars>
      </dgm:prSet>
      <dgm:spPr/>
    </dgm:pt>
    <dgm:pt modelId="{136264D9-142C-4178-8881-8160F484B78E}" type="pres">
      <dgm:prSet presAssocID="{4132BB31-E1E4-4AA0-8250-6BD6625704CF}" presName="rootConnector" presStyleLbl="node3" presStyleIdx="0" presStyleCnt="5"/>
      <dgm:spPr/>
    </dgm:pt>
    <dgm:pt modelId="{BBE60ADE-ACF8-4F77-86EB-DBB841C263EE}" type="pres">
      <dgm:prSet presAssocID="{4132BB31-E1E4-4AA0-8250-6BD6625704CF}" presName="hierChild4" presStyleCnt="0"/>
      <dgm:spPr/>
    </dgm:pt>
    <dgm:pt modelId="{55215FE7-AFCA-415A-95C0-BFF4A40025EC}" type="pres">
      <dgm:prSet presAssocID="{4132BB31-E1E4-4AA0-8250-6BD6625704CF}" presName="hierChild5" presStyleCnt="0"/>
      <dgm:spPr/>
    </dgm:pt>
    <dgm:pt modelId="{D6D5FA67-8731-45B9-9E70-12A323377CAE}" type="pres">
      <dgm:prSet presAssocID="{F11CC971-6FBA-4AC0-BBAF-636823194A4F}" presName="hierChild5" presStyleCnt="0"/>
      <dgm:spPr/>
    </dgm:pt>
    <dgm:pt modelId="{8E787FE6-4C75-4F7B-85CA-F82CA4FB988F}" type="pres">
      <dgm:prSet presAssocID="{624CE898-A000-4D06-A799-A15296C2A678}" presName="Name37" presStyleLbl="parChTrans1D2" presStyleIdx="1" presStyleCnt="5"/>
      <dgm:spPr/>
    </dgm:pt>
    <dgm:pt modelId="{9CDF192A-C1DA-4979-A0CD-0C0AC1D96234}" type="pres">
      <dgm:prSet presAssocID="{769AB4E2-3A56-420E-A97D-B545CC412552}" presName="hierRoot2" presStyleCnt="0">
        <dgm:presLayoutVars>
          <dgm:hierBranch val="init"/>
        </dgm:presLayoutVars>
      </dgm:prSet>
      <dgm:spPr/>
    </dgm:pt>
    <dgm:pt modelId="{B2959778-4540-41C2-BA87-73EA8B563281}" type="pres">
      <dgm:prSet presAssocID="{769AB4E2-3A56-420E-A97D-B545CC412552}" presName="rootComposite" presStyleCnt="0"/>
      <dgm:spPr/>
    </dgm:pt>
    <dgm:pt modelId="{BB58032E-0FCD-4552-B96B-E0EF22F781FD}" type="pres">
      <dgm:prSet presAssocID="{769AB4E2-3A56-420E-A97D-B545CC412552}" presName="rootText" presStyleLbl="node2" presStyleIdx="1" presStyleCnt="5">
        <dgm:presLayoutVars>
          <dgm:chPref val="3"/>
        </dgm:presLayoutVars>
      </dgm:prSet>
      <dgm:spPr/>
    </dgm:pt>
    <dgm:pt modelId="{5ADD475B-87E3-4E89-A17A-04E842202533}" type="pres">
      <dgm:prSet presAssocID="{769AB4E2-3A56-420E-A97D-B545CC412552}" presName="rootConnector" presStyleLbl="node2" presStyleIdx="1" presStyleCnt="5"/>
      <dgm:spPr/>
    </dgm:pt>
    <dgm:pt modelId="{FAAFFF8B-FB36-4B56-A5C2-F6001820728F}" type="pres">
      <dgm:prSet presAssocID="{769AB4E2-3A56-420E-A97D-B545CC412552}" presName="hierChild4" presStyleCnt="0"/>
      <dgm:spPr/>
    </dgm:pt>
    <dgm:pt modelId="{7DEF9DCB-DB75-408A-BA08-2FFDB5A3560D}" type="pres">
      <dgm:prSet presAssocID="{647A6997-CDA2-41DD-A83A-E9ACC4A1BAB2}" presName="Name37" presStyleLbl="parChTrans1D3" presStyleIdx="1" presStyleCnt="5"/>
      <dgm:spPr/>
    </dgm:pt>
    <dgm:pt modelId="{363DC8F0-64C5-413F-B047-803924D41819}" type="pres">
      <dgm:prSet presAssocID="{9B2ABCA5-96FA-49CA-BC15-E6A8BC62DFB6}" presName="hierRoot2" presStyleCnt="0">
        <dgm:presLayoutVars>
          <dgm:hierBranch val="init"/>
        </dgm:presLayoutVars>
      </dgm:prSet>
      <dgm:spPr/>
    </dgm:pt>
    <dgm:pt modelId="{A9DF7E8A-1100-4E3F-8C05-3CBFE2E5A74D}" type="pres">
      <dgm:prSet presAssocID="{9B2ABCA5-96FA-49CA-BC15-E6A8BC62DFB6}" presName="rootComposite" presStyleCnt="0"/>
      <dgm:spPr/>
    </dgm:pt>
    <dgm:pt modelId="{2C93B66C-E5A4-4CE6-9208-D0AD480EEB7D}" type="pres">
      <dgm:prSet presAssocID="{9B2ABCA5-96FA-49CA-BC15-E6A8BC62DFB6}" presName="rootText" presStyleLbl="node3" presStyleIdx="1" presStyleCnt="5" custLinFactNeighborX="-10433" custLinFactNeighborY="-3043">
        <dgm:presLayoutVars>
          <dgm:chPref val="3"/>
        </dgm:presLayoutVars>
      </dgm:prSet>
      <dgm:spPr/>
    </dgm:pt>
    <dgm:pt modelId="{4EF4E1EB-0E44-477E-B09D-F923F6A6170B}" type="pres">
      <dgm:prSet presAssocID="{9B2ABCA5-96FA-49CA-BC15-E6A8BC62DFB6}" presName="rootConnector" presStyleLbl="node3" presStyleIdx="1" presStyleCnt="5"/>
      <dgm:spPr/>
    </dgm:pt>
    <dgm:pt modelId="{295FAB42-BC4F-4659-9725-F2061022ADCD}" type="pres">
      <dgm:prSet presAssocID="{9B2ABCA5-96FA-49CA-BC15-E6A8BC62DFB6}" presName="hierChild4" presStyleCnt="0"/>
      <dgm:spPr/>
    </dgm:pt>
    <dgm:pt modelId="{8D537ABA-90EA-4FCA-8798-E5A8F2E53067}" type="pres">
      <dgm:prSet presAssocID="{9B2ABCA5-96FA-49CA-BC15-E6A8BC62DFB6}" presName="hierChild5" presStyleCnt="0"/>
      <dgm:spPr/>
    </dgm:pt>
    <dgm:pt modelId="{B18505CA-F2A6-434F-B9AB-06448543C97D}" type="pres">
      <dgm:prSet presAssocID="{769AB4E2-3A56-420E-A97D-B545CC412552}" presName="hierChild5" presStyleCnt="0"/>
      <dgm:spPr/>
    </dgm:pt>
    <dgm:pt modelId="{6EFADC80-5B3D-4215-9D7F-24B9BAF1B344}" type="pres">
      <dgm:prSet presAssocID="{0AE62F16-1E61-4E65-A313-98D65AE12455}" presName="Name37" presStyleLbl="parChTrans1D2" presStyleIdx="2" presStyleCnt="5"/>
      <dgm:spPr/>
    </dgm:pt>
    <dgm:pt modelId="{0C4DA40E-7DF5-4576-A7FF-E78802CA2E60}" type="pres">
      <dgm:prSet presAssocID="{2A31308A-69FF-4FEA-BFB0-A9A2678FE89E}" presName="hierRoot2" presStyleCnt="0">
        <dgm:presLayoutVars>
          <dgm:hierBranch val="init"/>
        </dgm:presLayoutVars>
      </dgm:prSet>
      <dgm:spPr/>
    </dgm:pt>
    <dgm:pt modelId="{21F9C353-BB04-4135-A557-7480137B1374}" type="pres">
      <dgm:prSet presAssocID="{2A31308A-69FF-4FEA-BFB0-A9A2678FE89E}" presName="rootComposite" presStyleCnt="0"/>
      <dgm:spPr/>
    </dgm:pt>
    <dgm:pt modelId="{D294FE35-465B-45C1-9019-05E1C5A2F6D0}" type="pres">
      <dgm:prSet presAssocID="{2A31308A-69FF-4FEA-BFB0-A9A2678FE89E}" presName="rootText" presStyleLbl="node2" presStyleIdx="2" presStyleCnt="5">
        <dgm:presLayoutVars>
          <dgm:chPref val="3"/>
        </dgm:presLayoutVars>
      </dgm:prSet>
      <dgm:spPr/>
    </dgm:pt>
    <dgm:pt modelId="{5F120A15-9948-4231-8E4B-186E7D1ABC4C}" type="pres">
      <dgm:prSet presAssocID="{2A31308A-69FF-4FEA-BFB0-A9A2678FE89E}" presName="rootConnector" presStyleLbl="node2" presStyleIdx="2" presStyleCnt="5"/>
      <dgm:spPr/>
    </dgm:pt>
    <dgm:pt modelId="{A0B3867F-D0E0-423F-BAC3-F1EEC080639B}" type="pres">
      <dgm:prSet presAssocID="{2A31308A-69FF-4FEA-BFB0-A9A2678FE89E}" presName="hierChild4" presStyleCnt="0"/>
      <dgm:spPr/>
    </dgm:pt>
    <dgm:pt modelId="{3BDC57F3-9FB8-4052-A120-A31D433A8BB8}" type="pres">
      <dgm:prSet presAssocID="{422FE29C-099C-4FAD-83EA-F05D98BBB74F}" presName="Name37" presStyleLbl="parChTrans1D3" presStyleIdx="2" presStyleCnt="5"/>
      <dgm:spPr/>
    </dgm:pt>
    <dgm:pt modelId="{DAD4CE38-13CB-4159-9718-3A042B3252D3}" type="pres">
      <dgm:prSet presAssocID="{67AD1294-04FF-442A-8814-5AB2A0D430F0}" presName="hierRoot2" presStyleCnt="0">
        <dgm:presLayoutVars>
          <dgm:hierBranch val="init"/>
        </dgm:presLayoutVars>
      </dgm:prSet>
      <dgm:spPr/>
    </dgm:pt>
    <dgm:pt modelId="{595472DB-917E-43E7-BFE0-E522FD1F768A}" type="pres">
      <dgm:prSet presAssocID="{67AD1294-04FF-442A-8814-5AB2A0D430F0}" presName="rootComposite" presStyleCnt="0"/>
      <dgm:spPr/>
    </dgm:pt>
    <dgm:pt modelId="{4EC67D7C-168E-4C51-99EB-8285F806E71B}" type="pres">
      <dgm:prSet presAssocID="{67AD1294-04FF-442A-8814-5AB2A0D430F0}" presName="rootText" presStyleLbl="node3" presStyleIdx="2" presStyleCnt="5" custLinFactNeighborX="-7945" custLinFactNeighborY="968">
        <dgm:presLayoutVars>
          <dgm:chPref val="3"/>
        </dgm:presLayoutVars>
      </dgm:prSet>
      <dgm:spPr/>
    </dgm:pt>
    <dgm:pt modelId="{93F57A9A-E1F3-41E5-A67F-513E504A49D0}" type="pres">
      <dgm:prSet presAssocID="{67AD1294-04FF-442A-8814-5AB2A0D430F0}" presName="rootConnector" presStyleLbl="node3" presStyleIdx="2" presStyleCnt="5"/>
      <dgm:spPr/>
    </dgm:pt>
    <dgm:pt modelId="{AED05203-3198-47A9-B578-B63391E5FC28}" type="pres">
      <dgm:prSet presAssocID="{67AD1294-04FF-442A-8814-5AB2A0D430F0}" presName="hierChild4" presStyleCnt="0"/>
      <dgm:spPr/>
    </dgm:pt>
    <dgm:pt modelId="{9B891387-2314-4030-8E2B-8C62BBA6FD22}" type="pres">
      <dgm:prSet presAssocID="{67AD1294-04FF-442A-8814-5AB2A0D430F0}" presName="hierChild5" presStyleCnt="0"/>
      <dgm:spPr/>
    </dgm:pt>
    <dgm:pt modelId="{133B142F-E74E-475D-A34C-475518678E02}" type="pres">
      <dgm:prSet presAssocID="{2A31308A-69FF-4FEA-BFB0-A9A2678FE89E}" presName="hierChild5" presStyleCnt="0"/>
      <dgm:spPr/>
    </dgm:pt>
    <dgm:pt modelId="{28979D1A-9DAE-49F8-9DF8-084F6016BFCE}" type="pres">
      <dgm:prSet presAssocID="{08349218-C766-4AA9-9BEE-B9FAC43CF26B}" presName="Name37" presStyleLbl="parChTrans1D2" presStyleIdx="3" presStyleCnt="5"/>
      <dgm:spPr/>
    </dgm:pt>
    <dgm:pt modelId="{9DD7D4C5-0C28-4559-99C6-75E10F05940E}" type="pres">
      <dgm:prSet presAssocID="{C092DC1F-4CC3-4873-9DCE-F32292E35B81}" presName="hierRoot2" presStyleCnt="0">
        <dgm:presLayoutVars>
          <dgm:hierBranch val="init"/>
        </dgm:presLayoutVars>
      </dgm:prSet>
      <dgm:spPr/>
    </dgm:pt>
    <dgm:pt modelId="{6C8C625A-194E-4B59-B25C-52BFC357046F}" type="pres">
      <dgm:prSet presAssocID="{C092DC1F-4CC3-4873-9DCE-F32292E35B81}" presName="rootComposite" presStyleCnt="0"/>
      <dgm:spPr/>
    </dgm:pt>
    <dgm:pt modelId="{C185EBD2-CBD6-49BC-BBA2-3B01271BC672}" type="pres">
      <dgm:prSet presAssocID="{C092DC1F-4CC3-4873-9DCE-F32292E35B81}" presName="rootText" presStyleLbl="node2" presStyleIdx="3" presStyleCnt="5">
        <dgm:presLayoutVars>
          <dgm:chPref val="3"/>
        </dgm:presLayoutVars>
      </dgm:prSet>
      <dgm:spPr/>
    </dgm:pt>
    <dgm:pt modelId="{73C6A04B-A32C-4CE6-9D5B-631446E0D83A}" type="pres">
      <dgm:prSet presAssocID="{C092DC1F-4CC3-4873-9DCE-F32292E35B81}" presName="rootConnector" presStyleLbl="node2" presStyleIdx="3" presStyleCnt="5"/>
      <dgm:spPr/>
    </dgm:pt>
    <dgm:pt modelId="{DB8CDA39-B9E8-4CA1-A9F2-C6FB2874D5E4}" type="pres">
      <dgm:prSet presAssocID="{C092DC1F-4CC3-4873-9DCE-F32292E35B81}" presName="hierChild4" presStyleCnt="0"/>
      <dgm:spPr/>
    </dgm:pt>
    <dgm:pt modelId="{331A3B0C-78AE-4EAF-B327-E557570359F4}" type="pres">
      <dgm:prSet presAssocID="{436E1216-A500-4FC5-BC8A-0FED21AE7382}" presName="Name37" presStyleLbl="parChTrans1D3" presStyleIdx="3" presStyleCnt="5"/>
      <dgm:spPr/>
    </dgm:pt>
    <dgm:pt modelId="{61F6744A-8B83-486C-863F-21617FD4C793}" type="pres">
      <dgm:prSet presAssocID="{F8557102-AC25-4016-9E4A-5B58104FCDDD}" presName="hierRoot2" presStyleCnt="0">
        <dgm:presLayoutVars>
          <dgm:hierBranch val="init"/>
        </dgm:presLayoutVars>
      </dgm:prSet>
      <dgm:spPr/>
    </dgm:pt>
    <dgm:pt modelId="{D2075E97-0E09-451D-9485-3E386C2FC5D3}" type="pres">
      <dgm:prSet presAssocID="{F8557102-AC25-4016-9E4A-5B58104FCDDD}" presName="rootComposite" presStyleCnt="0"/>
      <dgm:spPr/>
    </dgm:pt>
    <dgm:pt modelId="{7B875FDC-70FC-46BD-A008-C4FBD957E74A}" type="pres">
      <dgm:prSet presAssocID="{F8557102-AC25-4016-9E4A-5B58104FCDDD}" presName="rootText" presStyleLbl="node3" presStyleIdx="3" presStyleCnt="5" custScaleX="110790" custLinFactNeighborX="-7945" custLinFactNeighborY="2804">
        <dgm:presLayoutVars>
          <dgm:chPref val="3"/>
        </dgm:presLayoutVars>
      </dgm:prSet>
      <dgm:spPr/>
    </dgm:pt>
    <dgm:pt modelId="{DC8F661D-5088-4936-B437-8841D40BF08C}" type="pres">
      <dgm:prSet presAssocID="{F8557102-AC25-4016-9E4A-5B58104FCDDD}" presName="rootConnector" presStyleLbl="node3" presStyleIdx="3" presStyleCnt="5"/>
      <dgm:spPr/>
    </dgm:pt>
    <dgm:pt modelId="{5F47F53B-3F91-4197-83AD-0B9F6691F5C8}" type="pres">
      <dgm:prSet presAssocID="{F8557102-AC25-4016-9E4A-5B58104FCDDD}" presName="hierChild4" presStyleCnt="0"/>
      <dgm:spPr/>
    </dgm:pt>
    <dgm:pt modelId="{72641C96-4D34-4D73-B108-415137739F0D}" type="pres">
      <dgm:prSet presAssocID="{F8557102-AC25-4016-9E4A-5B58104FCDDD}" presName="hierChild5" presStyleCnt="0"/>
      <dgm:spPr/>
    </dgm:pt>
    <dgm:pt modelId="{3C8F1F16-4E9A-4C32-B180-5C4AA8D9E1EC}" type="pres">
      <dgm:prSet presAssocID="{C092DC1F-4CC3-4873-9DCE-F32292E35B81}" presName="hierChild5" presStyleCnt="0"/>
      <dgm:spPr/>
    </dgm:pt>
    <dgm:pt modelId="{4CBDF34A-69A0-4527-B7A5-A4222890086B}" type="pres">
      <dgm:prSet presAssocID="{181601CC-DB91-4FDB-9101-BA0CA8417377}" presName="Name37" presStyleLbl="parChTrans1D2" presStyleIdx="4" presStyleCnt="5"/>
      <dgm:spPr/>
    </dgm:pt>
    <dgm:pt modelId="{41B94A3C-591A-4E84-99CB-3B76F98A4167}" type="pres">
      <dgm:prSet presAssocID="{A0708F12-BDF3-48F0-B110-3B0CD497B394}" presName="hierRoot2" presStyleCnt="0">
        <dgm:presLayoutVars>
          <dgm:hierBranch val="init"/>
        </dgm:presLayoutVars>
      </dgm:prSet>
      <dgm:spPr/>
    </dgm:pt>
    <dgm:pt modelId="{3A89E6D0-D5F5-4464-B912-E5EBEB2EEE48}" type="pres">
      <dgm:prSet presAssocID="{A0708F12-BDF3-48F0-B110-3B0CD497B394}" presName="rootComposite" presStyleCnt="0"/>
      <dgm:spPr/>
    </dgm:pt>
    <dgm:pt modelId="{537BD2D8-B9E6-4E44-99B7-D8B800C1B1E5}" type="pres">
      <dgm:prSet presAssocID="{A0708F12-BDF3-48F0-B110-3B0CD497B394}" presName="rootText" presStyleLbl="node2" presStyleIdx="4" presStyleCnt="5">
        <dgm:presLayoutVars>
          <dgm:chPref val="3"/>
        </dgm:presLayoutVars>
      </dgm:prSet>
      <dgm:spPr/>
    </dgm:pt>
    <dgm:pt modelId="{C39113A1-C7C1-46E0-8699-7D59E96E8230}" type="pres">
      <dgm:prSet presAssocID="{A0708F12-BDF3-48F0-B110-3B0CD497B394}" presName="rootConnector" presStyleLbl="node2" presStyleIdx="4" presStyleCnt="5"/>
      <dgm:spPr/>
    </dgm:pt>
    <dgm:pt modelId="{9A9C2A1D-2699-46C2-A958-A18B2C098CAF}" type="pres">
      <dgm:prSet presAssocID="{A0708F12-BDF3-48F0-B110-3B0CD497B394}" presName="hierChild4" presStyleCnt="0"/>
      <dgm:spPr/>
    </dgm:pt>
    <dgm:pt modelId="{7F96A3C6-AF0B-49D8-BB87-2789F8284CDC}" type="pres">
      <dgm:prSet presAssocID="{A3D005DD-9CB7-43C7-9E3D-0C6503B1BF66}" presName="Name37" presStyleLbl="parChTrans1D3" presStyleIdx="4" presStyleCnt="5"/>
      <dgm:spPr/>
    </dgm:pt>
    <dgm:pt modelId="{3FD72ECA-C80F-40D9-8A72-727B8AA23266}" type="pres">
      <dgm:prSet presAssocID="{796947E8-D260-44E4-A704-10FF1E23CA21}" presName="hierRoot2" presStyleCnt="0">
        <dgm:presLayoutVars>
          <dgm:hierBranch val="init"/>
        </dgm:presLayoutVars>
      </dgm:prSet>
      <dgm:spPr/>
    </dgm:pt>
    <dgm:pt modelId="{D7042D41-DACD-4DE4-A7A2-E97FCE8FA387}" type="pres">
      <dgm:prSet presAssocID="{796947E8-D260-44E4-A704-10FF1E23CA21}" presName="rootComposite" presStyleCnt="0"/>
      <dgm:spPr/>
    </dgm:pt>
    <dgm:pt modelId="{F24C0642-E983-482A-A92F-D9A3A4081447}" type="pres">
      <dgm:prSet presAssocID="{796947E8-D260-44E4-A704-10FF1E23CA21}" presName="rootText" presStyleLbl="node3" presStyleIdx="4" presStyleCnt="5" custScaleY="168862">
        <dgm:presLayoutVars>
          <dgm:chPref val="3"/>
        </dgm:presLayoutVars>
      </dgm:prSet>
      <dgm:spPr/>
    </dgm:pt>
    <dgm:pt modelId="{A45496BF-A6AA-48D1-A702-129227584CD9}" type="pres">
      <dgm:prSet presAssocID="{796947E8-D260-44E4-A704-10FF1E23CA21}" presName="rootConnector" presStyleLbl="node3" presStyleIdx="4" presStyleCnt="5"/>
      <dgm:spPr/>
    </dgm:pt>
    <dgm:pt modelId="{FDB8AD67-3035-4C9D-A6D0-9CDB977599DC}" type="pres">
      <dgm:prSet presAssocID="{796947E8-D260-44E4-A704-10FF1E23CA21}" presName="hierChild4" presStyleCnt="0"/>
      <dgm:spPr/>
    </dgm:pt>
    <dgm:pt modelId="{1917E8B8-2FF1-4714-8A42-9411B678DE92}" type="pres">
      <dgm:prSet presAssocID="{796947E8-D260-44E4-A704-10FF1E23CA21}" presName="hierChild5" presStyleCnt="0"/>
      <dgm:spPr/>
    </dgm:pt>
    <dgm:pt modelId="{CC38B190-F81F-491D-A81B-A6B8E771E31C}" type="pres">
      <dgm:prSet presAssocID="{A0708F12-BDF3-48F0-B110-3B0CD497B394}" presName="hierChild5" presStyleCnt="0"/>
      <dgm:spPr/>
    </dgm:pt>
    <dgm:pt modelId="{4AFDF667-A1CB-416D-B015-B960793AD2F4}" type="pres">
      <dgm:prSet presAssocID="{F37B51E2-E674-43CE-8A7A-41ECA8D86137}" presName="hierChild3" presStyleCnt="0"/>
      <dgm:spPr/>
    </dgm:pt>
  </dgm:ptLst>
  <dgm:cxnLst>
    <dgm:cxn modelId="{B7FB7104-ABF6-4516-A0C0-8CEA4C3E7511}" type="presOf" srcId="{F11CC971-6FBA-4AC0-BBAF-636823194A4F}" destId="{83787E9E-99BA-49A8-AF4A-8B254455A352}" srcOrd="0" destOrd="0" presId="urn:microsoft.com/office/officeart/2005/8/layout/orgChart1"/>
    <dgm:cxn modelId="{94EDA816-F156-4781-96C0-83DA1FF9AD52}" type="presOf" srcId="{624CE898-A000-4D06-A799-A15296C2A678}" destId="{8E787FE6-4C75-4F7B-85CA-F82CA4FB988F}" srcOrd="0" destOrd="0" presId="urn:microsoft.com/office/officeart/2005/8/layout/orgChart1"/>
    <dgm:cxn modelId="{595D4018-4419-4175-9E07-905947B20FF3}" type="presOf" srcId="{647A6997-CDA2-41DD-A83A-E9ACC4A1BAB2}" destId="{7DEF9DCB-DB75-408A-BA08-2FFDB5A3560D}" srcOrd="0" destOrd="0" presId="urn:microsoft.com/office/officeart/2005/8/layout/orgChart1"/>
    <dgm:cxn modelId="{7E04731D-464D-410D-8441-D6D2E2C315F5}" type="presOf" srcId="{F37B51E2-E674-43CE-8A7A-41ECA8D86137}" destId="{4CA599CE-CCE1-434B-9E2A-5DBCC48834B5}" srcOrd="1" destOrd="0" presId="urn:microsoft.com/office/officeart/2005/8/layout/orgChart1"/>
    <dgm:cxn modelId="{5CCA6821-FABE-4C3A-8905-2264A9EEEF72}" type="presOf" srcId="{769AB4E2-3A56-420E-A97D-B545CC412552}" destId="{BB58032E-0FCD-4552-B96B-E0EF22F781FD}" srcOrd="0" destOrd="0" presId="urn:microsoft.com/office/officeart/2005/8/layout/orgChart1"/>
    <dgm:cxn modelId="{D47B0627-69A4-48D4-995D-8A13B5F995D3}" srcId="{A0708F12-BDF3-48F0-B110-3B0CD497B394}" destId="{796947E8-D260-44E4-A704-10FF1E23CA21}" srcOrd="0" destOrd="0" parTransId="{A3D005DD-9CB7-43C7-9E3D-0C6503B1BF66}" sibTransId="{1CF1B5A4-B50D-423A-8D68-EEB102B5AF0F}"/>
    <dgm:cxn modelId="{4E47DF29-CE9E-4F19-A122-3CA155BE1172}" type="presOf" srcId="{A0708F12-BDF3-48F0-B110-3B0CD497B394}" destId="{C39113A1-C7C1-46E0-8699-7D59E96E8230}" srcOrd="1" destOrd="0" presId="urn:microsoft.com/office/officeart/2005/8/layout/orgChart1"/>
    <dgm:cxn modelId="{F1FA112A-5CB2-416B-8614-94FB284D3D42}" type="presOf" srcId="{4132BB31-E1E4-4AA0-8250-6BD6625704CF}" destId="{136264D9-142C-4178-8881-8160F484B78E}" srcOrd="1" destOrd="0" presId="urn:microsoft.com/office/officeart/2005/8/layout/orgChart1"/>
    <dgm:cxn modelId="{289A682B-D566-461B-BBAA-E8694820EF55}" type="presOf" srcId="{C092DC1F-4CC3-4873-9DCE-F32292E35B81}" destId="{73C6A04B-A32C-4CE6-9D5B-631446E0D83A}" srcOrd="1" destOrd="0" presId="urn:microsoft.com/office/officeart/2005/8/layout/orgChart1"/>
    <dgm:cxn modelId="{7D43072C-22C3-4E76-ADB8-63C81CED893B}" type="presOf" srcId="{4132BB31-E1E4-4AA0-8250-6BD6625704CF}" destId="{19F51902-F283-4780-872E-8E30A2F23EC1}" srcOrd="0" destOrd="0" presId="urn:microsoft.com/office/officeart/2005/8/layout/orgChart1"/>
    <dgm:cxn modelId="{9F40AD2F-6021-4C33-98A7-DFEDA47278FF}" type="presOf" srcId="{9B2ABCA5-96FA-49CA-BC15-E6A8BC62DFB6}" destId="{2C93B66C-E5A4-4CE6-9208-D0AD480EEB7D}" srcOrd="0" destOrd="0" presId="urn:microsoft.com/office/officeart/2005/8/layout/orgChart1"/>
    <dgm:cxn modelId="{0176BB32-0079-4BFB-9812-AA2F585E8020}" type="presOf" srcId="{08349218-C766-4AA9-9BEE-B9FAC43CF26B}" destId="{28979D1A-9DAE-49F8-9DF8-084F6016BFCE}" srcOrd="0" destOrd="0" presId="urn:microsoft.com/office/officeart/2005/8/layout/orgChart1"/>
    <dgm:cxn modelId="{AEE12363-E6A6-4749-BFC7-B572A689285E}" type="presOf" srcId="{BF076994-F5B3-43B7-9EC1-E1FCA0D7F367}" destId="{CDBCE35A-BEB3-483F-A768-BE02C6F8577E}" srcOrd="0" destOrd="0" presId="urn:microsoft.com/office/officeart/2005/8/layout/orgChart1"/>
    <dgm:cxn modelId="{88CCF967-F300-4D33-BA82-00BE00378781}" srcId="{C092DC1F-4CC3-4873-9DCE-F32292E35B81}" destId="{F8557102-AC25-4016-9E4A-5B58104FCDDD}" srcOrd="0" destOrd="0" parTransId="{436E1216-A500-4FC5-BC8A-0FED21AE7382}" sibTransId="{2A61A420-A7EB-4EF0-AB5F-FABF719BC3FB}"/>
    <dgm:cxn modelId="{02411268-C0C3-4628-A6B1-43DA49953282}" srcId="{FA27046E-042D-4DAE-88D1-0E725D1AC3FE}" destId="{0839EA36-1E81-4E3B-9FA1-98530369CBD1}" srcOrd="0" destOrd="0" parTransId="{B5939B81-AB83-4865-9439-1512E82A71CA}" sibTransId="{519F0978-35F2-4037-89E0-61F48BDECB81}"/>
    <dgm:cxn modelId="{3B58176B-E96C-4750-97EF-0DCF89A07A03}" srcId="{F37B51E2-E674-43CE-8A7A-41ECA8D86137}" destId="{A0708F12-BDF3-48F0-B110-3B0CD497B394}" srcOrd="4" destOrd="0" parTransId="{181601CC-DB91-4FDB-9101-BA0CA8417377}" sibTransId="{8AD265C4-E5A4-42DB-9D7A-12EC88DBB7D6}"/>
    <dgm:cxn modelId="{4A50066C-1149-4C55-B2E0-A5545B94672A}" type="presOf" srcId="{0839EA36-1E81-4E3B-9FA1-98530369CBD1}" destId="{906D1B22-CA5E-4170-AFF7-0F2F26108706}" srcOrd="1" destOrd="0" presId="urn:microsoft.com/office/officeart/2005/8/layout/orgChart1"/>
    <dgm:cxn modelId="{407E986D-3047-4BEC-904A-5A5EBE262EC7}" srcId="{769AB4E2-3A56-420E-A97D-B545CC412552}" destId="{9B2ABCA5-96FA-49CA-BC15-E6A8BC62DFB6}" srcOrd="0" destOrd="0" parTransId="{647A6997-CDA2-41DD-A83A-E9ACC4A1BAB2}" sibTransId="{DAA82C05-9204-4DBD-992E-709E95DFA259}"/>
    <dgm:cxn modelId="{B58BF84D-A5DC-4305-9A5F-A84D703D0021}" srcId="{F37B51E2-E674-43CE-8A7A-41ECA8D86137}" destId="{769AB4E2-3A56-420E-A97D-B545CC412552}" srcOrd="1" destOrd="0" parTransId="{624CE898-A000-4D06-A799-A15296C2A678}" sibTransId="{AC85B86D-5A43-40D6-ADE7-C8306A1581B1}"/>
    <dgm:cxn modelId="{4DDAAE54-96CE-4C8A-BF3F-1CAE622CC27F}" type="presOf" srcId="{A0708F12-BDF3-48F0-B110-3B0CD497B394}" destId="{537BD2D8-B9E6-4E44-99B7-D8B800C1B1E5}" srcOrd="0" destOrd="0" presId="urn:microsoft.com/office/officeart/2005/8/layout/orgChart1"/>
    <dgm:cxn modelId="{A821E874-051A-4EBB-A093-A89EAC83DA24}" type="presOf" srcId="{0AE62F16-1E61-4E65-A313-98D65AE12455}" destId="{6EFADC80-5B3D-4215-9D7F-24B9BAF1B344}" srcOrd="0" destOrd="0" presId="urn:microsoft.com/office/officeart/2005/8/layout/orgChart1"/>
    <dgm:cxn modelId="{4369DC55-F29D-4C7B-964F-6965DE1F82E5}" type="presOf" srcId="{181601CC-DB91-4FDB-9101-BA0CA8417377}" destId="{4CBDF34A-69A0-4527-B7A5-A4222890086B}" srcOrd="0" destOrd="0" presId="urn:microsoft.com/office/officeart/2005/8/layout/orgChart1"/>
    <dgm:cxn modelId="{9FC2575A-DA1D-49D3-A5B9-1274727668AE}" srcId="{F11CC971-6FBA-4AC0-BBAF-636823194A4F}" destId="{4132BB31-E1E4-4AA0-8250-6BD6625704CF}" srcOrd="0" destOrd="0" parTransId="{3E59C128-4C77-4617-A0F1-DB2C7A822283}" sibTransId="{7A353CF1-5C76-4B13-BEB9-DF544ED9354A}"/>
    <dgm:cxn modelId="{DDFEC17B-579F-44A3-8804-5C8B7E657988}" type="presOf" srcId="{F11CC971-6FBA-4AC0-BBAF-636823194A4F}" destId="{68F768BC-25A6-4AB3-ADFE-3051D0AF4C12}" srcOrd="1" destOrd="0" presId="urn:microsoft.com/office/officeart/2005/8/layout/orgChart1"/>
    <dgm:cxn modelId="{EEF55D85-EE9B-405E-AF08-B53FF1D3353E}" type="presOf" srcId="{422FE29C-099C-4FAD-83EA-F05D98BBB74F}" destId="{3BDC57F3-9FB8-4052-A120-A31D433A8BB8}" srcOrd="0" destOrd="0" presId="urn:microsoft.com/office/officeart/2005/8/layout/orgChart1"/>
    <dgm:cxn modelId="{4B5C5A88-3815-45AE-87BE-25DF0CA2DCBE}" srcId="{F37B51E2-E674-43CE-8A7A-41ECA8D86137}" destId="{C092DC1F-4CC3-4873-9DCE-F32292E35B81}" srcOrd="3" destOrd="0" parTransId="{08349218-C766-4AA9-9BEE-B9FAC43CF26B}" sibTransId="{170FB4CE-24E1-4925-9631-C6FAC1DA5AF1}"/>
    <dgm:cxn modelId="{E79F718B-A69E-4C79-B142-640E688343BD}" srcId="{2A31308A-69FF-4FEA-BFB0-A9A2678FE89E}" destId="{67AD1294-04FF-442A-8814-5AB2A0D430F0}" srcOrd="0" destOrd="0" parTransId="{422FE29C-099C-4FAD-83EA-F05D98BBB74F}" sibTransId="{3FD72DA9-686A-42E9-A850-65A81B35C657}"/>
    <dgm:cxn modelId="{CDC4E48D-D76A-4394-BA6E-312D3FDA7388}" type="presOf" srcId="{67AD1294-04FF-442A-8814-5AB2A0D430F0}" destId="{4EC67D7C-168E-4C51-99EB-8285F806E71B}" srcOrd="0" destOrd="0" presId="urn:microsoft.com/office/officeart/2005/8/layout/orgChart1"/>
    <dgm:cxn modelId="{94908596-03B6-4883-9E60-801CA38F3344}" type="presOf" srcId="{F8557102-AC25-4016-9E4A-5B58104FCDDD}" destId="{7B875FDC-70FC-46BD-A008-C4FBD957E74A}" srcOrd="0" destOrd="0" presId="urn:microsoft.com/office/officeart/2005/8/layout/orgChart1"/>
    <dgm:cxn modelId="{CAD7E998-D703-42E7-82EB-78D548D7E10C}" type="presOf" srcId="{2A31308A-69FF-4FEA-BFB0-A9A2678FE89E}" destId="{D294FE35-465B-45C1-9019-05E1C5A2F6D0}" srcOrd="0" destOrd="0" presId="urn:microsoft.com/office/officeart/2005/8/layout/orgChart1"/>
    <dgm:cxn modelId="{202802A0-3965-4357-B39F-593B6C6B8C85}" type="presOf" srcId="{769AB4E2-3A56-420E-A97D-B545CC412552}" destId="{5ADD475B-87E3-4E89-A17A-04E842202533}" srcOrd="1" destOrd="0" presId="urn:microsoft.com/office/officeart/2005/8/layout/orgChart1"/>
    <dgm:cxn modelId="{86F39DA6-8839-4451-B233-4ACCA868160A}" type="presOf" srcId="{C092DC1F-4CC3-4873-9DCE-F32292E35B81}" destId="{C185EBD2-CBD6-49BC-BBA2-3B01271BC672}" srcOrd="0" destOrd="0" presId="urn:microsoft.com/office/officeart/2005/8/layout/orgChart1"/>
    <dgm:cxn modelId="{A33818AD-0B0E-4E87-A8C9-AC59F4E99D72}" type="presOf" srcId="{2A31308A-69FF-4FEA-BFB0-A9A2678FE89E}" destId="{5F120A15-9948-4231-8E4B-186E7D1ABC4C}" srcOrd="1" destOrd="0" presId="urn:microsoft.com/office/officeart/2005/8/layout/orgChart1"/>
    <dgm:cxn modelId="{DCBC2CBA-D6A7-4674-B8D9-D4FA09A2FD3A}" type="presOf" srcId="{796947E8-D260-44E4-A704-10FF1E23CA21}" destId="{A45496BF-A6AA-48D1-A702-129227584CD9}" srcOrd="1" destOrd="0" presId="urn:microsoft.com/office/officeart/2005/8/layout/orgChart1"/>
    <dgm:cxn modelId="{424725CC-DF1D-41D0-BA9D-32D55DB2614C}" srcId="{F37B51E2-E674-43CE-8A7A-41ECA8D86137}" destId="{2A31308A-69FF-4FEA-BFB0-A9A2678FE89E}" srcOrd="2" destOrd="0" parTransId="{0AE62F16-1E61-4E65-A313-98D65AE12455}" sibTransId="{4243EF5F-07B3-4655-B10D-E2E16595E052}"/>
    <dgm:cxn modelId="{6023FAD2-251F-400C-90BB-011229BA86D4}" type="presOf" srcId="{0839EA36-1E81-4E3B-9FA1-98530369CBD1}" destId="{4013F2F3-E5F5-49E9-B656-18A54D47208A}" srcOrd="0" destOrd="0" presId="urn:microsoft.com/office/officeart/2005/8/layout/orgChart1"/>
    <dgm:cxn modelId="{D03791D7-A7B3-412F-80D4-957A7095358C}" type="presOf" srcId="{3E59C128-4C77-4617-A0F1-DB2C7A822283}" destId="{4CC6198B-DBD2-4F7C-A192-FF20FDD71AB0}" srcOrd="0" destOrd="0" presId="urn:microsoft.com/office/officeart/2005/8/layout/orgChart1"/>
    <dgm:cxn modelId="{F1CA76DB-1CB9-43D9-8DD6-E75FB39C37AE}" type="presOf" srcId="{A3D005DD-9CB7-43C7-9E3D-0C6503B1BF66}" destId="{7F96A3C6-AF0B-49D8-BB87-2789F8284CDC}" srcOrd="0" destOrd="0" presId="urn:microsoft.com/office/officeart/2005/8/layout/orgChart1"/>
    <dgm:cxn modelId="{2859C5DE-B332-46A2-9C55-AA45F6721F81}" type="presOf" srcId="{F37B51E2-E674-43CE-8A7A-41ECA8D86137}" destId="{8C3708DA-355E-4197-9E96-9013C045014A}" srcOrd="0" destOrd="0" presId="urn:microsoft.com/office/officeart/2005/8/layout/orgChart1"/>
    <dgm:cxn modelId="{2D7FFBDF-C428-4312-862D-8F254F02CBD7}" srcId="{FA27046E-042D-4DAE-88D1-0E725D1AC3FE}" destId="{F37B51E2-E674-43CE-8A7A-41ECA8D86137}" srcOrd="1" destOrd="0" parTransId="{3F0BBE0B-8643-4125-9DB8-673C13E2B41E}" sibTransId="{BB0CB830-716F-438E-98A6-25C25CA9FA1F}"/>
    <dgm:cxn modelId="{949031E0-7626-448C-BE33-511EF81FCF09}" type="presOf" srcId="{67AD1294-04FF-442A-8814-5AB2A0D430F0}" destId="{93F57A9A-E1F3-41E5-A67F-513E504A49D0}" srcOrd="1" destOrd="0" presId="urn:microsoft.com/office/officeart/2005/8/layout/orgChart1"/>
    <dgm:cxn modelId="{12A51BE2-0B4E-4A1F-B2F5-3C0C2C4E8788}" type="presOf" srcId="{FA27046E-042D-4DAE-88D1-0E725D1AC3FE}" destId="{23E4BAD9-BCB2-42C2-AFEE-75F7F610C674}" srcOrd="0" destOrd="0" presId="urn:microsoft.com/office/officeart/2005/8/layout/orgChart1"/>
    <dgm:cxn modelId="{721236E2-A095-44D1-972B-E8F99EFA5D5B}" srcId="{F37B51E2-E674-43CE-8A7A-41ECA8D86137}" destId="{F11CC971-6FBA-4AC0-BBAF-636823194A4F}" srcOrd="0" destOrd="0" parTransId="{BF076994-F5B3-43B7-9EC1-E1FCA0D7F367}" sibTransId="{CE594E47-4726-442C-873F-05430B821BF4}"/>
    <dgm:cxn modelId="{E9E205E7-8F2E-4D46-8E3F-35835507E035}" type="presOf" srcId="{F8557102-AC25-4016-9E4A-5B58104FCDDD}" destId="{DC8F661D-5088-4936-B437-8841D40BF08C}" srcOrd="1" destOrd="0" presId="urn:microsoft.com/office/officeart/2005/8/layout/orgChart1"/>
    <dgm:cxn modelId="{025472F2-7E14-4C83-9F02-446FFB515148}" type="presOf" srcId="{9B2ABCA5-96FA-49CA-BC15-E6A8BC62DFB6}" destId="{4EF4E1EB-0E44-477E-B09D-F923F6A6170B}" srcOrd="1" destOrd="0" presId="urn:microsoft.com/office/officeart/2005/8/layout/orgChart1"/>
    <dgm:cxn modelId="{D9FC80F3-2B6D-43ED-AD1D-C15E69B4BC4D}" type="presOf" srcId="{436E1216-A500-4FC5-BC8A-0FED21AE7382}" destId="{331A3B0C-78AE-4EAF-B327-E557570359F4}" srcOrd="0" destOrd="0" presId="urn:microsoft.com/office/officeart/2005/8/layout/orgChart1"/>
    <dgm:cxn modelId="{F468B6F7-F281-47BD-B833-10C380842F0B}" type="presOf" srcId="{796947E8-D260-44E4-A704-10FF1E23CA21}" destId="{F24C0642-E983-482A-A92F-D9A3A4081447}" srcOrd="0" destOrd="0" presId="urn:microsoft.com/office/officeart/2005/8/layout/orgChart1"/>
    <dgm:cxn modelId="{E1A11007-F3A2-4FAB-A909-7BB18D310B3B}" type="presParOf" srcId="{23E4BAD9-BCB2-42C2-AFEE-75F7F610C674}" destId="{36FFAAFC-D2FE-4412-8C76-C611B608CB24}" srcOrd="0" destOrd="0" presId="urn:microsoft.com/office/officeart/2005/8/layout/orgChart1"/>
    <dgm:cxn modelId="{A861BA76-A4E6-4FD8-A5C7-B626366B21C8}" type="presParOf" srcId="{36FFAAFC-D2FE-4412-8C76-C611B608CB24}" destId="{5463CB9F-5149-4465-8C30-3FC7D4FA9A38}" srcOrd="0" destOrd="0" presId="urn:microsoft.com/office/officeart/2005/8/layout/orgChart1"/>
    <dgm:cxn modelId="{E5B54AEC-A6A8-4B4B-A23B-62CDFF72B579}" type="presParOf" srcId="{5463CB9F-5149-4465-8C30-3FC7D4FA9A38}" destId="{4013F2F3-E5F5-49E9-B656-18A54D47208A}" srcOrd="0" destOrd="0" presId="urn:microsoft.com/office/officeart/2005/8/layout/orgChart1"/>
    <dgm:cxn modelId="{49C05EDD-0A27-4479-AE6D-4FDCA4128BB4}" type="presParOf" srcId="{5463CB9F-5149-4465-8C30-3FC7D4FA9A38}" destId="{906D1B22-CA5E-4170-AFF7-0F2F26108706}" srcOrd="1" destOrd="0" presId="urn:microsoft.com/office/officeart/2005/8/layout/orgChart1"/>
    <dgm:cxn modelId="{FA42C933-CA24-4783-90E3-94DB7D89B4D4}" type="presParOf" srcId="{36FFAAFC-D2FE-4412-8C76-C611B608CB24}" destId="{835C8757-F85B-4C62-9BD4-CEEBBF148B90}" srcOrd="1" destOrd="0" presId="urn:microsoft.com/office/officeart/2005/8/layout/orgChart1"/>
    <dgm:cxn modelId="{33F6FCD2-0982-4222-82F9-59C154A618A7}" type="presParOf" srcId="{36FFAAFC-D2FE-4412-8C76-C611B608CB24}" destId="{3053E387-3B55-4493-945F-ED3D4660FA1C}" srcOrd="2" destOrd="0" presId="urn:microsoft.com/office/officeart/2005/8/layout/orgChart1"/>
    <dgm:cxn modelId="{6D9358FD-49A6-453C-A5E9-88412598CD9D}" type="presParOf" srcId="{23E4BAD9-BCB2-42C2-AFEE-75F7F610C674}" destId="{02E5AB74-A674-47B6-87BC-BDE07075A796}" srcOrd="1" destOrd="0" presId="urn:microsoft.com/office/officeart/2005/8/layout/orgChart1"/>
    <dgm:cxn modelId="{D1C73C22-1677-48FC-8A3B-09D22EABB3AD}" type="presParOf" srcId="{02E5AB74-A674-47B6-87BC-BDE07075A796}" destId="{7844A385-0C7A-4F52-922E-97C81F8E75C2}" srcOrd="0" destOrd="0" presId="urn:microsoft.com/office/officeart/2005/8/layout/orgChart1"/>
    <dgm:cxn modelId="{782FA17F-732D-4AC3-8301-3B1297EB3093}" type="presParOf" srcId="{7844A385-0C7A-4F52-922E-97C81F8E75C2}" destId="{8C3708DA-355E-4197-9E96-9013C045014A}" srcOrd="0" destOrd="0" presId="urn:microsoft.com/office/officeart/2005/8/layout/orgChart1"/>
    <dgm:cxn modelId="{8E0B7C30-3794-46B9-AD3F-3CEA27BFFA0A}" type="presParOf" srcId="{7844A385-0C7A-4F52-922E-97C81F8E75C2}" destId="{4CA599CE-CCE1-434B-9E2A-5DBCC48834B5}" srcOrd="1" destOrd="0" presId="urn:microsoft.com/office/officeart/2005/8/layout/orgChart1"/>
    <dgm:cxn modelId="{BE98F2A5-64CA-43DD-8048-7A5020BC39D7}" type="presParOf" srcId="{02E5AB74-A674-47B6-87BC-BDE07075A796}" destId="{3A1C7F81-E0DD-4D83-8126-8512694E0473}" srcOrd="1" destOrd="0" presId="urn:microsoft.com/office/officeart/2005/8/layout/orgChart1"/>
    <dgm:cxn modelId="{F88C908C-6533-4367-9D3A-E214CAD2A37C}" type="presParOf" srcId="{3A1C7F81-E0DD-4D83-8126-8512694E0473}" destId="{CDBCE35A-BEB3-483F-A768-BE02C6F8577E}" srcOrd="0" destOrd="0" presId="urn:microsoft.com/office/officeart/2005/8/layout/orgChart1"/>
    <dgm:cxn modelId="{F6C686E5-52FA-4A03-BA55-996671426509}" type="presParOf" srcId="{3A1C7F81-E0DD-4D83-8126-8512694E0473}" destId="{3837E277-BBE7-4DAD-9886-73B217944083}" srcOrd="1" destOrd="0" presId="urn:microsoft.com/office/officeart/2005/8/layout/orgChart1"/>
    <dgm:cxn modelId="{BB4732CF-A5F1-49F1-A6CB-DD580AACF554}" type="presParOf" srcId="{3837E277-BBE7-4DAD-9886-73B217944083}" destId="{60B493D9-76F3-4DDC-9135-A6CC32D87AF8}" srcOrd="0" destOrd="0" presId="urn:microsoft.com/office/officeart/2005/8/layout/orgChart1"/>
    <dgm:cxn modelId="{90FBA3AF-B15F-48D0-9FA6-C211BFC7EFA5}" type="presParOf" srcId="{60B493D9-76F3-4DDC-9135-A6CC32D87AF8}" destId="{83787E9E-99BA-49A8-AF4A-8B254455A352}" srcOrd="0" destOrd="0" presId="urn:microsoft.com/office/officeart/2005/8/layout/orgChart1"/>
    <dgm:cxn modelId="{6CEDF114-E756-4D81-806D-39C6A7DEBE77}" type="presParOf" srcId="{60B493D9-76F3-4DDC-9135-A6CC32D87AF8}" destId="{68F768BC-25A6-4AB3-ADFE-3051D0AF4C12}" srcOrd="1" destOrd="0" presId="urn:microsoft.com/office/officeart/2005/8/layout/orgChart1"/>
    <dgm:cxn modelId="{1DA719E7-4BBD-4002-A97B-C0690FD7D182}" type="presParOf" srcId="{3837E277-BBE7-4DAD-9886-73B217944083}" destId="{FB24C12F-5F99-4788-9AFB-C1951A603DA4}" srcOrd="1" destOrd="0" presId="urn:microsoft.com/office/officeart/2005/8/layout/orgChart1"/>
    <dgm:cxn modelId="{7799771B-4D1A-4C93-81DE-E14FE55C70D7}" type="presParOf" srcId="{FB24C12F-5F99-4788-9AFB-C1951A603DA4}" destId="{4CC6198B-DBD2-4F7C-A192-FF20FDD71AB0}" srcOrd="0" destOrd="0" presId="urn:microsoft.com/office/officeart/2005/8/layout/orgChart1"/>
    <dgm:cxn modelId="{11E1D56E-7ACC-4A21-AEAC-0E12E5A93592}" type="presParOf" srcId="{FB24C12F-5F99-4788-9AFB-C1951A603DA4}" destId="{561FD0EF-6B1F-4C41-8D45-021877869A6E}" srcOrd="1" destOrd="0" presId="urn:microsoft.com/office/officeart/2005/8/layout/orgChart1"/>
    <dgm:cxn modelId="{A5460A31-7A74-4F71-9656-954E32EC4236}" type="presParOf" srcId="{561FD0EF-6B1F-4C41-8D45-021877869A6E}" destId="{8391139B-ECE2-41F0-A3B0-5158DE78E09C}" srcOrd="0" destOrd="0" presId="urn:microsoft.com/office/officeart/2005/8/layout/orgChart1"/>
    <dgm:cxn modelId="{A1906AF3-524C-479F-8825-1AC905871BDF}" type="presParOf" srcId="{8391139B-ECE2-41F0-A3B0-5158DE78E09C}" destId="{19F51902-F283-4780-872E-8E30A2F23EC1}" srcOrd="0" destOrd="0" presId="urn:microsoft.com/office/officeart/2005/8/layout/orgChart1"/>
    <dgm:cxn modelId="{EDD438C2-E2E0-44C5-9BF0-6C66831BB376}" type="presParOf" srcId="{8391139B-ECE2-41F0-A3B0-5158DE78E09C}" destId="{136264D9-142C-4178-8881-8160F484B78E}" srcOrd="1" destOrd="0" presId="urn:microsoft.com/office/officeart/2005/8/layout/orgChart1"/>
    <dgm:cxn modelId="{AC2B73DA-7262-474F-8906-FD6058E6AD9D}" type="presParOf" srcId="{561FD0EF-6B1F-4C41-8D45-021877869A6E}" destId="{BBE60ADE-ACF8-4F77-86EB-DBB841C263EE}" srcOrd="1" destOrd="0" presId="urn:microsoft.com/office/officeart/2005/8/layout/orgChart1"/>
    <dgm:cxn modelId="{DBA208CF-C7E2-4287-A6AA-04DEE83EEA6E}" type="presParOf" srcId="{561FD0EF-6B1F-4C41-8D45-021877869A6E}" destId="{55215FE7-AFCA-415A-95C0-BFF4A40025EC}" srcOrd="2" destOrd="0" presId="urn:microsoft.com/office/officeart/2005/8/layout/orgChart1"/>
    <dgm:cxn modelId="{F6DA5956-2D33-4D1D-A301-EA1D6C1703C7}" type="presParOf" srcId="{3837E277-BBE7-4DAD-9886-73B217944083}" destId="{D6D5FA67-8731-45B9-9E70-12A323377CAE}" srcOrd="2" destOrd="0" presId="urn:microsoft.com/office/officeart/2005/8/layout/orgChart1"/>
    <dgm:cxn modelId="{0D0FA172-A274-4E5E-96AD-B7D999967E04}" type="presParOf" srcId="{3A1C7F81-E0DD-4D83-8126-8512694E0473}" destId="{8E787FE6-4C75-4F7B-85CA-F82CA4FB988F}" srcOrd="2" destOrd="0" presId="urn:microsoft.com/office/officeart/2005/8/layout/orgChart1"/>
    <dgm:cxn modelId="{A38AE162-9CDA-432D-B6A0-979BF1B715EC}" type="presParOf" srcId="{3A1C7F81-E0DD-4D83-8126-8512694E0473}" destId="{9CDF192A-C1DA-4979-A0CD-0C0AC1D96234}" srcOrd="3" destOrd="0" presId="urn:microsoft.com/office/officeart/2005/8/layout/orgChart1"/>
    <dgm:cxn modelId="{3B3A9445-DCC3-40AC-9DC8-5AE5A3C5775E}" type="presParOf" srcId="{9CDF192A-C1DA-4979-A0CD-0C0AC1D96234}" destId="{B2959778-4540-41C2-BA87-73EA8B563281}" srcOrd="0" destOrd="0" presId="urn:microsoft.com/office/officeart/2005/8/layout/orgChart1"/>
    <dgm:cxn modelId="{D21F409E-6B3C-4A1C-8CC5-E31C6D573413}" type="presParOf" srcId="{B2959778-4540-41C2-BA87-73EA8B563281}" destId="{BB58032E-0FCD-4552-B96B-E0EF22F781FD}" srcOrd="0" destOrd="0" presId="urn:microsoft.com/office/officeart/2005/8/layout/orgChart1"/>
    <dgm:cxn modelId="{8C58D594-1490-423B-96E0-D2F7091F95D1}" type="presParOf" srcId="{B2959778-4540-41C2-BA87-73EA8B563281}" destId="{5ADD475B-87E3-4E89-A17A-04E842202533}" srcOrd="1" destOrd="0" presId="urn:microsoft.com/office/officeart/2005/8/layout/orgChart1"/>
    <dgm:cxn modelId="{A237E770-5B87-42B6-B7EF-BAA445A7CA36}" type="presParOf" srcId="{9CDF192A-C1DA-4979-A0CD-0C0AC1D96234}" destId="{FAAFFF8B-FB36-4B56-A5C2-F6001820728F}" srcOrd="1" destOrd="0" presId="urn:microsoft.com/office/officeart/2005/8/layout/orgChart1"/>
    <dgm:cxn modelId="{2E511467-DE02-4126-96F9-50B8A76F5C21}" type="presParOf" srcId="{FAAFFF8B-FB36-4B56-A5C2-F6001820728F}" destId="{7DEF9DCB-DB75-408A-BA08-2FFDB5A3560D}" srcOrd="0" destOrd="0" presId="urn:microsoft.com/office/officeart/2005/8/layout/orgChart1"/>
    <dgm:cxn modelId="{1259CBE1-5279-457A-8B4D-302B8ABF40C0}" type="presParOf" srcId="{FAAFFF8B-FB36-4B56-A5C2-F6001820728F}" destId="{363DC8F0-64C5-413F-B047-803924D41819}" srcOrd="1" destOrd="0" presId="urn:microsoft.com/office/officeart/2005/8/layout/orgChart1"/>
    <dgm:cxn modelId="{AB7E1308-74C5-4D00-9E42-67692DABE2F2}" type="presParOf" srcId="{363DC8F0-64C5-413F-B047-803924D41819}" destId="{A9DF7E8A-1100-4E3F-8C05-3CBFE2E5A74D}" srcOrd="0" destOrd="0" presId="urn:microsoft.com/office/officeart/2005/8/layout/orgChart1"/>
    <dgm:cxn modelId="{2699F81C-59EE-4A83-9B47-936BC8059C59}" type="presParOf" srcId="{A9DF7E8A-1100-4E3F-8C05-3CBFE2E5A74D}" destId="{2C93B66C-E5A4-4CE6-9208-D0AD480EEB7D}" srcOrd="0" destOrd="0" presId="urn:microsoft.com/office/officeart/2005/8/layout/orgChart1"/>
    <dgm:cxn modelId="{9CEC8512-987F-4049-BAFE-E61649381512}" type="presParOf" srcId="{A9DF7E8A-1100-4E3F-8C05-3CBFE2E5A74D}" destId="{4EF4E1EB-0E44-477E-B09D-F923F6A6170B}" srcOrd="1" destOrd="0" presId="urn:microsoft.com/office/officeart/2005/8/layout/orgChart1"/>
    <dgm:cxn modelId="{774A7E2F-BB56-4C0F-BE78-9445E63B3D1F}" type="presParOf" srcId="{363DC8F0-64C5-413F-B047-803924D41819}" destId="{295FAB42-BC4F-4659-9725-F2061022ADCD}" srcOrd="1" destOrd="0" presId="urn:microsoft.com/office/officeart/2005/8/layout/orgChart1"/>
    <dgm:cxn modelId="{C60574E7-42BC-456D-8B09-3318BA68BDDF}" type="presParOf" srcId="{363DC8F0-64C5-413F-B047-803924D41819}" destId="{8D537ABA-90EA-4FCA-8798-E5A8F2E53067}" srcOrd="2" destOrd="0" presId="urn:microsoft.com/office/officeart/2005/8/layout/orgChart1"/>
    <dgm:cxn modelId="{CFD4E6BB-80AC-4DCD-8CD7-018E207EFFD4}" type="presParOf" srcId="{9CDF192A-C1DA-4979-A0CD-0C0AC1D96234}" destId="{B18505CA-F2A6-434F-B9AB-06448543C97D}" srcOrd="2" destOrd="0" presId="urn:microsoft.com/office/officeart/2005/8/layout/orgChart1"/>
    <dgm:cxn modelId="{097C0A6F-5DF2-43E1-90D7-F333056B2CAD}" type="presParOf" srcId="{3A1C7F81-E0DD-4D83-8126-8512694E0473}" destId="{6EFADC80-5B3D-4215-9D7F-24B9BAF1B344}" srcOrd="4" destOrd="0" presId="urn:microsoft.com/office/officeart/2005/8/layout/orgChart1"/>
    <dgm:cxn modelId="{B961D302-21EE-4351-B185-AEF878A41E2D}" type="presParOf" srcId="{3A1C7F81-E0DD-4D83-8126-8512694E0473}" destId="{0C4DA40E-7DF5-4576-A7FF-E78802CA2E60}" srcOrd="5" destOrd="0" presId="urn:microsoft.com/office/officeart/2005/8/layout/orgChart1"/>
    <dgm:cxn modelId="{2338CA79-90A5-4865-8D6A-AA3B9BFD3FEB}" type="presParOf" srcId="{0C4DA40E-7DF5-4576-A7FF-E78802CA2E60}" destId="{21F9C353-BB04-4135-A557-7480137B1374}" srcOrd="0" destOrd="0" presId="urn:microsoft.com/office/officeart/2005/8/layout/orgChart1"/>
    <dgm:cxn modelId="{9C163F9B-876F-410D-BA5B-FC236C0197AF}" type="presParOf" srcId="{21F9C353-BB04-4135-A557-7480137B1374}" destId="{D294FE35-465B-45C1-9019-05E1C5A2F6D0}" srcOrd="0" destOrd="0" presId="urn:microsoft.com/office/officeart/2005/8/layout/orgChart1"/>
    <dgm:cxn modelId="{46F17FFE-17CD-4E4B-9891-1ADBA047363A}" type="presParOf" srcId="{21F9C353-BB04-4135-A557-7480137B1374}" destId="{5F120A15-9948-4231-8E4B-186E7D1ABC4C}" srcOrd="1" destOrd="0" presId="urn:microsoft.com/office/officeart/2005/8/layout/orgChart1"/>
    <dgm:cxn modelId="{6FDA3906-F61F-4DEF-840E-395D3C3EEA61}" type="presParOf" srcId="{0C4DA40E-7DF5-4576-A7FF-E78802CA2E60}" destId="{A0B3867F-D0E0-423F-BAC3-F1EEC080639B}" srcOrd="1" destOrd="0" presId="urn:microsoft.com/office/officeart/2005/8/layout/orgChart1"/>
    <dgm:cxn modelId="{76EEF9DE-3727-48C3-978B-603CC2E28FBE}" type="presParOf" srcId="{A0B3867F-D0E0-423F-BAC3-F1EEC080639B}" destId="{3BDC57F3-9FB8-4052-A120-A31D433A8BB8}" srcOrd="0" destOrd="0" presId="urn:microsoft.com/office/officeart/2005/8/layout/orgChart1"/>
    <dgm:cxn modelId="{595189C1-60CB-4B58-92E0-26174157AB6F}" type="presParOf" srcId="{A0B3867F-D0E0-423F-BAC3-F1EEC080639B}" destId="{DAD4CE38-13CB-4159-9718-3A042B3252D3}" srcOrd="1" destOrd="0" presId="urn:microsoft.com/office/officeart/2005/8/layout/orgChart1"/>
    <dgm:cxn modelId="{55CD2E26-CC26-4C17-9135-7AC659AC2782}" type="presParOf" srcId="{DAD4CE38-13CB-4159-9718-3A042B3252D3}" destId="{595472DB-917E-43E7-BFE0-E522FD1F768A}" srcOrd="0" destOrd="0" presId="urn:microsoft.com/office/officeart/2005/8/layout/orgChart1"/>
    <dgm:cxn modelId="{68948E04-5DD0-47CE-8AE7-E637EE5D8FB0}" type="presParOf" srcId="{595472DB-917E-43E7-BFE0-E522FD1F768A}" destId="{4EC67D7C-168E-4C51-99EB-8285F806E71B}" srcOrd="0" destOrd="0" presId="urn:microsoft.com/office/officeart/2005/8/layout/orgChart1"/>
    <dgm:cxn modelId="{EEC42A9B-17D9-4479-972D-AD6946662494}" type="presParOf" srcId="{595472DB-917E-43E7-BFE0-E522FD1F768A}" destId="{93F57A9A-E1F3-41E5-A67F-513E504A49D0}" srcOrd="1" destOrd="0" presId="urn:microsoft.com/office/officeart/2005/8/layout/orgChart1"/>
    <dgm:cxn modelId="{8A742060-3C9D-481B-BDB5-0B31B728B3F3}" type="presParOf" srcId="{DAD4CE38-13CB-4159-9718-3A042B3252D3}" destId="{AED05203-3198-47A9-B578-B63391E5FC28}" srcOrd="1" destOrd="0" presId="urn:microsoft.com/office/officeart/2005/8/layout/orgChart1"/>
    <dgm:cxn modelId="{0D4B6783-2919-4AD0-99E1-D2777EC5C99B}" type="presParOf" srcId="{DAD4CE38-13CB-4159-9718-3A042B3252D3}" destId="{9B891387-2314-4030-8E2B-8C62BBA6FD22}" srcOrd="2" destOrd="0" presId="urn:microsoft.com/office/officeart/2005/8/layout/orgChart1"/>
    <dgm:cxn modelId="{64244B6F-35A4-4075-AFFB-CD2C8C10DC5F}" type="presParOf" srcId="{0C4DA40E-7DF5-4576-A7FF-E78802CA2E60}" destId="{133B142F-E74E-475D-A34C-475518678E02}" srcOrd="2" destOrd="0" presId="urn:microsoft.com/office/officeart/2005/8/layout/orgChart1"/>
    <dgm:cxn modelId="{3DB2604E-D7BC-44AC-8BF7-71C437FAC58A}" type="presParOf" srcId="{3A1C7F81-E0DD-4D83-8126-8512694E0473}" destId="{28979D1A-9DAE-49F8-9DF8-084F6016BFCE}" srcOrd="6" destOrd="0" presId="urn:microsoft.com/office/officeart/2005/8/layout/orgChart1"/>
    <dgm:cxn modelId="{BD81590C-76CA-46A0-93A2-E3A628406F2A}" type="presParOf" srcId="{3A1C7F81-E0DD-4D83-8126-8512694E0473}" destId="{9DD7D4C5-0C28-4559-99C6-75E10F05940E}" srcOrd="7" destOrd="0" presId="urn:microsoft.com/office/officeart/2005/8/layout/orgChart1"/>
    <dgm:cxn modelId="{22EB1956-EF43-4825-B47F-D29CB5B61DC7}" type="presParOf" srcId="{9DD7D4C5-0C28-4559-99C6-75E10F05940E}" destId="{6C8C625A-194E-4B59-B25C-52BFC357046F}" srcOrd="0" destOrd="0" presId="urn:microsoft.com/office/officeart/2005/8/layout/orgChart1"/>
    <dgm:cxn modelId="{7328879C-D8E7-4959-BA61-DB654F04B6B6}" type="presParOf" srcId="{6C8C625A-194E-4B59-B25C-52BFC357046F}" destId="{C185EBD2-CBD6-49BC-BBA2-3B01271BC672}" srcOrd="0" destOrd="0" presId="urn:microsoft.com/office/officeart/2005/8/layout/orgChart1"/>
    <dgm:cxn modelId="{887CA607-E646-44D0-9D72-5A175F36E6A6}" type="presParOf" srcId="{6C8C625A-194E-4B59-B25C-52BFC357046F}" destId="{73C6A04B-A32C-4CE6-9D5B-631446E0D83A}" srcOrd="1" destOrd="0" presId="urn:microsoft.com/office/officeart/2005/8/layout/orgChart1"/>
    <dgm:cxn modelId="{2CA56FC3-6BAD-4FFF-9422-3602D4900ADF}" type="presParOf" srcId="{9DD7D4C5-0C28-4559-99C6-75E10F05940E}" destId="{DB8CDA39-B9E8-4CA1-A9F2-C6FB2874D5E4}" srcOrd="1" destOrd="0" presId="urn:microsoft.com/office/officeart/2005/8/layout/orgChart1"/>
    <dgm:cxn modelId="{5796532A-78B4-4B6A-BD07-0D304714E8D5}" type="presParOf" srcId="{DB8CDA39-B9E8-4CA1-A9F2-C6FB2874D5E4}" destId="{331A3B0C-78AE-4EAF-B327-E557570359F4}" srcOrd="0" destOrd="0" presId="urn:microsoft.com/office/officeart/2005/8/layout/orgChart1"/>
    <dgm:cxn modelId="{F56DF30B-1F1B-46E1-AA51-92C5DE174573}" type="presParOf" srcId="{DB8CDA39-B9E8-4CA1-A9F2-C6FB2874D5E4}" destId="{61F6744A-8B83-486C-863F-21617FD4C793}" srcOrd="1" destOrd="0" presId="urn:microsoft.com/office/officeart/2005/8/layout/orgChart1"/>
    <dgm:cxn modelId="{851D849F-F9DD-4B18-8080-614118DB772B}" type="presParOf" srcId="{61F6744A-8B83-486C-863F-21617FD4C793}" destId="{D2075E97-0E09-451D-9485-3E386C2FC5D3}" srcOrd="0" destOrd="0" presId="urn:microsoft.com/office/officeart/2005/8/layout/orgChart1"/>
    <dgm:cxn modelId="{03A04EC6-4D15-43EF-A84C-8F2C943FD5C2}" type="presParOf" srcId="{D2075E97-0E09-451D-9485-3E386C2FC5D3}" destId="{7B875FDC-70FC-46BD-A008-C4FBD957E74A}" srcOrd="0" destOrd="0" presId="urn:microsoft.com/office/officeart/2005/8/layout/orgChart1"/>
    <dgm:cxn modelId="{4327996F-D003-4DBB-B842-31D91072340A}" type="presParOf" srcId="{D2075E97-0E09-451D-9485-3E386C2FC5D3}" destId="{DC8F661D-5088-4936-B437-8841D40BF08C}" srcOrd="1" destOrd="0" presId="urn:microsoft.com/office/officeart/2005/8/layout/orgChart1"/>
    <dgm:cxn modelId="{78D3F99C-B6ED-4509-B6D5-331C01C6EBC4}" type="presParOf" srcId="{61F6744A-8B83-486C-863F-21617FD4C793}" destId="{5F47F53B-3F91-4197-83AD-0B9F6691F5C8}" srcOrd="1" destOrd="0" presId="urn:microsoft.com/office/officeart/2005/8/layout/orgChart1"/>
    <dgm:cxn modelId="{96EE8FB1-CF99-413B-AA04-9740F98E2883}" type="presParOf" srcId="{61F6744A-8B83-486C-863F-21617FD4C793}" destId="{72641C96-4D34-4D73-B108-415137739F0D}" srcOrd="2" destOrd="0" presId="urn:microsoft.com/office/officeart/2005/8/layout/orgChart1"/>
    <dgm:cxn modelId="{372BE13A-00AD-4390-AF15-6FA0DA600A1A}" type="presParOf" srcId="{9DD7D4C5-0C28-4559-99C6-75E10F05940E}" destId="{3C8F1F16-4E9A-4C32-B180-5C4AA8D9E1EC}" srcOrd="2" destOrd="0" presId="urn:microsoft.com/office/officeart/2005/8/layout/orgChart1"/>
    <dgm:cxn modelId="{47D139F2-786A-4080-9636-2DB4EB602099}" type="presParOf" srcId="{3A1C7F81-E0DD-4D83-8126-8512694E0473}" destId="{4CBDF34A-69A0-4527-B7A5-A4222890086B}" srcOrd="8" destOrd="0" presId="urn:microsoft.com/office/officeart/2005/8/layout/orgChart1"/>
    <dgm:cxn modelId="{3682FDCA-8765-4520-8494-C5C07019D877}" type="presParOf" srcId="{3A1C7F81-E0DD-4D83-8126-8512694E0473}" destId="{41B94A3C-591A-4E84-99CB-3B76F98A4167}" srcOrd="9" destOrd="0" presId="urn:microsoft.com/office/officeart/2005/8/layout/orgChart1"/>
    <dgm:cxn modelId="{65110391-9F8B-42C7-A01A-C1FA62854434}" type="presParOf" srcId="{41B94A3C-591A-4E84-99CB-3B76F98A4167}" destId="{3A89E6D0-D5F5-4464-B912-E5EBEB2EEE48}" srcOrd="0" destOrd="0" presId="urn:microsoft.com/office/officeart/2005/8/layout/orgChart1"/>
    <dgm:cxn modelId="{B683690C-2674-49F7-A9B4-2C4E866E3836}" type="presParOf" srcId="{3A89E6D0-D5F5-4464-B912-E5EBEB2EEE48}" destId="{537BD2D8-B9E6-4E44-99B7-D8B800C1B1E5}" srcOrd="0" destOrd="0" presId="urn:microsoft.com/office/officeart/2005/8/layout/orgChart1"/>
    <dgm:cxn modelId="{050A5E4E-B72B-4B3D-A3ED-A630BCF36BBE}" type="presParOf" srcId="{3A89E6D0-D5F5-4464-B912-E5EBEB2EEE48}" destId="{C39113A1-C7C1-46E0-8699-7D59E96E8230}" srcOrd="1" destOrd="0" presId="urn:microsoft.com/office/officeart/2005/8/layout/orgChart1"/>
    <dgm:cxn modelId="{8A9AED9A-0261-408B-8E13-B41D6A54FD01}" type="presParOf" srcId="{41B94A3C-591A-4E84-99CB-3B76F98A4167}" destId="{9A9C2A1D-2699-46C2-A958-A18B2C098CAF}" srcOrd="1" destOrd="0" presId="urn:microsoft.com/office/officeart/2005/8/layout/orgChart1"/>
    <dgm:cxn modelId="{E1AC8AB1-7573-456E-BD78-9468CFDD1EAA}" type="presParOf" srcId="{9A9C2A1D-2699-46C2-A958-A18B2C098CAF}" destId="{7F96A3C6-AF0B-49D8-BB87-2789F8284CDC}" srcOrd="0" destOrd="0" presId="urn:microsoft.com/office/officeart/2005/8/layout/orgChart1"/>
    <dgm:cxn modelId="{1188D744-7BCE-446B-B2A3-83ED5DAA0D26}" type="presParOf" srcId="{9A9C2A1D-2699-46C2-A958-A18B2C098CAF}" destId="{3FD72ECA-C80F-40D9-8A72-727B8AA23266}" srcOrd="1" destOrd="0" presId="urn:microsoft.com/office/officeart/2005/8/layout/orgChart1"/>
    <dgm:cxn modelId="{9CB2FADB-446D-493C-B1A5-ECDE205ABC7E}" type="presParOf" srcId="{3FD72ECA-C80F-40D9-8A72-727B8AA23266}" destId="{D7042D41-DACD-4DE4-A7A2-E97FCE8FA387}" srcOrd="0" destOrd="0" presId="urn:microsoft.com/office/officeart/2005/8/layout/orgChart1"/>
    <dgm:cxn modelId="{64575E7C-2C16-47BC-954A-6DB1A39F4BE1}" type="presParOf" srcId="{D7042D41-DACD-4DE4-A7A2-E97FCE8FA387}" destId="{F24C0642-E983-482A-A92F-D9A3A4081447}" srcOrd="0" destOrd="0" presId="urn:microsoft.com/office/officeart/2005/8/layout/orgChart1"/>
    <dgm:cxn modelId="{4ACBE9B6-8D2D-44A3-8E69-26306DDDE467}" type="presParOf" srcId="{D7042D41-DACD-4DE4-A7A2-E97FCE8FA387}" destId="{A45496BF-A6AA-48D1-A702-129227584CD9}" srcOrd="1" destOrd="0" presId="urn:microsoft.com/office/officeart/2005/8/layout/orgChart1"/>
    <dgm:cxn modelId="{A3DA6B8B-2A03-4D98-A8B5-FB6859D9E245}" type="presParOf" srcId="{3FD72ECA-C80F-40D9-8A72-727B8AA23266}" destId="{FDB8AD67-3035-4C9D-A6D0-9CDB977599DC}" srcOrd="1" destOrd="0" presId="urn:microsoft.com/office/officeart/2005/8/layout/orgChart1"/>
    <dgm:cxn modelId="{2D787AFB-2EEC-4526-8F6E-A0228448F102}" type="presParOf" srcId="{3FD72ECA-C80F-40D9-8A72-727B8AA23266}" destId="{1917E8B8-2FF1-4714-8A42-9411B678DE92}" srcOrd="2" destOrd="0" presId="urn:microsoft.com/office/officeart/2005/8/layout/orgChart1"/>
    <dgm:cxn modelId="{0E164BD0-F2DE-4422-853F-BFD17B84E7B0}" type="presParOf" srcId="{41B94A3C-591A-4E84-99CB-3B76F98A4167}" destId="{CC38B190-F81F-491D-A81B-A6B8E771E31C}" srcOrd="2" destOrd="0" presId="urn:microsoft.com/office/officeart/2005/8/layout/orgChart1"/>
    <dgm:cxn modelId="{C5AF131C-6C59-4443-93FC-C879C897731F}" type="presParOf" srcId="{02E5AB74-A674-47B6-87BC-BDE07075A796}" destId="{4AFDF667-A1CB-416D-B015-B960793AD2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6A3C6-AF0B-49D8-BB87-2789F8284CDC}">
      <dsp:nvSpPr>
        <dsp:cNvPr id="0" name=""/>
        <dsp:cNvSpPr/>
      </dsp:nvSpPr>
      <dsp:spPr>
        <a:xfrm>
          <a:off x="9648857" y="3197705"/>
          <a:ext cx="272788" cy="1149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632"/>
              </a:lnTo>
              <a:lnTo>
                <a:pt x="272788" y="11496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DF34A-69A0-4527-B7A5-A4222890086B}">
      <dsp:nvSpPr>
        <dsp:cNvPr id="0" name=""/>
        <dsp:cNvSpPr/>
      </dsp:nvSpPr>
      <dsp:spPr>
        <a:xfrm>
          <a:off x="5770653" y="1915388"/>
          <a:ext cx="4605641" cy="37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8"/>
              </a:lnTo>
              <a:lnTo>
                <a:pt x="4605641" y="182068"/>
              </a:lnTo>
              <a:lnTo>
                <a:pt x="4605641" y="3730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A3B0C-78AE-4EAF-B327-E557570359F4}">
      <dsp:nvSpPr>
        <dsp:cNvPr id="0" name=""/>
        <dsp:cNvSpPr/>
      </dsp:nvSpPr>
      <dsp:spPr>
        <a:xfrm>
          <a:off x="7252133" y="3197705"/>
          <a:ext cx="128301" cy="86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049"/>
              </a:lnTo>
              <a:lnTo>
                <a:pt x="128301" y="86204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79D1A-9DAE-49F8-9DF8-084F6016BFCE}">
      <dsp:nvSpPr>
        <dsp:cNvPr id="0" name=""/>
        <dsp:cNvSpPr/>
      </dsp:nvSpPr>
      <dsp:spPr>
        <a:xfrm>
          <a:off x="5770653" y="1915388"/>
          <a:ext cx="2208917" cy="37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8"/>
              </a:lnTo>
              <a:lnTo>
                <a:pt x="2208917" y="182068"/>
              </a:lnTo>
              <a:lnTo>
                <a:pt x="2208917" y="3730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C57F3-9FB8-4052-A120-A31D433A8BB8}">
      <dsp:nvSpPr>
        <dsp:cNvPr id="0" name=""/>
        <dsp:cNvSpPr/>
      </dsp:nvSpPr>
      <dsp:spPr>
        <a:xfrm>
          <a:off x="5051636" y="3197705"/>
          <a:ext cx="128301" cy="8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354"/>
              </a:lnTo>
              <a:lnTo>
                <a:pt x="128301" y="8453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ADC80-5B3D-4215-9D7F-24B9BAF1B344}">
      <dsp:nvSpPr>
        <dsp:cNvPr id="0" name=""/>
        <dsp:cNvSpPr/>
      </dsp:nvSpPr>
      <dsp:spPr>
        <a:xfrm>
          <a:off x="5724933" y="1915388"/>
          <a:ext cx="91440" cy="373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068"/>
              </a:lnTo>
              <a:lnTo>
                <a:pt x="54140" y="182068"/>
              </a:lnTo>
              <a:lnTo>
                <a:pt x="54140" y="3730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F9DCB-DB75-408A-BA08-2FFDB5A3560D}">
      <dsp:nvSpPr>
        <dsp:cNvPr id="0" name=""/>
        <dsp:cNvSpPr/>
      </dsp:nvSpPr>
      <dsp:spPr>
        <a:xfrm>
          <a:off x="2805418" y="3197705"/>
          <a:ext cx="91440" cy="808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8882"/>
              </a:lnTo>
              <a:lnTo>
                <a:pt x="128775" y="80888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87FE6-4C75-4F7B-85CA-F82CA4FB988F}">
      <dsp:nvSpPr>
        <dsp:cNvPr id="0" name=""/>
        <dsp:cNvSpPr/>
      </dsp:nvSpPr>
      <dsp:spPr>
        <a:xfrm>
          <a:off x="3578576" y="1915388"/>
          <a:ext cx="2192077" cy="373020"/>
        </a:xfrm>
        <a:custGeom>
          <a:avLst/>
          <a:gdLst/>
          <a:ahLst/>
          <a:cxnLst/>
          <a:rect l="0" t="0" r="0" b="0"/>
          <a:pathLst>
            <a:path>
              <a:moveTo>
                <a:pt x="2192077" y="0"/>
              </a:moveTo>
              <a:lnTo>
                <a:pt x="2192077" y="182068"/>
              </a:lnTo>
              <a:lnTo>
                <a:pt x="0" y="182068"/>
              </a:lnTo>
              <a:lnTo>
                <a:pt x="0" y="3730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6198B-DBD2-4F7C-A192-FF20FDD71AB0}">
      <dsp:nvSpPr>
        <dsp:cNvPr id="0" name=""/>
        <dsp:cNvSpPr/>
      </dsp:nvSpPr>
      <dsp:spPr>
        <a:xfrm>
          <a:off x="604921" y="3197705"/>
          <a:ext cx="91440" cy="760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0058"/>
              </a:lnTo>
              <a:lnTo>
                <a:pt x="123028" y="7600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CE35A-BEB3-483F-A768-BE02C6F8577E}">
      <dsp:nvSpPr>
        <dsp:cNvPr id="0" name=""/>
        <dsp:cNvSpPr/>
      </dsp:nvSpPr>
      <dsp:spPr>
        <a:xfrm>
          <a:off x="1378078" y="1915388"/>
          <a:ext cx="4392574" cy="373020"/>
        </a:xfrm>
        <a:custGeom>
          <a:avLst/>
          <a:gdLst/>
          <a:ahLst/>
          <a:cxnLst/>
          <a:rect l="0" t="0" r="0" b="0"/>
          <a:pathLst>
            <a:path>
              <a:moveTo>
                <a:pt x="4392574" y="0"/>
              </a:moveTo>
              <a:lnTo>
                <a:pt x="4392574" y="182068"/>
              </a:lnTo>
              <a:lnTo>
                <a:pt x="0" y="182068"/>
              </a:lnTo>
              <a:lnTo>
                <a:pt x="0" y="3730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3F2F3-E5F5-49E9-B656-18A54D47208A}">
      <dsp:nvSpPr>
        <dsp:cNvPr id="0" name=""/>
        <dsp:cNvSpPr/>
      </dsp:nvSpPr>
      <dsp:spPr>
        <a:xfrm>
          <a:off x="3720289" y="0"/>
          <a:ext cx="4046223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Open Sans"/>
            </a:rPr>
            <a:t>VEDENÍ PODNIKU</a:t>
          </a:r>
        </a:p>
      </dsp:txBody>
      <dsp:txXfrm>
        <a:off x="3720289" y="0"/>
        <a:ext cx="4046223" cy="909296"/>
      </dsp:txXfrm>
    </dsp:sp>
    <dsp:sp modelId="{8C3708DA-355E-4197-9E96-9013C045014A}">
      <dsp:nvSpPr>
        <dsp:cNvPr id="0" name=""/>
        <dsp:cNvSpPr/>
      </dsp:nvSpPr>
      <dsp:spPr>
        <a:xfrm>
          <a:off x="4323553" y="1006092"/>
          <a:ext cx="2894199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latin typeface="Open Sans"/>
            </a:rPr>
            <a:t>HLAVNÍ CONTROLLOR</a:t>
          </a:r>
        </a:p>
      </dsp:txBody>
      <dsp:txXfrm>
        <a:off x="4323553" y="1006092"/>
        <a:ext cx="2894199" cy="909296"/>
      </dsp:txXfrm>
    </dsp:sp>
    <dsp:sp modelId="{83787E9E-99BA-49A8-AF4A-8B254455A352}">
      <dsp:nvSpPr>
        <dsp:cNvPr id="0" name=""/>
        <dsp:cNvSpPr/>
      </dsp:nvSpPr>
      <dsp:spPr>
        <a:xfrm>
          <a:off x="468782" y="2288409"/>
          <a:ext cx="1818592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Open Sans"/>
            </a:rPr>
            <a:t>CONTROLLOR ÚČETNICTVÍ</a:t>
          </a:r>
        </a:p>
      </dsp:txBody>
      <dsp:txXfrm>
        <a:off x="468782" y="2288409"/>
        <a:ext cx="1818592" cy="909296"/>
      </dsp:txXfrm>
    </dsp:sp>
    <dsp:sp modelId="{19F51902-F283-4780-872E-8E30A2F23EC1}">
      <dsp:nvSpPr>
        <dsp:cNvPr id="0" name=""/>
        <dsp:cNvSpPr/>
      </dsp:nvSpPr>
      <dsp:spPr>
        <a:xfrm>
          <a:off x="727949" y="3520115"/>
          <a:ext cx="1609000" cy="87529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200" i="0" kern="1200" dirty="0">
              <a:latin typeface="Open Sans"/>
            </a:rPr>
            <a:t>ÚČETNICTVÍ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200" i="0" kern="1200" dirty="0">
              <a:latin typeface="Open Sans"/>
            </a:rPr>
            <a:t>ROZPOČTY</a:t>
          </a:r>
        </a:p>
      </dsp:txBody>
      <dsp:txXfrm>
        <a:off x="727949" y="3520115"/>
        <a:ext cx="1609000" cy="875297"/>
      </dsp:txXfrm>
    </dsp:sp>
    <dsp:sp modelId="{BB58032E-0FCD-4552-B96B-E0EF22F781FD}">
      <dsp:nvSpPr>
        <dsp:cNvPr id="0" name=""/>
        <dsp:cNvSpPr/>
      </dsp:nvSpPr>
      <dsp:spPr>
        <a:xfrm>
          <a:off x="2669279" y="2288409"/>
          <a:ext cx="1818592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Open Sans"/>
            </a:rPr>
            <a:t>DAŇOVÝ CONTROLLOR</a:t>
          </a:r>
        </a:p>
      </dsp:txBody>
      <dsp:txXfrm>
        <a:off x="2669279" y="2288409"/>
        <a:ext cx="1818592" cy="909296"/>
      </dsp:txXfrm>
    </dsp:sp>
    <dsp:sp modelId="{2C93B66C-E5A4-4CE6-9208-D0AD480EEB7D}">
      <dsp:nvSpPr>
        <dsp:cNvPr id="0" name=""/>
        <dsp:cNvSpPr/>
      </dsp:nvSpPr>
      <dsp:spPr>
        <a:xfrm>
          <a:off x="2934194" y="3551940"/>
          <a:ext cx="1818592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DANĚ Z PŘÍJMU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MAJETKOVÉ DANĚ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OSTATNÍ DANĚ</a:t>
          </a:r>
        </a:p>
      </dsp:txBody>
      <dsp:txXfrm>
        <a:off x="2934194" y="3551940"/>
        <a:ext cx="1818592" cy="909296"/>
      </dsp:txXfrm>
    </dsp:sp>
    <dsp:sp modelId="{D294FE35-465B-45C1-9019-05E1C5A2F6D0}">
      <dsp:nvSpPr>
        <dsp:cNvPr id="0" name=""/>
        <dsp:cNvSpPr/>
      </dsp:nvSpPr>
      <dsp:spPr>
        <a:xfrm>
          <a:off x="4869777" y="2288409"/>
          <a:ext cx="1818592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Open Sans"/>
            </a:rPr>
            <a:t>CONTROLLOR ANALÝZ</a:t>
          </a:r>
        </a:p>
      </dsp:txBody>
      <dsp:txXfrm>
        <a:off x="4869777" y="2288409"/>
        <a:ext cx="1818592" cy="909296"/>
      </dsp:txXfrm>
    </dsp:sp>
    <dsp:sp modelId="{4EC67D7C-168E-4C51-99EB-8285F806E71B}">
      <dsp:nvSpPr>
        <dsp:cNvPr id="0" name=""/>
        <dsp:cNvSpPr/>
      </dsp:nvSpPr>
      <dsp:spPr>
        <a:xfrm>
          <a:off x="5179938" y="3588412"/>
          <a:ext cx="1818592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>
            <a:latin typeface="Open San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EKONOMICKÉ STUDIE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PROGNOSTIKA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STATISTIKA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latin typeface="Open Sans"/>
          </a:endParaRPr>
        </a:p>
      </dsp:txBody>
      <dsp:txXfrm>
        <a:off x="5179938" y="3588412"/>
        <a:ext cx="1818592" cy="909296"/>
      </dsp:txXfrm>
    </dsp:sp>
    <dsp:sp modelId="{C185EBD2-CBD6-49BC-BBA2-3B01271BC672}">
      <dsp:nvSpPr>
        <dsp:cNvPr id="0" name=""/>
        <dsp:cNvSpPr/>
      </dsp:nvSpPr>
      <dsp:spPr>
        <a:xfrm>
          <a:off x="7070274" y="2288409"/>
          <a:ext cx="1818592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Open Sans"/>
            </a:rPr>
            <a:t>CONTROLLOR</a:t>
          </a:r>
          <a:r>
            <a:rPr lang="cs-CZ" sz="1600" kern="1200" baseline="0" dirty="0">
              <a:latin typeface="Open Sans"/>
            </a:rPr>
            <a:t> AUDITU</a:t>
          </a:r>
          <a:endParaRPr lang="cs-CZ" sz="1600" kern="1200" dirty="0">
            <a:latin typeface="Open Sans"/>
          </a:endParaRPr>
        </a:p>
      </dsp:txBody>
      <dsp:txXfrm>
        <a:off x="7070274" y="2288409"/>
        <a:ext cx="1818592" cy="909296"/>
      </dsp:txXfrm>
    </dsp:sp>
    <dsp:sp modelId="{7B875FDC-70FC-46BD-A008-C4FBD957E74A}">
      <dsp:nvSpPr>
        <dsp:cNvPr id="0" name=""/>
        <dsp:cNvSpPr/>
      </dsp:nvSpPr>
      <dsp:spPr>
        <a:xfrm>
          <a:off x="7380435" y="3605107"/>
          <a:ext cx="2014819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INTERNÍ AUDIT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SPOLUPRÁCE S EXTERNÍM AUDITEM</a:t>
          </a:r>
        </a:p>
      </dsp:txBody>
      <dsp:txXfrm>
        <a:off x="7380435" y="3605107"/>
        <a:ext cx="2014819" cy="909296"/>
      </dsp:txXfrm>
    </dsp:sp>
    <dsp:sp modelId="{537BD2D8-B9E6-4E44-99B7-D8B800C1B1E5}">
      <dsp:nvSpPr>
        <dsp:cNvPr id="0" name=""/>
        <dsp:cNvSpPr/>
      </dsp:nvSpPr>
      <dsp:spPr>
        <a:xfrm>
          <a:off x="9466998" y="2288409"/>
          <a:ext cx="1818592" cy="909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Open Sans"/>
            </a:rPr>
            <a:t>CONTROLLOR SYSTÉMŮ</a:t>
          </a:r>
        </a:p>
      </dsp:txBody>
      <dsp:txXfrm>
        <a:off x="9466998" y="2288409"/>
        <a:ext cx="1818592" cy="909296"/>
      </dsp:txXfrm>
    </dsp:sp>
    <dsp:sp modelId="{F24C0642-E983-482A-A92F-D9A3A4081447}">
      <dsp:nvSpPr>
        <dsp:cNvPr id="0" name=""/>
        <dsp:cNvSpPr/>
      </dsp:nvSpPr>
      <dsp:spPr>
        <a:xfrm>
          <a:off x="9921646" y="3579610"/>
          <a:ext cx="1818592" cy="15354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ÚČETNÍ METODY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ŘÍZENÍ NÁKLADŮ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PLATBY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ADMINISTRATIVA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Open Sans"/>
            </a:rPr>
            <a:t>KOMUNIKACE</a:t>
          </a:r>
        </a:p>
      </dsp:txBody>
      <dsp:txXfrm>
        <a:off x="9921646" y="3579610"/>
        <a:ext cx="1818592" cy="1535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9E89-E32A-4238-B8FF-A72270B65D07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C013-CF1B-4C96-BA05-5B2A5F0D84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62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8F3D-61EF-41B8-9C1B-E0FA3D4656F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98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7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56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79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6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1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50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9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654C-5EEF-4C94-8934-B013D67275DB}" type="datetimeFigureOut">
              <a:rPr lang="cs-CZ" smtClean="0"/>
              <a:pPr/>
              <a:t>04.01.2022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1092-2BB8-434C-A00A-14DB4B89E7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 noChangeAspect="1"/>
          </p:cNvSpPr>
          <p:nvPr/>
        </p:nvSpPr>
        <p:spPr>
          <a:xfrm>
            <a:off x="815198" y="1008471"/>
            <a:ext cx="10650897" cy="527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4400" b="1" dirty="0">
              <a:solidFill>
                <a:srgbClr val="E41A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4400" b="1" dirty="0">
              <a:solidFill>
                <a:srgbClr val="E41A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6500" b="1" u="sng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CONTROLLER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1"/>
    </mc:Choice>
    <mc:Fallback xmlns="">
      <p:transition spd="slow" advTm="272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73267" y="639192"/>
            <a:ext cx="11797823" cy="59468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KONKRÉTNÍ ČINNOSTI CONTROLLERA V PRAXI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vytváří rozpočty celé společnosti i jednotlivých středisek a rozpočty zakázek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sestavuje směrnice pro plánování a kontrolu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srovnává plány se skutečností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vytváří ekonomické podklady pro cenovou i mzdovou politiku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optimalizuje platební a dodací podmínky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upozorňuje a reaguje na odchylky ve výrobě, projektech i investicích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předpovídá vývoj ekonomických výsledků</a:t>
            </a:r>
          </a:p>
          <a:p>
            <a:pPr marL="0" indent="0">
              <a:buNone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81870" y="645952"/>
            <a:ext cx="10337924" cy="5940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plánuje cash </a:t>
            </a:r>
            <a:r>
              <a:rPr lang="cs-CZ" sz="3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</a:t>
            </a:r>
            <a:endParaRPr lang="cs-CZ"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předpovídá ekonomické dopady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vyhodnocuje ekonomické výsledky celé společnosti i středisek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průběrně informuje o ekonomické situaci podniku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provádí audity, revize a zajišťuje pojištění majetku podniku</a:t>
            </a:r>
          </a:p>
        </p:txBody>
      </p:sp>
    </p:spTree>
    <p:extLst>
      <p:ext uri="{BB962C8B-B14F-4D97-AF65-F5344CB8AC3E}">
        <p14:creationId xmlns:p14="http://schemas.microsoft.com/office/powerpoint/2010/main" val="161031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385423" y="444665"/>
            <a:ext cx="10486709" cy="5193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ODBORNÉ KOMPETENCE CONTROLLERA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účetnictví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reporting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informační 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plánování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rozpočetnictví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znalost podniku</a:t>
            </a:r>
          </a:p>
        </p:txBody>
      </p:sp>
    </p:spTree>
    <p:extLst>
      <p:ext uri="{BB962C8B-B14F-4D97-AF65-F5344CB8AC3E}">
        <p14:creationId xmlns:p14="http://schemas.microsoft.com/office/powerpoint/2010/main" val="3595464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259589" y="562111"/>
            <a:ext cx="11375941" cy="5193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METODICKÉ KOMPETENCE CONTROLLERA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techniky řízení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projektový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personální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informační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komunikační a prezentační dovednosti</a:t>
            </a:r>
          </a:p>
          <a:p>
            <a:pPr marL="0" indent="0">
              <a:buNone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9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318312" y="310442"/>
            <a:ext cx="11484998" cy="5193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 A SOCIÁLNÍ KOMPETENCE CONTROLLERA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samostatnost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připravenost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schopnost řešit konflikty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schopnost prosadit se a přesvědčit</a:t>
            </a:r>
          </a:p>
        </p:txBody>
      </p:sp>
    </p:spTree>
    <p:extLst>
      <p:ext uri="{BB962C8B-B14F-4D97-AF65-F5344CB8AC3E}">
        <p14:creationId xmlns:p14="http://schemas.microsoft.com/office/powerpoint/2010/main" val="366261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421831" y="460465"/>
            <a:ext cx="11358837" cy="62332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CONTROLLER</a:t>
            </a:r>
          </a:p>
          <a:p>
            <a:pPr>
              <a:buFontTx/>
              <a:buChar char="-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Pracovník controllingového útvaru,</a:t>
            </a:r>
          </a:p>
          <a:p>
            <a:pPr>
              <a:buFontTx/>
              <a:buChar char="-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osoba, poradce rozhodovacích kompetencí v oblasti plánování, řízení a výkonnosti podniku,</a:t>
            </a:r>
          </a:p>
          <a:p>
            <a:pPr marL="0" indent="0">
              <a:buNone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rovnocenný partner řídících pracovníků,</a:t>
            </a:r>
          </a:p>
          <a:p>
            <a:pPr marL="0" indent="0">
              <a:buNone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koordinátor, poradce a navigátor,</a:t>
            </a:r>
          </a:p>
          <a:p>
            <a:pPr>
              <a:buFontTx/>
              <a:buChar char="-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odpovídá za transparentnost podnikových výsledků</a:t>
            </a:r>
          </a:p>
          <a:p>
            <a:pPr>
              <a:buFontTx/>
              <a:buChar char="-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zajišťuje informace potřebné pro manažerské rozhodování,</a:t>
            </a:r>
          </a:p>
          <a:p>
            <a:pPr>
              <a:buFontTx/>
              <a:buChar char="-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poskytuje manažerům služby v oblasti plánování a řízení, tak aby management mohl plánovat a řídit dle předem stanovených cílů.</a:t>
            </a:r>
          </a:p>
        </p:txBody>
      </p:sp>
    </p:spTree>
    <p:extLst>
      <p:ext uri="{BB962C8B-B14F-4D97-AF65-F5344CB8AC3E}">
        <p14:creationId xmlns:p14="http://schemas.microsoft.com/office/powerpoint/2010/main" val="177172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AF19519F-FF9F-46A2-868A-2734ED42F207}"/>
              </a:ext>
            </a:extLst>
          </p:cNvPr>
          <p:cNvSpPr/>
          <p:nvPr/>
        </p:nvSpPr>
        <p:spPr>
          <a:xfrm>
            <a:off x="266330" y="1100831"/>
            <a:ext cx="5353235" cy="4545367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906715C-1FBC-4F43-96CA-52C316ABE7A8}"/>
              </a:ext>
            </a:extLst>
          </p:cNvPr>
          <p:cNvSpPr/>
          <p:nvPr/>
        </p:nvSpPr>
        <p:spPr>
          <a:xfrm>
            <a:off x="4395046" y="1085869"/>
            <a:ext cx="5280734" cy="454536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78B2431-BC61-42F9-B01A-91CA867F7F0A}"/>
              </a:ext>
            </a:extLst>
          </p:cNvPr>
          <p:cNvSpPr txBox="1"/>
          <p:nvPr/>
        </p:nvSpPr>
        <p:spPr>
          <a:xfrm>
            <a:off x="1837538" y="2130640"/>
            <a:ext cx="1873188" cy="56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464C9B2-A342-49FF-A458-78C65D003D67}"/>
              </a:ext>
            </a:extLst>
          </p:cNvPr>
          <p:cNvSpPr/>
          <p:nvPr/>
        </p:nvSpPr>
        <p:spPr>
          <a:xfrm>
            <a:off x="4395046" y="1869897"/>
            <a:ext cx="1162976" cy="297731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8528660-CE39-4A39-9EB5-D18E48E5E438}"/>
              </a:ext>
            </a:extLst>
          </p:cNvPr>
          <p:cNvSpPr txBox="1"/>
          <p:nvPr/>
        </p:nvSpPr>
        <p:spPr>
          <a:xfrm>
            <a:off x="6084463" y="1997066"/>
            <a:ext cx="241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chemeClr val="bg1"/>
                </a:solidFill>
              </a:rPr>
              <a:t>CONTROLLER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637085-BBA9-46BE-8FC0-E70BF06591BA}"/>
              </a:ext>
            </a:extLst>
          </p:cNvPr>
          <p:cNvSpPr txBox="1"/>
          <p:nvPr/>
        </p:nvSpPr>
        <p:spPr>
          <a:xfrm>
            <a:off x="4765482" y="2046271"/>
            <a:ext cx="422103" cy="27892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cs-CZ" sz="1300" b="1" dirty="0"/>
              <a:t>CONTROLLING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44CFF7-250F-4A3D-A9D6-8885855FC1D4}"/>
              </a:ext>
            </a:extLst>
          </p:cNvPr>
          <p:cNvSpPr txBox="1"/>
          <p:nvPr/>
        </p:nvSpPr>
        <p:spPr>
          <a:xfrm>
            <a:off x="886555" y="2914669"/>
            <a:ext cx="2888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ŘÍDÍ PROVOZ PODNIKU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ODPOVÍDÁ ZA VÝSLEDKY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PLÁNUJE, ROZHODUJE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ORGANIZUJE A KONTROLUJE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B28ECB3-6260-408F-B126-72A496BCFDCC}"/>
              </a:ext>
            </a:extLst>
          </p:cNvPr>
          <p:cNvSpPr txBox="1"/>
          <p:nvPr/>
        </p:nvSpPr>
        <p:spPr>
          <a:xfrm>
            <a:off x="5871905" y="2815930"/>
            <a:ext cx="3444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MÁ EKONOMICKOU AUTORITU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ODPOVÍDÁ  ZA TRANSPARENTNOST VÝSLEDKŮ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TVOŘÍ METODY A NÁSTROJE PRO PLÁNOVÁNÍ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MODERUJE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KOORDINUJE A AKTUALIZUJE SYSTÉM PODNIKU</a:t>
            </a:r>
          </a:p>
        </p:txBody>
      </p:sp>
    </p:spTree>
    <p:extLst>
      <p:ext uri="{BB962C8B-B14F-4D97-AF65-F5344CB8AC3E}">
        <p14:creationId xmlns:p14="http://schemas.microsoft.com/office/powerpoint/2010/main" val="53362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319596" y="142043"/>
            <a:ext cx="11700769" cy="67159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 CONTROLLERA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schopnost odolávat tlaku nadřízených i podřízených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schopnost komunikovat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schopnost předávat myšlenky a přesvědčovat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nezaujatost, spolehlivost, samostatnost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schopnost analytického myšlení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kvalifikační předpoklady (ekonomické vzdělání, a znalost výpočetní techniky)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odborné znalosti (finanční účetnictví, finanční řízení, kalkulace nákladů, znalost plánovacích a prognostických metod, znalost controllingových nástrojů, analýza odchylek, znalost podnikového okolí)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0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244277" y="266331"/>
            <a:ext cx="11305572" cy="63830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ZAČLENĚNÍ CONTROLLERA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4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-CZ" sz="4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závisí na faktorech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4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INTERNÍCH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komplexnost informací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velikosti podniku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technologie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4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EXTERNÍCH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4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trh práce, zboží, peněz, kapitálu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politika, legislativa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sociální podmínky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4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hospodářské postavení státu</a:t>
            </a:r>
          </a:p>
          <a:p>
            <a:pPr marL="0" indent="0">
              <a:lnSpc>
                <a:spcPct val="100000"/>
              </a:lnSpc>
              <a:buNone/>
            </a:pPr>
            <a:endParaRPr lang="cs-CZ" sz="43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0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89FC36-31DD-4DE9-BF0C-2394AF850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913503"/>
              </p:ext>
            </p:extLst>
          </p:nvPr>
        </p:nvGraphicFramePr>
        <p:xfrm>
          <a:off x="204186" y="1171852"/>
          <a:ext cx="11742198" cy="611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2CF363A-E498-4592-81E0-417854CE7F0F}"/>
              </a:ext>
            </a:extLst>
          </p:cNvPr>
          <p:cNvSpPr txBox="1"/>
          <p:nvPr/>
        </p:nvSpPr>
        <p:spPr>
          <a:xfrm>
            <a:off x="204186" y="284086"/>
            <a:ext cx="9942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STRUKTURA CONTROLLINGOVÉHO ODDĚLENÍ</a:t>
            </a:r>
          </a:p>
        </p:txBody>
      </p:sp>
    </p:spTree>
    <p:extLst>
      <p:ext uri="{BB962C8B-B14F-4D97-AF65-F5344CB8AC3E}">
        <p14:creationId xmlns:p14="http://schemas.microsoft.com/office/powerpoint/2010/main" val="379507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244277" y="407199"/>
            <a:ext cx="11305572" cy="62421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STRATEGICKÉ ÚKOLY CONTROLLERA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vypracování koncepce podnikového controllingu = </a:t>
            </a:r>
            <a:r>
              <a:rPr lang="cs-CZ" sz="35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„controllingový systém“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vypracování postupu zavádění controllingového systému do podnikové praxe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vypracování koncepce informačního systému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vypracování koncepce reportingového systému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sestavení controllingových metod a návodů pro jednotlivé oblasti podniku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vykonávání dohledu při tvorbě </a:t>
            </a:r>
            <a:r>
              <a:rPr lang="cs-CZ" sz="3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strategických plánů </a:t>
            </a: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podniku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poradenská činnost</a:t>
            </a:r>
          </a:p>
        </p:txBody>
      </p:sp>
    </p:spTree>
    <p:extLst>
      <p:ext uri="{BB962C8B-B14F-4D97-AF65-F5344CB8AC3E}">
        <p14:creationId xmlns:p14="http://schemas.microsoft.com/office/powerpoint/2010/main" val="388849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339575" y="168676"/>
            <a:ext cx="10917310" cy="62487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OPERATIVNÍ ÚKOLY CONTROLLERA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provádění analýz konkurence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provádění analýz odběratelů, dodavatelů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rozhodování o nákupu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rozhodování o výrobě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rozhodování o investicích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vykonávání dohledu při tvorbě operativních plánů podniku</a:t>
            </a:r>
          </a:p>
          <a:p>
            <a:pPr marL="0" indent="0">
              <a:buNone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5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438799" y="437814"/>
            <a:ext cx="11483912" cy="59823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ČINNOSTI CONTROLLERA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sbírá a třídí informace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analyzuje informace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koordinuje rozhodování a plánování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poskytuje výsledky svých analýz a informace   managementu </a:t>
            </a: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 „poradce manažera“</a:t>
            </a:r>
            <a:endParaRPr lang="cs-CZ"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odpovídá za transparentnost výsledků</a:t>
            </a:r>
          </a:p>
          <a:p>
            <a:pPr marL="0" indent="0">
              <a:buNone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863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484</Words>
  <Application>Microsoft Office PowerPoint</Application>
  <PresentationFormat>Širokoúhlá obrazovka</PresentationFormat>
  <Paragraphs>120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TESCO SW,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Grohmanová Michaela</dc:creator>
  <cp:lastModifiedBy>Prachařová Lenka</cp:lastModifiedBy>
  <cp:revision>223</cp:revision>
  <dcterms:created xsi:type="dcterms:W3CDTF">2017-10-30T08:20:10Z</dcterms:created>
  <dcterms:modified xsi:type="dcterms:W3CDTF">2022-01-04T09:35:08Z</dcterms:modified>
</cp:coreProperties>
</file>