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8" r:id="rId4"/>
    <p:sldId id="259" r:id="rId5"/>
    <p:sldId id="267" r:id="rId6"/>
    <p:sldId id="260" r:id="rId7"/>
    <p:sldId id="291" r:id="rId8"/>
    <p:sldId id="292" r:id="rId9"/>
    <p:sldId id="270" r:id="rId10"/>
    <p:sldId id="277" r:id="rId11"/>
    <p:sldId id="278" r:id="rId12"/>
    <p:sldId id="279" r:id="rId13"/>
    <p:sldId id="262" r:id="rId14"/>
    <p:sldId id="266" r:id="rId15"/>
    <p:sldId id="280" r:id="rId16"/>
    <p:sldId id="281" r:id="rId17"/>
    <p:sldId id="263" r:id="rId18"/>
    <p:sldId id="297" r:id="rId19"/>
    <p:sldId id="298" r:id="rId20"/>
    <p:sldId id="264" r:id="rId21"/>
    <p:sldId id="271" r:id="rId22"/>
    <p:sldId id="272" r:id="rId23"/>
    <p:sldId id="273" r:id="rId24"/>
    <p:sldId id="265" r:id="rId25"/>
    <p:sldId id="268" r:id="rId26"/>
    <p:sldId id="274" r:id="rId27"/>
    <p:sldId id="282" r:id="rId28"/>
    <p:sldId id="286" r:id="rId29"/>
    <p:sldId id="284" r:id="rId30"/>
    <p:sldId id="283" r:id="rId31"/>
    <p:sldId id="285" r:id="rId32"/>
    <p:sldId id="290" r:id="rId33"/>
    <p:sldId id="287" r:id="rId34"/>
    <p:sldId id="288" r:id="rId35"/>
    <p:sldId id="289" r:id="rId3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18E550-0FC8-4F69-B1B6-0800D7299DC2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cs-CZ"/>
        </a:p>
      </dgm:t>
    </dgm:pt>
    <dgm:pt modelId="{20BA982E-D212-4579-9D45-FEB06E91CD1A}">
      <dgm:prSet phldrT="[Text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cs-CZ" sz="2500" b="1" dirty="0">
              <a:solidFill>
                <a:schemeClr val="tx1"/>
              </a:solidFill>
              <a:latin typeface="Bookman Old Style" panose="02050604050505020204" pitchFamily="18" charset="0"/>
            </a:rPr>
            <a:t>STANOVENÍ PLÁNU AUDITU</a:t>
          </a:r>
        </a:p>
      </dgm:t>
    </dgm:pt>
    <dgm:pt modelId="{709CCD2B-2302-415A-AABF-848FD56BBFE5}" type="parTrans" cxnId="{58825883-CA3B-4B07-B084-606FCB9FDD73}">
      <dgm:prSet/>
      <dgm:spPr/>
      <dgm:t>
        <a:bodyPr/>
        <a:lstStyle/>
        <a:p>
          <a:endParaRPr lang="cs-CZ"/>
        </a:p>
      </dgm:t>
    </dgm:pt>
    <dgm:pt modelId="{CBCE4275-7EC6-473A-9E0E-9E8FF8F20934}" type="sibTrans" cxnId="{58825883-CA3B-4B07-B084-606FCB9FDD73}">
      <dgm:prSet custT="1"/>
      <dgm:spPr>
        <a:ln w="28575">
          <a:solidFill>
            <a:schemeClr val="tx1"/>
          </a:solidFill>
        </a:ln>
      </dgm:spPr>
      <dgm:t>
        <a:bodyPr/>
        <a:lstStyle/>
        <a:p>
          <a:endParaRPr lang="cs-CZ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74C35D8B-9EEE-49E3-831A-2B505D6703BE}">
      <dgm:prSet phldrT="[Text]" custT="1"/>
      <dgm:spPr>
        <a:ln w="12700">
          <a:noFill/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cs-CZ" sz="1800" dirty="0">
              <a:solidFill>
                <a:schemeClr val="tx1"/>
              </a:solidFill>
              <a:latin typeface="Bookman Old Style" panose="02050604050505020204" pitchFamily="18" charset="0"/>
            </a:rPr>
            <a:t>STANOVENÍ PŘEDMĚTU AUDITU </a:t>
          </a:r>
        </a:p>
      </dgm:t>
    </dgm:pt>
    <dgm:pt modelId="{3205E995-A49F-4B95-B9E2-1F853FE84FC9}" type="parTrans" cxnId="{B86D5A3E-52F4-4126-A19C-0E759F8C4D6B}">
      <dgm:prSet/>
      <dgm:spPr/>
      <dgm:t>
        <a:bodyPr/>
        <a:lstStyle/>
        <a:p>
          <a:endParaRPr lang="cs-CZ"/>
        </a:p>
      </dgm:t>
    </dgm:pt>
    <dgm:pt modelId="{1A120696-713F-43FF-A094-AA8BC4A49FC9}" type="sibTrans" cxnId="{B86D5A3E-52F4-4126-A19C-0E759F8C4D6B}">
      <dgm:prSet/>
      <dgm:spPr/>
      <dgm:t>
        <a:bodyPr/>
        <a:lstStyle/>
        <a:p>
          <a:endParaRPr lang="cs-CZ"/>
        </a:p>
      </dgm:t>
    </dgm:pt>
    <dgm:pt modelId="{71264408-3A23-4C30-98B4-2972E55FF997}">
      <dgm:prSet phldrT="[Text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cs-CZ" sz="2500" b="1" dirty="0">
              <a:solidFill>
                <a:schemeClr val="tx1"/>
              </a:solidFill>
              <a:latin typeface="Bookman Old Style" panose="02050604050505020204" pitchFamily="18" charset="0"/>
            </a:rPr>
            <a:t>PROVEDENÍ AUDITU</a:t>
          </a:r>
        </a:p>
      </dgm:t>
    </dgm:pt>
    <dgm:pt modelId="{771F4400-659F-4732-AC64-17E5CBB59C19}" type="parTrans" cxnId="{64D56F91-483D-4B94-AEA0-C224983A859C}">
      <dgm:prSet/>
      <dgm:spPr/>
      <dgm:t>
        <a:bodyPr/>
        <a:lstStyle/>
        <a:p>
          <a:endParaRPr lang="cs-CZ"/>
        </a:p>
      </dgm:t>
    </dgm:pt>
    <dgm:pt modelId="{537481C4-A108-4C59-8AA3-6D6105C572A9}" type="sibTrans" cxnId="{64D56F91-483D-4B94-AEA0-C224983A859C}">
      <dgm:prSet custT="1"/>
      <dgm:spPr>
        <a:ln w="28575">
          <a:solidFill>
            <a:schemeClr val="tx1"/>
          </a:solidFill>
        </a:ln>
      </dgm:spPr>
      <dgm:t>
        <a:bodyPr/>
        <a:lstStyle/>
        <a:p>
          <a:endParaRPr lang="cs-CZ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F3E98A0E-F7C3-494F-9B9C-A648467E5B99}">
      <dgm:prSet phldrT="[Text]" custT="1"/>
      <dgm:spPr>
        <a:ln w="12700">
          <a:noFill/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cs-CZ" sz="1800" dirty="0">
              <a:solidFill>
                <a:schemeClr val="tx1"/>
              </a:solidFill>
              <a:latin typeface="Bookman Old Style" panose="02050604050505020204" pitchFamily="18" charset="0"/>
            </a:rPr>
            <a:t>TESTOVÁNÍ</a:t>
          </a:r>
        </a:p>
      </dgm:t>
    </dgm:pt>
    <dgm:pt modelId="{F630AA89-06EA-4B01-9FED-5E0F5CF3257A}" type="parTrans" cxnId="{4669F0AE-689A-4C52-8E52-E6356575A9F8}">
      <dgm:prSet/>
      <dgm:spPr/>
      <dgm:t>
        <a:bodyPr/>
        <a:lstStyle/>
        <a:p>
          <a:endParaRPr lang="cs-CZ"/>
        </a:p>
      </dgm:t>
    </dgm:pt>
    <dgm:pt modelId="{441755F7-924B-42A7-9273-DBE73FA73A72}" type="sibTrans" cxnId="{4669F0AE-689A-4C52-8E52-E6356575A9F8}">
      <dgm:prSet/>
      <dgm:spPr/>
      <dgm:t>
        <a:bodyPr/>
        <a:lstStyle/>
        <a:p>
          <a:endParaRPr lang="cs-CZ"/>
        </a:p>
      </dgm:t>
    </dgm:pt>
    <dgm:pt modelId="{288C2AEA-3D86-4EE0-8F4D-D4D6168C7C83}">
      <dgm:prSet phldrT="[Text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cs-CZ" sz="2500" b="1" dirty="0">
              <a:solidFill>
                <a:schemeClr val="tx1"/>
              </a:solidFill>
              <a:latin typeface="Bookman Old Style" panose="02050604050505020204" pitchFamily="18" charset="0"/>
            </a:rPr>
            <a:t>VYHODNOCENÍ AUDITU</a:t>
          </a:r>
        </a:p>
      </dgm:t>
    </dgm:pt>
    <dgm:pt modelId="{A64E068D-6EA5-48BE-B023-FE56308D6067}" type="parTrans" cxnId="{6C2EFC10-3760-4715-8181-525513C2B350}">
      <dgm:prSet/>
      <dgm:spPr/>
      <dgm:t>
        <a:bodyPr/>
        <a:lstStyle/>
        <a:p>
          <a:endParaRPr lang="cs-CZ"/>
        </a:p>
      </dgm:t>
    </dgm:pt>
    <dgm:pt modelId="{24001746-D371-4F28-A522-C0A4AF05CB91}" type="sibTrans" cxnId="{6C2EFC10-3760-4715-8181-525513C2B350}">
      <dgm:prSet/>
      <dgm:spPr/>
      <dgm:t>
        <a:bodyPr/>
        <a:lstStyle/>
        <a:p>
          <a:endParaRPr lang="cs-CZ"/>
        </a:p>
      </dgm:t>
    </dgm:pt>
    <dgm:pt modelId="{19371D6B-CE96-4221-BF07-E48C12C3B31B}">
      <dgm:prSet phldrT="[Text]" custT="1"/>
      <dgm:spPr>
        <a:ln w="12700">
          <a:noFill/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cs-CZ" sz="2000" dirty="0">
              <a:solidFill>
                <a:schemeClr val="tx1"/>
              </a:solidFill>
              <a:latin typeface="Bookman Old Style" panose="02050604050505020204" pitchFamily="18" charset="0"/>
            </a:rPr>
            <a:t>ZPRÁVA AUDITORA</a:t>
          </a:r>
        </a:p>
      </dgm:t>
    </dgm:pt>
    <dgm:pt modelId="{992A27DF-BAB6-4378-B73E-73B6A73E6E56}" type="parTrans" cxnId="{54C82D92-0872-4F80-B7A9-F86D94B742CB}">
      <dgm:prSet/>
      <dgm:spPr/>
      <dgm:t>
        <a:bodyPr/>
        <a:lstStyle/>
        <a:p>
          <a:endParaRPr lang="cs-CZ"/>
        </a:p>
      </dgm:t>
    </dgm:pt>
    <dgm:pt modelId="{AB1BAB8C-BA01-4ABE-AB43-FEA7FB197C50}" type="sibTrans" cxnId="{54C82D92-0872-4F80-B7A9-F86D94B742CB}">
      <dgm:prSet/>
      <dgm:spPr/>
      <dgm:t>
        <a:bodyPr/>
        <a:lstStyle/>
        <a:p>
          <a:endParaRPr lang="cs-CZ"/>
        </a:p>
      </dgm:t>
    </dgm:pt>
    <dgm:pt modelId="{62DBAA90-0CC5-4AC5-938F-3DBA0962E77A}">
      <dgm:prSet phldrT="[Text]" custT="1"/>
      <dgm:spPr>
        <a:ln w="12700">
          <a:noFill/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cs-CZ" sz="1800" dirty="0">
              <a:solidFill>
                <a:schemeClr val="tx1"/>
              </a:solidFill>
              <a:latin typeface="Bookman Old Style" panose="02050604050505020204" pitchFamily="18" charset="0"/>
            </a:rPr>
            <a:t>STANOVENÍ ČASU AUDITU</a:t>
          </a:r>
        </a:p>
      </dgm:t>
    </dgm:pt>
    <dgm:pt modelId="{DF0CEEFE-BDD2-44F2-AA12-E08B48FB1160}" type="parTrans" cxnId="{18C95DA3-34FF-473C-A973-0E9F07EDE947}">
      <dgm:prSet/>
      <dgm:spPr/>
      <dgm:t>
        <a:bodyPr/>
        <a:lstStyle/>
        <a:p>
          <a:endParaRPr lang="cs-CZ"/>
        </a:p>
      </dgm:t>
    </dgm:pt>
    <dgm:pt modelId="{1E0B5D3F-2AAC-4B23-B06F-8095186E5798}" type="sibTrans" cxnId="{18C95DA3-34FF-473C-A973-0E9F07EDE947}">
      <dgm:prSet/>
      <dgm:spPr/>
      <dgm:t>
        <a:bodyPr/>
        <a:lstStyle/>
        <a:p>
          <a:endParaRPr lang="cs-CZ"/>
        </a:p>
      </dgm:t>
    </dgm:pt>
    <dgm:pt modelId="{EE3B2CBA-EBBC-44A6-9B37-037DDAD42051}">
      <dgm:prSet phldrT="[Text]" custT="1"/>
      <dgm:spPr>
        <a:ln w="12700">
          <a:noFill/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cs-CZ" sz="1800" dirty="0">
              <a:solidFill>
                <a:schemeClr val="tx1"/>
              </a:solidFill>
              <a:latin typeface="Bookman Old Style" panose="02050604050505020204" pitchFamily="18" charset="0"/>
            </a:rPr>
            <a:t>STANOVENÍ CÍLŮ AUDITU</a:t>
          </a:r>
        </a:p>
      </dgm:t>
    </dgm:pt>
    <dgm:pt modelId="{B53B3885-57BD-4581-A71D-D3797C8AC847}" type="parTrans" cxnId="{54E40AC6-2E6C-447F-89CD-A804284F7875}">
      <dgm:prSet/>
      <dgm:spPr/>
      <dgm:t>
        <a:bodyPr/>
        <a:lstStyle/>
        <a:p>
          <a:endParaRPr lang="cs-CZ"/>
        </a:p>
      </dgm:t>
    </dgm:pt>
    <dgm:pt modelId="{FDB843EC-3EF2-41CC-88D7-9562DE2B5999}" type="sibTrans" cxnId="{54E40AC6-2E6C-447F-89CD-A804284F7875}">
      <dgm:prSet/>
      <dgm:spPr/>
      <dgm:t>
        <a:bodyPr/>
        <a:lstStyle/>
        <a:p>
          <a:endParaRPr lang="cs-CZ"/>
        </a:p>
      </dgm:t>
    </dgm:pt>
    <dgm:pt modelId="{5411E71C-0E01-4D0E-B0B7-0B93FC766A8B}">
      <dgm:prSet phldrT="[Text]" custT="1"/>
      <dgm:spPr>
        <a:ln w="12700">
          <a:noFill/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cs-CZ" sz="1800" dirty="0">
              <a:solidFill>
                <a:schemeClr val="tx1"/>
              </a:solidFill>
              <a:latin typeface="Bookman Old Style" panose="02050604050505020204" pitchFamily="18" charset="0"/>
            </a:rPr>
            <a:t>STANOVENÍ AUDITORŮ</a:t>
          </a:r>
        </a:p>
      </dgm:t>
    </dgm:pt>
    <dgm:pt modelId="{0FE5B38F-7D94-4A14-BB2B-C0296D181ACB}" type="parTrans" cxnId="{7FD5B700-59BD-479A-91BD-3F56E311F66E}">
      <dgm:prSet/>
      <dgm:spPr/>
      <dgm:t>
        <a:bodyPr/>
        <a:lstStyle/>
        <a:p>
          <a:endParaRPr lang="cs-CZ"/>
        </a:p>
      </dgm:t>
    </dgm:pt>
    <dgm:pt modelId="{94FB2FC3-A161-46BF-8D6E-CEBC2D01B42E}" type="sibTrans" cxnId="{7FD5B700-59BD-479A-91BD-3F56E311F66E}">
      <dgm:prSet/>
      <dgm:spPr/>
      <dgm:t>
        <a:bodyPr/>
        <a:lstStyle/>
        <a:p>
          <a:endParaRPr lang="cs-CZ"/>
        </a:p>
      </dgm:t>
    </dgm:pt>
    <dgm:pt modelId="{D103187E-05D0-45ED-8AC1-967638340A6D}">
      <dgm:prSet phldrT="[Text]" custT="1"/>
      <dgm:spPr>
        <a:ln w="12700">
          <a:noFill/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cs-CZ" sz="1800" dirty="0">
              <a:solidFill>
                <a:schemeClr val="tx1"/>
              </a:solidFill>
              <a:latin typeface="Bookman Old Style" panose="02050604050505020204" pitchFamily="18" charset="0"/>
            </a:rPr>
            <a:t>TESTY SPOLEHLIVOSTI</a:t>
          </a:r>
        </a:p>
      </dgm:t>
    </dgm:pt>
    <dgm:pt modelId="{6D0718C9-58BD-40E4-92AC-20F8B6605893}" type="parTrans" cxnId="{BDA6BC44-2DD8-43CD-B474-3FC2B0B36AB0}">
      <dgm:prSet/>
      <dgm:spPr/>
      <dgm:t>
        <a:bodyPr/>
        <a:lstStyle/>
        <a:p>
          <a:endParaRPr lang="cs-CZ"/>
        </a:p>
      </dgm:t>
    </dgm:pt>
    <dgm:pt modelId="{B05DDB8F-C4B7-4E15-BCD4-B0290F952D61}" type="sibTrans" cxnId="{BDA6BC44-2DD8-43CD-B474-3FC2B0B36AB0}">
      <dgm:prSet/>
      <dgm:spPr/>
      <dgm:t>
        <a:bodyPr/>
        <a:lstStyle/>
        <a:p>
          <a:endParaRPr lang="cs-CZ"/>
        </a:p>
      </dgm:t>
    </dgm:pt>
    <dgm:pt modelId="{2084778B-2141-4DAB-8D0A-9D40AE24EC7A}">
      <dgm:prSet phldrT="[Text]" custT="1"/>
      <dgm:spPr>
        <a:ln w="12700">
          <a:noFill/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cs-CZ" sz="1800" dirty="0">
              <a:solidFill>
                <a:schemeClr val="tx1"/>
              </a:solidFill>
              <a:latin typeface="Bookman Old Style" panose="02050604050505020204" pitchFamily="18" charset="0"/>
            </a:rPr>
            <a:t>TESTY VĚCNÉ SPRÁVNOSTI</a:t>
          </a:r>
        </a:p>
      </dgm:t>
    </dgm:pt>
    <dgm:pt modelId="{8B3A7C9B-1B6F-4AA2-84B7-01E1B8C709E4}" type="parTrans" cxnId="{BBB02DC2-DD08-4B0F-93B6-DBE05D0943FB}">
      <dgm:prSet/>
      <dgm:spPr/>
      <dgm:t>
        <a:bodyPr/>
        <a:lstStyle/>
        <a:p>
          <a:endParaRPr lang="cs-CZ"/>
        </a:p>
      </dgm:t>
    </dgm:pt>
    <dgm:pt modelId="{9B812ED3-35BF-4028-9BD4-F845266B8420}" type="sibTrans" cxnId="{BBB02DC2-DD08-4B0F-93B6-DBE05D0943FB}">
      <dgm:prSet/>
      <dgm:spPr/>
      <dgm:t>
        <a:bodyPr/>
        <a:lstStyle/>
        <a:p>
          <a:endParaRPr lang="cs-CZ"/>
        </a:p>
      </dgm:t>
    </dgm:pt>
    <dgm:pt modelId="{832215DB-DF14-4ACE-ADBC-05280A8FE8D5}" type="pres">
      <dgm:prSet presAssocID="{C918E550-0FC8-4F69-B1B6-0800D7299DC2}" presName="rootnode" presStyleCnt="0">
        <dgm:presLayoutVars>
          <dgm:chMax/>
          <dgm:chPref/>
          <dgm:dir/>
          <dgm:animLvl val="lvl"/>
        </dgm:presLayoutVars>
      </dgm:prSet>
      <dgm:spPr/>
    </dgm:pt>
    <dgm:pt modelId="{1BDC77F6-4DD0-465F-846E-E3ABB622FC40}" type="pres">
      <dgm:prSet presAssocID="{20BA982E-D212-4579-9D45-FEB06E91CD1A}" presName="composite" presStyleCnt="0"/>
      <dgm:spPr/>
    </dgm:pt>
    <dgm:pt modelId="{2E3D8181-24B0-48D3-858C-F48155DBEFA1}" type="pres">
      <dgm:prSet presAssocID="{20BA982E-D212-4579-9D45-FEB06E91CD1A}" presName="bentUpArrow1" presStyleLbl="alignImgPlace1" presStyleIdx="0" presStyleCnt="2" custScaleX="69509" custScaleY="59154" custLinFactNeighborX="7408" custLinFactNeighborY="-29973"/>
      <dgm:spPr>
        <a:solidFill>
          <a:schemeClr val="bg2">
            <a:lumMod val="50000"/>
          </a:schemeClr>
        </a:solidFill>
        <a:ln w="28575">
          <a:solidFill>
            <a:schemeClr val="tx1"/>
          </a:solidFill>
        </a:ln>
      </dgm:spPr>
    </dgm:pt>
    <dgm:pt modelId="{FDC90B03-3EA9-4D1E-B698-DE68F063087D}" type="pres">
      <dgm:prSet presAssocID="{20BA982E-D212-4579-9D45-FEB06E91CD1A}" presName="ParentText" presStyleLbl="node1" presStyleIdx="0" presStyleCnt="3" custScaleX="159647" custScaleY="66699" custLinFactNeighborX="-59540" custLinFactNeighborY="481">
        <dgm:presLayoutVars>
          <dgm:chMax val="1"/>
          <dgm:chPref val="1"/>
          <dgm:bulletEnabled val="1"/>
        </dgm:presLayoutVars>
      </dgm:prSet>
      <dgm:spPr/>
    </dgm:pt>
    <dgm:pt modelId="{45B0F44F-08FA-4380-A2A1-926EAF3A530A}" type="pres">
      <dgm:prSet presAssocID="{20BA982E-D212-4579-9D45-FEB06E91CD1A}" presName="ChildText" presStyleLbl="revTx" presStyleIdx="0" presStyleCnt="3" custScaleX="251507" custLinFactX="22148" custLinFactNeighborX="100000" custLinFactNeighborY="16315">
        <dgm:presLayoutVars>
          <dgm:chMax val="0"/>
          <dgm:chPref val="0"/>
          <dgm:bulletEnabled val="1"/>
        </dgm:presLayoutVars>
      </dgm:prSet>
      <dgm:spPr/>
    </dgm:pt>
    <dgm:pt modelId="{0361EF3B-77B0-4357-8DB8-25B2DD1C6B64}" type="pres">
      <dgm:prSet presAssocID="{CBCE4275-7EC6-473A-9E0E-9E8FF8F20934}" presName="sibTrans" presStyleCnt="0"/>
      <dgm:spPr/>
    </dgm:pt>
    <dgm:pt modelId="{768EAD34-4094-48B2-B32F-C36DB348CB7F}" type="pres">
      <dgm:prSet presAssocID="{71264408-3A23-4C30-98B4-2972E55FF997}" presName="composite" presStyleCnt="0"/>
      <dgm:spPr/>
    </dgm:pt>
    <dgm:pt modelId="{894DDAF4-EDCC-4473-A568-24E7AF227FB3}" type="pres">
      <dgm:prSet presAssocID="{71264408-3A23-4C30-98B4-2972E55FF997}" presName="bentUpArrow1" presStyleLbl="alignImgPlace1" presStyleIdx="1" presStyleCnt="2" custScaleX="69509" custScaleY="59154" custLinFactNeighborX="7408" custLinFactNeighborY="-29973"/>
      <dgm:spPr>
        <a:solidFill>
          <a:schemeClr val="bg2">
            <a:lumMod val="50000"/>
          </a:schemeClr>
        </a:solidFill>
        <a:ln w="28575">
          <a:solidFill>
            <a:schemeClr val="tx1"/>
          </a:solidFill>
        </a:ln>
      </dgm:spPr>
    </dgm:pt>
    <dgm:pt modelId="{739E4C68-D3AF-40BB-9EE5-F0B95C92F166}" type="pres">
      <dgm:prSet presAssocID="{71264408-3A23-4C30-98B4-2972E55FF997}" presName="ParentText" presStyleLbl="node1" presStyleIdx="1" presStyleCnt="3" custScaleX="137238" custScaleY="66880" custLinFactNeighborX="-8192" custLinFactNeighborY="-2145">
        <dgm:presLayoutVars>
          <dgm:chMax val="1"/>
          <dgm:chPref val="1"/>
          <dgm:bulletEnabled val="1"/>
        </dgm:presLayoutVars>
      </dgm:prSet>
      <dgm:spPr/>
    </dgm:pt>
    <dgm:pt modelId="{6A97BA7F-9414-4C14-8D3A-0360DB8D1D8A}" type="pres">
      <dgm:prSet presAssocID="{71264408-3A23-4C30-98B4-2972E55FF997}" presName="ChildText" presStyleLbl="revTx" presStyleIdx="1" presStyleCnt="3" custScaleX="207317" custScaleY="80700" custLinFactNeighborX="74030" custLinFactNeighborY="19113">
        <dgm:presLayoutVars>
          <dgm:chMax val="0"/>
          <dgm:chPref val="0"/>
          <dgm:bulletEnabled val="1"/>
        </dgm:presLayoutVars>
      </dgm:prSet>
      <dgm:spPr/>
    </dgm:pt>
    <dgm:pt modelId="{C4C4D280-9884-4141-B16D-34B5152995CE}" type="pres">
      <dgm:prSet presAssocID="{537481C4-A108-4C59-8AA3-6D6105C572A9}" presName="sibTrans" presStyleCnt="0"/>
      <dgm:spPr/>
    </dgm:pt>
    <dgm:pt modelId="{F3D5A6E2-60AB-4F43-8654-2303613FDA42}" type="pres">
      <dgm:prSet presAssocID="{288C2AEA-3D86-4EE0-8F4D-D4D6168C7C83}" presName="composite" presStyleCnt="0"/>
      <dgm:spPr/>
    </dgm:pt>
    <dgm:pt modelId="{2CB499DD-4703-40C8-A0D2-A1D7DE742018}" type="pres">
      <dgm:prSet presAssocID="{288C2AEA-3D86-4EE0-8F4D-D4D6168C7C83}" presName="ParentText" presStyleLbl="node1" presStyleIdx="2" presStyleCnt="3" custScaleX="137045" custScaleY="78862" custLinFactNeighborX="-17775" custLinFactNeighborY="-4713">
        <dgm:presLayoutVars>
          <dgm:chMax val="1"/>
          <dgm:chPref val="1"/>
          <dgm:bulletEnabled val="1"/>
        </dgm:presLayoutVars>
      </dgm:prSet>
      <dgm:spPr/>
    </dgm:pt>
    <dgm:pt modelId="{4C7464ED-EE29-4837-B77A-262778958DB0}" type="pres">
      <dgm:prSet presAssocID="{288C2AEA-3D86-4EE0-8F4D-D4D6168C7C83}" presName="FinalChildText" presStyleLbl="revTx" presStyleIdx="2" presStyleCnt="3" custScaleX="91071" custScaleY="60480" custLinFactNeighborX="24" custLinFactNeighborY="34815">
        <dgm:presLayoutVars>
          <dgm:chMax val="0"/>
          <dgm:chPref val="0"/>
          <dgm:bulletEnabled val="1"/>
        </dgm:presLayoutVars>
      </dgm:prSet>
      <dgm:spPr/>
    </dgm:pt>
  </dgm:ptLst>
  <dgm:cxnLst>
    <dgm:cxn modelId="{7FD5B700-59BD-479A-91BD-3F56E311F66E}" srcId="{20BA982E-D212-4579-9D45-FEB06E91CD1A}" destId="{5411E71C-0E01-4D0E-B0B7-0B93FC766A8B}" srcOrd="3" destOrd="0" parTransId="{0FE5B38F-7D94-4A14-BB2B-C0296D181ACB}" sibTransId="{94FB2FC3-A161-46BF-8D6E-CEBC2D01B42E}"/>
    <dgm:cxn modelId="{4C077E01-3CB7-4E33-BF18-1296C4E5050B}" type="presOf" srcId="{D103187E-05D0-45ED-8AC1-967638340A6D}" destId="{6A97BA7F-9414-4C14-8D3A-0360DB8D1D8A}" srcOrd="0" destOrd="1" presId="urn:microsoft.com/office/officeart/2005/8/layout/StepDownProcess"/>
    <dgm:cxn modelId="{6C2EFC10-3760-4715-8181-525513C2B350}" srcId="{C918E550-0FC8-4F69-B1B6-0800D7299DC2}" destId="{288C2AEA-3D86-4EE0-8F4D-D4D6168C7C83}" srcOrd="2" destOrd="0" parTransId="{A64E068D-6EA5-48BE-B023-FE56308D6067}" sibTransId="{24001746-D371-4F28-A522-C0A4AF05CB91}"/>
    <dgm:cxn modelId="{10FF8032-C30E-4B83-BCAF-9154101E356D}" type="presOf" srcId="{5411E71C-0E01-4D0E-B0B7-0B93FC766A8B}" destId="{45B0F44F-08FA-4380-A2A1-926EAF3A530A}" srcOrd="0" destOrd="3" presId="urn:microsoft.com/office/officeart/2005/8/layout/StepDownProcess"/>
    <dgm:cxn modelId="{B86D5A3E-52F4-4126-A19C-0E759F8C4D6B}" srcId="{20BA982E-D212-4579-9D45-FEB06E91CD1A}" destId="{74C35D8B-9EEE-49E3-831A-2B505D6703BE}" srcOrd="1" destOrd="0" parTransId="{3205E995-A49F-4B95-B9E2-1F853FE84FC9}" sibTransId="{1A120696-713F-43FF-A094-AA8BC4A49FC9}"/>
    <dgm:cxn modelId="{29AD095C-3FD5-47A3-8EF2-EED38F00CD51}" type="presOf" srcId="{288C2AEA-3D86-4EE0-8F4D-D4D6168C7C83}" destId="{2CB499DD-4703-40C8-A0D2-A1D7DE742018}" srcOrd="0" destOrd="0" presId="urn:microsoft.com/office/officeart/2005/8/layout/StepDownProcess"/>
    <dgm:cxn modelId="{838E2E62-88B8-46A2-AD34-0495F74E6667}" type="presOf" srcId="{62DBAA90-0CC5-4AC5-938F-3DBA0962E77A}" destId="{45B0F44F-08FA-4380-A2A1-926EAF3A530A}" srcOrd="0" destOrd="2" presId="urn:microsoft.com/office/officeart/2005/8/layout/StepDownProcess"/>
    <dgm:cxn modelId="{BDA6BC44-2DD8-43CD-B474-3FC2B0B36AB0}" srcId="{71264408-3A23-4C30-98B4-2972E55FF997}" destId="{D103187E-05D0-45ED-8AC1-967638340A6D}" srcOrd="1" destOrd="0" parTransId="{6D0718C9-58BD-40E4-92AC-20F8B6605893}" sibTransId="{B05DDB8F-C4B7-4E15-BCD4-B0290F952D61}"/>
    <dgm:cxn modelId="{97D7BF6B-C7AB-4982-86EB-EEA9B2FD4AAC}" type="presOf" srcId="{71264408-3A23-4C30-98B4-2972E55FF997}" destId="{739E4C68-D3AF-40BB-9EE5-F0B95C92F166}" srcOrd="0" destOrd="0" presId="urn:microsoft.com/office/officeart/2005/8/layout/StepDownProcess"/>
    <dgm:cxn modelId="{A9954983-3969-4988-9542-E1EC3DEE5CBA}" type="presOf" srcId="{F3E98A0E-F7C3-494F-9B9C-A648467E5B99}" destId="{6A97BA7F-9414-4C14-8D3A-0360DB8D1D8A}" srcOrd="0" destOrd="0" presId="urn:microsoft.com/office/officeart/2005/8/layout/StepDownProcess"/>
    <dgm:cxn modelId="{58825883-CA3B-4B07-B084-606FCB9FDD73}" srcId="{C918E550-0FC8-4F69-B1B6-0800D7299DC2}" destId="{20BA982E-D212-4579-9D45-FEB06E91CD1A}" srcOrd="0" destOrd="0" parTransId="{709CCD2B-2302-415A-AABF-848FD56BBFE5}" sibTransId="{CBCE4275-7EC6-473A-9E0E-9E8FF8F20934}"/>
    <dgm:cxn modelId="{209BB38B-4881-43C4-967D-F0092FD96BDD}" type="presOf" srcId="{C918E550-0FC8-4F69-B1B6-0800D7299DC2}" destId="{832215DB-DF14-4ACE-ADBC-05280A8FE8D5}" srcOrd="0" destOrd="0" presId="urn:microsoft.com/office/officeart/2005/8/layout/StepDownProcess"/>
    <dgm:cxn modelId="{64D56F91-483D-4B94-AEA0-C224983A859C}" srcId="{C918E550-0FC8-4F69-B1B6-0800D7299DC2}" destId="{71264408-3A23-4C30-98B4-2972E55FF997}" srcOrd="1" destOrd="0" parTransId="{771F4400-659F-4732-AC64-17E5CBB59C19}" sibTransId="{537481C4-A108-4C59-8AA3-6D6105C572A9}"/>
    <dgm:cxn modelId="{54C82D92-0872-4F80-B7A9-F86D94B742CB}" srcId="{288C2AEA-3D86-4EE0-8F4D-D4D6168C7C83}" destId="{19371D6B-CE96-4221-BF07-E48C12C3B31B}" srcOrd="0" destOrd="0" parTransId="{992A27DF-BAB6-4378-B73E-73B6A73E6E56}" sibTransId="{AB1BAB8C-BA01-4ABE-AB43-FEA7FB197C50}"/>
    <dgm:cxn modelId="{D5784A95-BD6F-4C56-8BDF-88BC88FDA7F4}" type="presOf" srcId="{EE3B2CBA-EBBC-44A6-9B37-037DDAD42051}" destId="{45B0F44F-08FA-4380-A2A1-926EAF3A530A}" srcOrd="0" destOrd="0" presId="urn:microsoft.com/office/officeart/2005/8/layout/StepDownProcess"/>
    <dgm:cxn modelId="{18C95DA3-34FF-473C-A973-0E9F07EDE947}" srcId="{20BA982E-D212-4579-9D45-FEB06E91CD1A}" destId="{62DBAA90-0CC5-4AC5-938F-3DBA0962E77A}" srcOrd="2" destOrd="0" parTransId="{DF0CEEFE-BDD2-44F2-AA12-E08B48FB1160}" sibTransId="{1E0B5D3F-2AAC-4B23-B06F-8095186E5798}"/>
    <dgm:cxn modelId="{4669F0AE-689A-4C52-8E52-E6356575A9F8}" srcId="{71264408-3A23-4C30-98B4-2972E55FF997}" destId="{F3E98A0E-F7C3-494F-9B9C-A648467E5B99}" srcOrd="0" destOrd="0" parTransId="{F630AA89-06EA-4B01-9FED-5E0F5CF3257A}" sibTransId="{441755F7-924B-42A7-9273-DBE73FA73A72}"/>
    <dgm:cxn modelId="{BBB02DC2-DD08-4B0F-93B6-DBE05D0943FB}" srcId="{71264408-3A23-4C30-98B4-2972E55FF997}" destId="{2084778B-2141-4DAB-8D0A-9D40AE24EC7A}" srcOrd="2" destOrd="0" parTransId="{8B3A7C9B-1B6F-4AA2-84B7-01E1B8C709E4}" sibTransId="{9B812ED3-35BF-4028-9BD4-F845266B8420}"/>
    <dgm:cxn modelId="{465B23C4-B73F-4309-B0B1-F70130D5472F}" type="presOf" srcId="{19371D6B-CE96-4221-BF07-E48C12C3B31B}" destId="{4C7464ED-EE29-4837-B77A-262778958DB0}" srcOrd="0" destOrd="0" presId="urn:microsoft.com/office/officeart/2005/8/layout/StepDownProcess"/>
    <dgm:cxn modelId="{040A9CC4-0722-4ADA-ABC2-B8EF4214096B}" type="presOf" srcId="{20BA982E-D212-4579-9D45-FEB06E91CD1A}" destId="{FDC90B03-3EA9-4D1E-B698-DE68F063087D}" srcOrd="0" destOrd="0" presId="urn:microsoft.com/office/officeart/2005/8/layout/StepDownProcess"/>
    <dgm:cxn modelId="{54E40AC6-2E6C-447F-89CD-A804284F7875}" srcId="{20BA982E-D212-4579-9D45-FEB06E91CD1A}" destId="{EE3B2CBA-EBBC-44A6-9B37-037DDAD42051}" srcOrd="0" destOrd="0" parTransId="{B53B3885-57BD-4581-A71D-D3797C8AC847}" sibTransId="{FDB843EC-3EF2-41CC-88D7-9562DE2B5999}"/>
    <dgm:cxn modelId="{9E47F9CE-3461-4EE8-9B90-AEDC7CB20A3B}" type="presOf" srcId="{2084778B-2141-4DAB-8D0A-9D40AE24EC7A}" destId="{6A97BA7F-9414-4C14-8D3A-0360DB8D1D8A}" srcOrd="0" destOrd="2" presId="urn:microsoft.com/office/officeart/2005/8/layout/StepDownProcess"/>
    <dgm:cxn modelId="{6C6E13E5-FE10-4616-BFED-E980EAF27010}" type="presOf" srcId="{74C35D8B-9EEE-49E3-831A-2B505D6703BE}" destId="{45B0F44F-08FA-4380-A2A1-926EAF3A530A}" srcOrd="0" destOrd="1" presId="urn:microsoft.com/office/officeart/2005/8/layout/StepDownProcess"/>
    <dgm:cxn modelId="{80E2786D-F3AA-4C9B-B847-862BB31C3CF3}" type="presParOf" srcId="{832215DB-DF14-4ACE-ADBC-05280A8FE8D5}" destId="{1BDC77F6-4DD0-465F-846E-E3ABB622FC40}" srcOrd="0" destOrd="0" presId="urn:microsoft.com/office/officeart/2005/8/layout/StepDownProcess"/>
    <dgm:cxn modelId="{B6AC6A63-FCEC-4925-BFE0-C7F0B58115EC}" type="presParOf" srcId="{1BDC77F6-4DD0-465F-846E-E3ABB622FC40}" destId="{2E3D8181-24B0-48D3-858C-F48155DBEFA1}" srcOrd="0" destOrd="0" presId="urn:microsoft.com/office/officeart/2005/8/layout/StepDownProcess"/>
    <dgm:cxn modelId="{7A905F26-62BD-49A7-BD78-F1886A134207}" type="presParOf" srcId="{1BDC77F6-4DD0-465F-846E-E3ABB622FC40}" destId="{FDC90B03-3EA9-4D1E-B698-DE68F063087D}" srcOrd="1" destOrd="0" presId="urn:microsoft.com/office/officeart/2005/8/layout/StepDownProcess"/>
    <dgm:cxn modelId="{43978256-13A6-4DC3-9934-75582AA8766C}" type="presParOf" srcId="{1BDC77F6-4DD0-465F-846E-E3ABB622FC40}" destId="{45B0F44F-08FA-4380-A2A1-926EAF3A530A}" srcOrd="2" destOrd="0" presId="urn:microsoft.com/office/officeart/2005/8/layout/StepDownProcess"/>
    <dgm:cxn modelId="{F17E35B0-F96C-4976-99B3-04C3473E7E36}" type="presParOf" srcId="{832215DB-DF14-4ACE-ADBC-05280A8FE8D5}" destId="{0361EF3B-77B0-4357-8DB8-25B2DD1C6B64}" srcOrd="1" destOrd="0" presId="urn:microsoft.com/office/officeart/2005/8/layout/StepDownProcess"/>
    <dgm:cxn modelId="{6E9ED568-E601-432A-BB63-7385979296EB}" type="presParOf" srcId="{832215DB-DF14-4ACE-ADBC-05280A8FE8D5}" destId="{768EAD34-4094-48B2-B32F-C36DB348CB7F}" srcOrd="2" destOrd="0" presId="urn:microsoft.com/office/officeart/2005/8/layout/StepDownProcess"/>
    <dgm:cxn modelId="{51F62940-1644-459D-B059-56F9B12D7D57}" type="presParOf" srcId="{768EAD34-4094-48B2-B32F-C36DB348CB7F}" destId="{894DDAF4-EDCC-4473-A568-24E7AF227FB3}" srcOrd="0" destOrd="0" presId="urn:microsoft.com/office/officeart/2005/8/layout/StepDownProcess"/>
    <dgm:cxn modelId="{44237115-C637-49FF-92D9-E0D48556A4DD}" type="presParOf" srcId="{768EAD34-4094-48B2-B32F-C36DB348CB7F}" destId="{739E4C68-D3AF-40BB-9EE5-F0B95C92F166}" srcOrd="1" destOrd="0" presId="urn:microsoft.com/office/officeart/2005/8/layout/StepDownProcess"/>
    <dgm:cxn modelId="{F990632A-A383-4AD1-AB73-00FFDAEE6B9A}" type="presParOf" srcId="{768EAD34-4094-48B2-B32F-C36DB348CB7F}" destId="{6A97BA7F-9414-4C14-8D3A-0360DB8D1D8A}" srcOrd="2" destOrd="0" presId="urn:microsoft.com/office/officeart/2005/8/layout/StepDownProcess"/>
    <dgm:cxn modelId="{C5498E79-8C82-4ABF-8755-8C0975BEB2D2}" type="presParOf" srcId="{832215DB-DF14-4ACE-ADBC-05280A8FE8D5}" destId="{C4C4D280-9884-4141-B16D-34B5152995CE}" srcOrd="3" destOrd="0" presId="urn:microsoft.com/office/officeart/2005/8/layout/StepDownProcess"/>
    <dgm:cxn modelId="{3D397749-01D3-416E-9273-0297BD60E187}" type="presParOf" srcId="{832215DB-DF14-4ACE-ADBC-05280A8FE8D5}" destId="{F3D5A6E2-60AB-4F43-8654-2303613FDA42}" srcOrd="4" destOrd="0" presId="urn:microsoft.com/office/officeart/2005/8/layout/StepDownProcess"/>
    <dgm:cxn modelId="{CCE3A4DD-C5F3-448F-BC54-A7800E312DD9}" type="presParOf" srcId="{F3D5A6E2-60AB-4F43-8654-2303613FDA42}" destId="{2CB499DD-4703-40C8-A0D2-A1D7DE742018}" srcOrd="0" destOrd="0" presId="urn:microsoft.com/office/officeart/2005/8/layout/StepDownProcess"/>
    <dgm:cxn modelId="{DE4454F3-872B-4285-8EB7-A9AF56CC08B8}" type="presParOf" srcId="{F3D5A6E2-60AB-4F43-8654-2303613FDA42}" destId="{4C7464ED-EE29-4837-B77A-262778958DB0}" srcOrd="1" destOrd="0" presId="urn:microsoft.com/office/officeart/2005/8/layout/StepDownProcess"/>
  </dgm:cxnLst>
  <dgm:bg/>
  <dgm:whole>
    <a:ln w="28575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8702BB-0B6D-4878-AC2B-1B1FC2FC8A0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FDA67FA-75A5-4761-8160-B01387F87D0D}">
      <dgm:prSet phldrT="[Text]" custT="1"/>
      <dgm:spPr>
        <a:solidFill>
          <a:schemeClr val="tx1">
            <a:lumMod val="50000"/>
            <a:lumOff val="50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cs-CZ" sz="2500" b="1" dirty="0">
              <a:solidFill>
                <a:schemeClr val="tx1"/>
              </a:solidFill>
              <a:latin typeface="Bookman Old Style" panose="02050604050505020204" pitchFamily="18" charset="0"/>
            </a:rPr>
            <a:t>INTERNÍ AUDIT</a:t>
          </a:r>
        </a:p>
      </dgm:t>
    </dgm:pt>
    <dgm:pt modelId="{8CF5C613-15A8-4E4D-964E-B75BF27D6015}" type="parTrans" cxnId="{34F92E56-BC13-4668-875D-5F07E1487F0B}">
      <dgm:prSet/>
      <dgm:spPr/>
      <dgm:t>
        <a:bodyPr/>
        <a:lstStyle/>
        <a:p>
          <a:endParaRPr lang="cs-CZ"/>
        </a:p>
      </dgm:t>
    </dgm:pt>
    <dgm:pt modelId="{E37B9FDF-818F-403B-AD31-FA33A684A63B}" type="sibTrans" cxnId="{34F92E56-BC13-4668-875D-5F07E1487F0B}">
      <dgm:prSet/>
      <dgm:spPr/>
      <dgm:t>
        <a:bodyPr/>
        <a:lstStyle/>
        <a:p>
          <a:endParaRPr lang="cs-CZ"/>
        </a:p>
      </dgm:t>
    </dgm:pt>
    <dgm:pt modelId="{17FBD7B6-782D-4620-BAF2-4284484FBBC8}">
      <dgm:prSet phldrT="[Text]" custT="1"/>
      <dgm:spPr>
        <a:solidFill>
          <a:schemeClr val="tx1">
            <a:lumMod val="50000"/>
            <a:lumOff val="50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cs-CZ" sz="2000" dirty="0">
              <a:solidFill>
                <a:schemeClr val="tx1"/>
              </a:solidFill>
              <a:latin typeface="Bookman Old Style" panose="02050604050505020204" pitchFamily="18" charset="0"/>
            </a:rPr>
            <a:t>ZAMĚSTANEC POVĚŘENÝ K AUDITU = INTERNÍ AUDITOR</a:t>
          </a:r>
        </a:p>
      </dgm:t>
    </dgm:pt>
    <dgm:pt modelId="{DE625196-88DB-4F85-A894-DC512055D04C}" type="parTrans" cxnId="{0EC4ABE4-D196-45F1-A0FF-D18B5D587D4B}">
      <dgm:prSet custT="1"/>
      <dgm:spPr>
        <a:solidFill>
          <a:schemeClr val="tx1">
            <a:lumMod val="50000"/>
            <a:lumOff val="50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endParaRPr lang="cs-CZ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0E33A1C6-A300-41B4-9C73-B3A1F4B30A53}" type="sibTrans" cxnId="{0EC4ABE4-D196-45F1-A0FF-D18B5D587D4B}">
      <dgm:prSet/>
      <dgm:spPr/>
      <dgm:t>
        <a:bodyPr/>
        <a:lstStyle/>
        <a:p>
          <a:endParaRPr lang="cs-CZ"/>
        </a:p>
      </dgm:t>
    </dgm:pt>
    <dgm:pt modelId="{BD9431F0-5429-4310-87FA-8D428245D47D}">
      <dgm:prSet phldrT="[Text]" custT="1"/>
      <dgm:spPr>
        <a:solidFill>
          <a:schemeClr val="tx1">
            <a:lumMod val="50000"/>
            <a:lumOff val="50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cs-CZ" sz="2000" dirty="0">
              <a:solidFill>
                <a:schemeClr val="tx1"/>
              </a:solidFill>
              <a:latin typeface="Bookman Old Style" panose="02050604050505020204" pitchFamily="18" charset="0"/>
            </a:rPr>
            <a:t>AUDITORSKÁ SPOLEČNOST = EXTERNÍ FIRMA </a:t>
          </a:r>
        </a:p>
      </dgm:t>
    </dgm:pt>
    <dgm:pt modelId="{BA84ADC4-5484-40A5-B5F1-E885A40E9637}" type="parTrans" cxnId="{FAA1784C-10A8-42C3-9E30-AC806DAE458E}">
      <dgm:prSet custT="1"/>
      <dgm:spPr>
        <a:solidFill>
          <a:schemeClr val="tx1">
            <a:lumMod val="50000"/>
            <a:lumOff val="50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endParaRPr lang="cs-CZ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4C2252F1-6357-4312-A21D-D23807F5EE31}" type="sibTrans" cxnId="{FAA1784C-10A8-42C3-9E30-AC806DAE458E}">
      <dgm:prSet/>
      <dgm:spPr/>
      <dgm:t>
        <a:bodyPr/>
        <a:lstStyle/>
        <a:p>
          <a:endParaRPr lang="cs-CZ"/>
        </a:p>
      </dgm:t>
    </dgm:pt>
    <dgm:pt modelId="{FB381EE3-3E24-47BE-8792-798B163BD32C}">
      <dgm:prSet phldrT="[Text]" custT="1"/>
      <dgm:spPr>
        <a:solidFill>
          <a:schemeClr val="tx1">
            <a:lumMod val="50000"/>
            <a:lumOff val="50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cs-CZ" sz="2000" dirty="0">
              <a:solidFill>
                <a:schemeClr val="tx1"/>
              </a:solidFill>
              <a:latin typeface="Bookman Old Style" panose="02050604050505020204" pitchFamily="18" charset="0"/>
            </a:rPr>
            <a:t>EXTERNÍ  AUDITOR</a:t>
          </a:r>
        </a:p>
      </dgm:t>
    </dgm:pt>
    <dgm:pt modelId="{A4B70016-8413-45D6-969E-3215E73792EC}" type="parTrans" cxnId="{4623B55D-FB7A-4AD8-8667-395DD91BF7CA}">
      <dgm:prSet custT="1"/>
      <dgm:spPr>
        <a:solidFill>
          <a:schemeClr val="tx1">
            <a:lumMod val="50000"/>
            <a:lumOff val="50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endParaRPr lang="cs-CZ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7C13EBA3-F1E6-4BA9-984B-62E5F513A46D}" type="sibTrans" cxnId="{4623B55D-FB7A-4AD8-8667-395DD91BF7CA}">
      <dgm:prSet/>
      <dgm:spPr/>
      <dgm:t>
        <a:bodyPr/>
        <a:lstStyle/>
        <a:p>
          <a:endParaRPr lang="cs-CZ"/>
        </a:p>
      </dgm:t>
    </dgm:pt>
    <dgm:pt modelId="{D5E3BE4B-457B-43B9-BAE0-1CC11DE037D1}">
      <dgm:prSet phldrT="[Text]" custT="1"/>
      <dgm:spPr>
        <a:solidFill>
          <a:schemeClr val="tx1">
            <a:lumMod val="50000"/>
            <a:lumOff val="50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cs-CZ" sz="2000" dirty="0">
              <a:solidFill>
                <a:schemeClr val="tx1"/>
              </a:solidFill>
              <a:latin typeface="Bookman Old Style" panose="02050604050505020204" pitchFamily="18" charset="0"/>
            </a:rPr>
            <a:t>PODNIKOVÝ AUDITORSKÝ TÝM = INTERNÍ AUDITORSKÝ TÝM</a:t>
          </a:r>
        </a:p>
      </dgm:t>
    </dgm:pt>
    <dgm:pt modelId="{4EEDB766-45AD-40CA-8591-7CE9691ABF7B}" type="parTrans" cxnId="{E354B5D4-C306-448A-B426-FD0778647D74}">
      <dgm:prSet custT="1"/>
      <dgm:spPr>
        <a:solidFill>
          <a:schemeClr val="tx1">
            <a:lumMod val="50000"/>
            <a:lumOff val="50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endParaRPr lang="cs-CZ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ECA0D6DA-154D-41CF-9B15-3843E0D8A35B}" type="sibTrans" cxnId="{E354B5D4-C306-448A-B426-FD0778647D74}">
      <dgm:prSet/>
      <dgm:spPr/>
      <dgm:t>
        <a:bodyPr/>
        <a:lstStyle/>
        <a:p>
          <a:endParaRPr lang="cs-CZ"/>
        </a:p>
      </dgm:t>
    </dgm:pt>
    <dgm:pt modelId="{1AACE7CB-1C8E-4C59-98EE-18419F5CE86D}" type="pres">
      <dgm:prSet presAssocID="{D38702BB-0B6D-4878-AC2B-1B1FC2FC8A0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80DC51B-05D3-4ED0-91A8-FDF08767D5E1}" type="pres">
      <dgm:prSet presAssocID="{0FDA67FA-75A5-4761-8160-B01387F87D0D}" presName="root1" presStyleCnt="0"/>
      <dgm:spPr/>
    </dgm:pt>
    <dgm:pt modelId="{2F5C3D2C-D552-470D-A8EE-8948FB6D9712}" type="pres">
      <dgm:prSet presAssocID="{0FDA67FA-75A5-4761-8160-B01387F87D0D}" presName="LevelOneTextNode" presStyleLbl="node0" presStyleIdx="0" presStyleCnt="1" custAng="5400000" custScaleX="126279" custScaleY="47782" custLinFactX="-85437" custLinFactNeighborX="-100000" custLinFactNeighborY="-1444">
        <dgm:presLayoutVars>
          <dgm:chPref val="3"/>
        </dgm:presLayoutVars>
      </dgm:prSet>
      <dgm:spPr/>
    </dgm:pt>
    <dgm:pt modelId="{993D30D9-FB3D-47D7-BB34-FA7BF415D9E8}" type="pres">
      <dgm:prSet presAssocID="{0FDA67FA-75A5-4761-8160-B01387F87D0D}" presName="level2hierChild" presStyleCnt="0"/>
      <dgm:spPr/>
    </dgm:pt>
    <dgm:pt modelId="{9C0D5D2F-4BCB-4927-AF8A-93DC58F93D7D}" type="pres">
      <dgm:prSet presAssocID="{DE625196-88DB-4F85-A894-DC512055D04C}" presName="conn2-1" presStyleLbl="parChTrans1D2" presStyleIdx="0" presStyleCnt="4" custScaleX="2000000"/>
      <dgm:spPr/>
    </dgm:pt>
    <dgm:pt modelId="{C7D1AD6B-F333-4821-8BAE-1D4325A86978}" type="pres">
      <dgm:prSet presAssocID="{DE625196-88DB-4F85-A894-DC512055D04C}" presName="connTx" presStyleLbl="parChTrans1D2" presStyleIdx="0" presStyleCnt="4"/>
      <dgm:spPr/>
    </dgm:pt>
    <dgm:pt modelId="{16E6EE89-E387-4D7E-8F35-0FFE2D460C2D}" type="pres">
      <dgm:prSet presAssocID="{17FBD7B6-782D-4620-BAF2-4284484FBBC8}" presName="root2" presStyleCnt="0"/>
      <dgm:spPr/>
    </dgm:pt>
    <dgm:pt modelId="{68F23568-35A6-4D10-80BF-2E5539F93917}" type="pres">
      <dgm:prSet presAssocID="{17FBD7B6-782D-4620-BAF2-4284484FBBC8}" presName="LevelTwoTextNode" presStyleLbl="node2" presStyleIdx="0" presStyleCnt="4" custScaleX="170097">
        <dgm:presLayoutVars>
          <dgm:chPref val="3"/>
        </dgm:presLayoutVars>
      </dgm:prSet>
      <dgm:spPr/>
    </dgm:pt>
    <dgm:pt modelId="{EB465125-7488-435B-8305-7180C9845E46}" type="pres">
      <dgm:prSet presAssocID="{17FBD7B6-782D-4620-BAF2-4284484FBBC8}" presName="level3hierChild" presStyleCnt="0"/>
      <dgm:spPr/>
    </dgm:pt>
    <dgm:pt modelId="{BCFE81E9-9A10-4BB3-9F7D-5C156582A882}" type="pres">
      <dgm:prSet presAssocID="{4EEDB766-45AD-40CA-8591-7CE9691ABF7B}" presName="conn2-1" presStyleLbl="parChTrans1D2" presStyleIdx="1" presStyleCnt="4" custScaleX="2000000"/>
      <dgm:spPr/>
    </dgm:pt>
    <dgm:pt modelId="{BBF5BBB7-268F-4D59-A0B9-D3E5EA68BD00}" type="pres">
      <dgm:prSet presAssocID="{4EEDB766-45AD-40CA-8591-7CE9691ABF7B}" presName="connTx" presStyleLbl="parChTrans1D2" presStyleIdx="1" presStyleCnt="4"/>
      <dgm:spPr/>
    </dgm:pt>
    <dgm:pt modelId="{1C6007D5-A2BE-4AB3-A493-29F96BF7CDDA}" type="pres">
      <dgm:prSet presAssocID="{D5E3BE4B-457B-43B9-BAE0-1CC11DE037D1}" presName="root2" presStyleCnt="0"/>
      <dgm:spPr/>
    </dgm:pt>
    <dgm:pt modelId="{3925EF12-A220-42A6-9718-6BD9EC0632FC}" type="pres">
      <dgm:prSet presAssocID="{D5E3BE4B-457B-43B9-BAE0-1CC11DE037D1}" presName="LevelTwoTextNode" presStyleLbl="node2" presStyleIdx="1" presStyleCnt="4" custScaleX="170097">
        <dgm:presLayoutVars>
          <dgm:chPref val="3"/>
        </dgm:presLayoutVars>
      </dgm:prSet>
      <dgm:spPr/>
    </dgm:pt>
    <dgm:pt modelId="{81DCDFB6-CDAB-4DA9-B945-D51C58D1F412}" type="pres">
      <dgm:prSet presAssocID="{D5E3BE4B-457B-43B9-BAE0-1CC11DE037D1}" presName="level3hierChild" presStyleCnt="0"/>
      <dgm:spPr/>
    </dgm:pt>
    <dgm:pt modelId="{A23C89B7-C326-4AC4-991B-9DB041D0AF01}" type="pres">
      <dgm:prSet presAssocID="{BA84ADC4-5484-40A5-B5F1-E885A40E9637}" presName="conn2-1" presStyleLbl="parChTrans1D2" presStyleIdx="2" presStyleCnt="4" custScaleX="2000000"/>
      <dgm:spPr/>
    </dgm:pt>
    <dgm:pt modelId="{6721E55C-2FDC-49EE-8416-B975BACF7AFA}" type="pres">
      <dgm:prSet presAssocID="{BA84ADC4-5484-40A5-B5F1-E885A40E9637}" presName="connTx" presStyleLbl="parChTrans1D2" presStyleIdx="2" presStyleCnt="4"/>
      <dgm:spPr/>
    </dgm:pt>
    <dgm:pt modelId="{E2F740C4-90B3-4B1D-BAD9-F30FAB1FA1CD}" type="pres">
      <dgm:prSet presAssocID="{BD9431F0-5429-4310-87FA-8D428245D47D}" presName="root2" presStyleCnt="0"/>
      <dgm:spPr/>
    </dgm:pt>
    <dgm:pt modelId="{E72EC2F0-9E6E-479F-8F5F-95373FA17737}" type="pres">
      <dgm:prSet presAssocID="{BD9431F0-5429-4310-87FA-8D428245D47D}" presName="LevelTwoTextNode" presStyleLbl="node2" presStyleIdx="2" presStyleCnt="4" custScaleX="170097">
        <dgm:presLayoutVars>
          <dgm:chPref val="3"/>
        </dgm:presLayoutVars>
      </dgm:prSet>
      <dgm:spPr/>
    </dgm:pt>
    <dgm:pt modelId="{350254AD-28E1-4FDC-B980-E2327639A5F8}" type="pres">
      <dgm:prSet presAssocID="{BD9431F0-5429-4310-87FA-8D428245D47D}" presName="level3hierChild" presStyleCnt="0"/>
      <dgm:spPr/>
    </dgm:pt>
    <dgm:pt modelId="{C9757B84-7830-4F5E-96BA-AA529421EA81}" type="pres">
      <dgm:prSet presAssocID="{A4B70016-8413-45D6-969E-3215E73792EC}" presName="conn2-1" presStyleLbl="parChTrans1D2" presStyleIdx="3" presStyleCnt="4" custScaleX="2000000"/>
      <dgm:spPr/>
    </dgm:pt>
    <dgm:pt modelId="{9DEAF42E-E2E6-4993-9E88-81CB40DF4E62}" type="pres">
      <dgm:prSet presAssocID="{A4B70016-8413-45D6-969E-3215E73792EC}" presName="connTx" presStyleLbl="parChTrans1D2" presStyleIdx="3" presStyleCnt="4"/>
      <dgm:spPr/>
    </dgm:pt>
    <dgm:pt modelId="{4EFDFA61-6F63-4956-B28E-7C403DFA99BB}" type="pres">
      <dgm:prSet presAssocID="{FB381EE3-3E24-47BE-8792-798B163BD32C}" presName="root2" presStyleCnt="0"/>
      <dgm:spPr/>
    </dgm:pt>
    <dgm:pt modelId="{AD1A02AC-2F68-4A9B-AD0A-F01752B109BC}" type="pres">
      <dgm:prSet presAssocID="{FB381EE3-3E24-47BE-8792-798B163BD32C}" presName="LevelTwoTextNode" presStyleLbl="node2" presStyleIdx="3" presStyleCnt="4" custScaleX="170097">
        <dgm:presLayoutVars>
          <dgm:chPref val="3"/>
        </dgm:presLayoutVars>
      </dgm:prSet>
      <dgm:spPr/>
    </dgm:pt>
    <dgm:pt modelId="{F2E39B84-2561-44EF-8FC3-0561652DE373}" type="pres">
      <dgm:prSet presAssocID="{FB381EE3-3E24-47BE-8792-798B163BD32C}" presName="level3hierChild" presStyleCnt="0"/>
      <dgm:spPr/>
    </dgm:pt>
  </dgm:ptLst>
  <dgm:cxnLst>
    <dgm:cxn modelId="{C3976F14-DC85-4294-84A0-4A726D1CC75A}" type="presOf" srcId="{BA84ADC4-5484-40A5-B5F1-E885A40E9637}" destId="{A23C89B7-C326-4AC4-991B-9DB041D0AF01}" srcOrd="0" destOrd="0" presId="urn:microsoft.com/office/officeart/2008/layout/HorizontalMultiLevelHierarchy"/>
    <dgm:cxn modelId="{936B2328-143E-4BD6-8F1D-358048874F74}" type="presOf" srcId="{FB381EE3-3E24-47BE-8792-798B163BD32C}" destId="{AD1A02AC-2F68-4A9B-AD0A-F01752B109BC}" srcOrd="0" destOrd="0" presId="urn:microsoft.com/office/officeart/2008/layout/HorizontalMultiLevelHierarchy"/>
    <dgm:cxn modelId="{8DEA882C-46E8-46C5-A9DD-0A0E0344F543}" type="presOf" srcId="{4EEDB766-45AD-40CA-8591-7CE9691ABF7B}" destId="{BCFE81E9-9A10-4BB3-9F7D-5C156582A882}" srcOrd="0" destOrd="0" presId="urn:microsoft.com/office/officeart/2008/layout/HorizontalMultiLevelHierarchy"/>
    <dgm:cxn modelId="{EDD9E834-41B1-4259-A8D2-CFF3099F07FC}" type="presOf" srcId="{4EEDB766-45AD-40CA-8591-7CE9691ABF7B}" destId="{BBF5BBB7-268F-4D59-A0B9-D3E5EA68BD00}" srcOrd="1" destOrd="0" presId="urn:microsoft.com/office/officeart/2008/layout/HorizontalMultiLevelHierarchy"/>
    <dgm:cxn modelId="{2F6D8C3B-16D3-4CC3-980C-474F64DF526C}" type="presOf" srcId="{A4B70016-8413-45D6-969E-3215E73792EC}" destId="{C9757B84-7830-4F5E-96BA-AA529421EA81}" srcOrd="0" destOrd="0" presId="urn:microsoft.com/office/officeart/2008/layout/HorizontalMultiLevelHierarchy"/>
    <dgm:cxn modelId="{4623B55D-FB7A-4AD8-8667-395DD91BF7CA}" srcId="{0FDA67FA-75A5-4761-8160-B01387F87D0D}" destId="{FB381EE3-3E24-47BE-8792-798B163BD32C}" srcOrd="3" destOrd="0" parTransId="{A4B70016-8413-45D6-969E-3215E73792EC}" sibTransId="{7C13EBA3-F1E6-4BA9-984B-62E5F513A46D}"/>
    <dgm:cxn modelId="{FAA1784C-10A8-42C3-9E30-AC806DAE458E}" srcId="{0FDA67FA-75A5-4761-8160-B01387F87D0D}" destId="{BD9431F0-5429-4310-87FA-8D428245D47D}" srcOrd="2" destOrd="0" parTransId="{BA84ADC4-5484-40A5-B5F1-E885A40E9637}" sibTransId="{4C2252F1-6357-4312-A21D-D23807F5EE31}"/>
    <dgm:cxn modelId="{34F92E56-BC13-4668-875D-5F07E1487F0B}" srcId="{D38702BB-0B6D-4878-AC2B-1B1FC2FC8A01}" destId="{0FDA67FA-75A5-4761-8160-B01387F87D0D}" srcOrd="0" destOrd="0" parTransId="{8CF5C613-15A8-4E4D-964E-B75BF27D6015}" sibTransId="{E37B9FDF-818F-403B-AD31-FA33A684A63B}"/>
    <dgm:cxn modelId="{EBA53656-3DC1-4C26-BE23-25D959B2D660}" type="presOf" srcId="{DE625196-88DB-4F85-A894-DC512055D04C}" destId="{C7D1AD6B-F333-4821-8BAE-1D4325A86978}" srcOrd="1" destOrd="0" presId="urn:microsoft.com/office/officeart/2008/layout/HorizontalMultiLevelHierarchy"/>
    <dgm:cxn modelId="{CD7EA086-DD36-4062-BFAF-FACC692567E9}" type="presOf" srcId="{A4B70016-8413-45D6-969E-3215E73792EC}" destId="{9DEAF42E-E2E6-4993-9E88-81CB40DF4E62}" srcOrd="1" destOrd="0" presId="urn:microsoft.com/office/officeart/2008/layout/HorizontalMultiLevelHierarchy"/>
    <dgm:cxn modelId="{C60829A7-392B-4B16-A36E-2354932ABDB2}" type="presOf" srcId="{BD9431F0-5429-4310-87FA-8D428245D47D}" destId="{E72EC2F0-9E6E-479F-8F5F-95373FA17737}" srcOrd="0" destOrd="0" presId="urn:microsoft.com/office/officeart/2008/layout/HorizontalMultiLevelHierarchy"/>
    <dgm:cxn modelId="{2D202CA7-4E63-4232-953B-9FDCD53CE3DF}" type="presOf" srcId="{D38702BB-0B6D-4878-AC2B-1B1FC2FC8A01}" destId="{1AACE7CB-1C8E-4C59-98EE-18419F5CE86D}" srcOrd="0" destOrd="0" presId="urn:microsoft.com/office/officeart/2008/layout/HorizontalMultiLevelHierarchy"/>
    <dgm:cxn modelId="{BEFB72AD-63C6-4730-A1AE-966A94440EA3}" type="presOf" srcId="{BA84ADC4-5484-40A5-B5F1-E885A40E9637}" destId="{6721E55C-2FDC-49EE-8416-B975BACF7AFA}" srcOrd="1" destOrd="0" presId="urn:microsoft.com/office/officeart/2008/layout/HorizontalMultiLevelHierarchy"/>
    <dgm:cxn modelId="{D9DED6B0-290E-4D0F-9D11-53CDBC483E97}" type="presOf" srcId="{DE625196-88DB-4F85-A894-DC512055D04C}" destId="{9C0D5D2F-4BCB-4927-AF8A-93DC58F93D7D}" srcOrd="0" destOrd="0" presId="urn:microsoft.com/office/officeart/2008/layout/HorizontalMultiLevelHierarchy"/>
    <dgm:cxn modelId="{4F9F0BBC-206B-4A9A-AF7B-022EA3A00FD8}" type="presOf" srcId="{D5E3BE4B-457B-43B9-BAE0-1CC11DE037D1}" destId="{3925EF12-A220-42A6-9718-6BD9EC0632FC}" srcOrd="0" destOrd="0" presId="urn:microsoft.com/office/officeart/2008/layout/HorizontalMultiLevelHierarchy"/>
    <dgm:cxn modelId="{E354B5D4-C306-448A-B426-FD0778647D74}" srcId="{0FDA67FA-75A5-4761-8160-B01387F87D0D}" destId="{D5E3BE4B-457B-43B9-BAE0-1CC11DE037D1}" srcOrd="1" destOrd="0" parTransId="{4EEDB766-45AD-40CA-8591-7CE9691ABF7B}" sibTransId="{ECA0D6DA-154D-41CF-9B15-3843E0D8A35B}"/>
    <dgm:cxn modelId="{0EC4ABE4-D196-45F1-A0FF-D18B5D587D4B}" srcId="{0FDA67FA-75A5-4761-8160-B01387F87D0D}" destId="{17FBD7B6-782D-4620-BAF2-4284484FBBC8}" srcOrd="0" destOrd="0" parTransId="{DE625196-88DB-4F85-A894-DC512055D04C}" sibTransId="{0E33A1C6-A300-41B4-9C73-B3A1F4B30A53}"/>
    <dgm:cxn modelId="{CCD490F8-9FBE-4099-9C4C-CD561C2428D1}" type="presOf" srcId="{0FDA67FA-75A5-4761-8160-B01387F87D0D}" destId="{2F5C3D2C-D552-470D-A8EE-8948FB6D9712}" srcOrd="0" destOrd="0" presId="urn:microsoft.com/office/officeart/2008/layout/HorizontalMultiLevelHierarchy"/>
    <dgm:cxn modelId="{9DF626FA-CD40-43AB-B863-1E47E364B632}" type="presOf" srcId="{17FBD7B6-782D-4620-BAF2-4284484FBBC8}" destId="{68F23568-35A6-4D10-80BF-2E5539F93917}" srcOrd="0" destOrd="0" presId="urn:microsoft.com/office/officeart/2008/layout/HorizontalMultiLevelHierarchy"/>
    <dgm:cxn modelId="{0DA497DE-CC5F-4E00-94C2-570832CF2D9D}" type="presParOf" srcId="{1AACE7CB-1C8E-4C59-98EE-18419F5CE86D}" destId="{380DC51B-05D3-4ED0-91A8-FDF08767D5E1}" srcOrd="0" destOrd="0" presId="urn:microsoft.com/office/officeart/2008/layout/HorizontalMultiLevelHierarchy"/>
    <dgm:cxn modelId="{266585E8-3674-4A04-876E-502F7603F5D2}" type="presParOf" srcId="{380DC51B-05D3-4ED0-91A8-FDF08767D5E1}" destId="{2F5C3D2C-D552-470D-A8EE-8948FB6D9712}" srcOrd="0" destOrd="0" presId="urn:microsoft.com/office/officeart/2008/layout/HorizontalMultiLevelHierarchy"/>
    <dgm:cxn modelId="{C568DAA4-9308-479B-99F9-DE5567289506}" type="presParOf" srcId="{380DC51B-05D3-4ED0-91A8-FDF08767D5E1}" destId="{993D30D9-FB3D-47D7-BB34-FA7BF415D9E8}" srcOrd="1" destOrd="0" presId="urn:microsoft.com/office/officeart/2008/layout/HorizontalMultiLevelHierarchy"/>
    <dgm:cxn modelId="{51311053-3830-4FC0-9031-EAA64F6BF97F}" type="presParOf" srcId="{993D30D9-FB3D-47D7-BB34-FA7BF415D9E8}" destId="{9C0D5D2F-4BCB-4927-AF8A-93DC58F93D7D}" srcOrd="0" destOrd="0" presId="urn:microsoft.com/office/officeart/2008/layout/HorizontalMultiLevelHierarchy"/>
    <dgm:cxn modelId="{982508EA-ABE6-43B5-86EF-972001F3EA8A}" type="presParOf" srcId="{9C0D5D2F-4BCB-4927-AF8A-93DC58F93D7D}" destId="{C7D1AD6B-F333-4821-8BAE-1D4325A86978}" srcOrd="0" destOrd="0" presId="urn:microsoft.com/office/officeart/2008/layout/HorizontalMultiLevelHierarchy"/>
    <dgm:cxn modelId="{46C0CF3C-D9E7-482B-A1EF-2EC814370C13}" type="presParOf" srcId="{993D30D9-FB3D-47D7-BB34-FA7BF415D9E8}" destId="{16E6EE89-E387-4D7E-8F35-0FFE2D460C2D}" srcOrd="1" destOrd="0" presId="urn:microsoft.com/office/officeart/2008/layout/HorizontalMultiLevelHierarchy"/>
    <dgm:cxn modelId="{53A61427-DCD7-4F25-AE19-DFCE61041F14}" type="presParOf" srcId="{16E6EE89-E387-4D7E-8F35-0FFE2D460C2D}" destId="{68F23568-35A6-4D10-80BF-2E5539F93917}" srcOrd="0" destOrd="0" presId="urn:microsoft.com/office/officeart/2008/layout/HorizontalMultiLevelHierarchy"/>
    <dgm:cxn modelId="{B4A55A4E-888D-4881-9ED0-12FAE19F4626}" type="presParOf" srcId="{16E6EE89-E387-4D7E-8F35-0FFE2D460C2D}" destId="{EB465125-7488-435B-8305-7180C9845E46}" srcOrd="1" destOrd="0" presId="urn:microsoft.com/office/officeart/2008/layout/HorizontalMultiLevelHierarchy"/>
    <dgm:cxn modelId="{3BAD2B4A-DE87-4F1F-A300-8EE6651F9BE4}" type="presParOf" srcId="{993D30D9-FB3D-47D7-BB34-FA7BF415D9E8}" destId="{BCFE81E9-9A10-4BB3-9F7D-5C156582A882}" srcOrd="2" destOrd="0" presId="urn:microsoft.com/office/officeart/2008/layout/HorizontalMultiLevelHierarchy"/>
    <dgm:cxn modelId="{C76DA567-570A-43E1-8C09-D0FBD700B92B}" type="presParOf" srcId="{BCFE81E9-9A10-4BB3-9F7D-5C156582A882}" destId="{BBF5BBB7-268F-4D59-A0B9-D3E5EA68BD00}" srcOrd="0" destOrd="0" presId="urn:microsoft.com/office/officeart/2008/layout/HorizontalMultiLevelHierarchy"/>
    <dgm:cxn modelId="{DEBABAC2-59AF-49E2-9F0B-D8CDBCD66565}" type="presParOf" srcId="{993D30D9-FB3D-47D7-BB34-FA7BF415D9E8}" destId="{1C6007D5-A2BE-4AB3-A493-29F96BF7CDDA}" srcOrd="3" destOrd="0" presId="urn:microsoft.com/office/officeart/2008/layout/HorizontalMultiLevelHierarchy"/>
    <dgm:cxn modelId="{B02767E5-3A46-4B25-ADC8-E4AE7422B2CC}" type="presParOf" srcId="{1C6007D5-A2BE-4AB3-A493-29F96BF7CDDA}" destId="{3925EF12-A220-42A6-9718-6BD9EC0632FC}" srcOrd="0" destOrd="0" presId="urn:microsoft.com/office/officeart/2008/layout/HorizontalMultiLevelHierarchy"/>
    <dgm:cxn modelId="{B0514054-70C7-4C58-A7D3-5D86A3234CA2}" type="presParOf" srcId="{1C6007D5-A2BE-4AB3-A493-29F96BF7CDDA}" destId="{81DCDFB6-CDAB-4DA9-B945-D51C58D1F412}" srcOrd="1" destOrd="0" presId="urn:microsoft.com/office/officeart/2008/layout/HorizontalMultiLevelHierarchy"/>
    <dgm:cxn modelId="{06593352-FB55-460B-8303-557C88FE9202}" type="presParOf" srcId="{993D30D9-FB3D-47D7-BB34-FA7BF415D9E8}" destId="{A23C89B7-C326-4AC4-991B-9DB041D0AF01}" srcOrd="4" destOrd="0" presId="urn:microsoft.com/office/officeart/2008/layout/HorizontalMultiLevelHierarchy"/>
    <dgm:cxn modelId="{569B6385-EA02-434B-A361-0214BA35A1D2}" type="presParOf" srcId="{A23C89B7-C326-4AC4-991B-9DB041D0AF01}" destId="{6721E55C-2FDC-49EE-8416-B975BACF7AFA}" srcOrd="0" destOrd="0" presId="urn:microsoft.com/office/officeart/2008/layout/HorizontalMultiLevelHierarchy"/>
    <dgm:cxn modelId="{EAAFC7C1-9F59-492E-8384-56D99F11AD55}" type="presParOf" srcId="{993D30D9-FB3D-47D7-BB34-FA7BF415D9E8}" destId="{E2F740C4-90B3-4B1D-BAD9-F30FAB1FA1CD}" srcOrd="5" destOrd="0" presId="urn:microsoft.com/office/officeart/2008/layout/HorizontalMultiLevelHierarchy"/>
    <dgm:cxn modelId="{9AAE4EC2-684C-4F36-BB05-6D5305D03AFC}" type="presParOf" srcId="{E2F740C4-90B3-4B1D-BAD9-F30FAB1FA1CD}" destId="{E72EC2F0-9E6E-479F-8F5F-95373FA17737}" srcOrd="0" destOrd="0" presId="urn:microsoft.com/office/officeart/2008/layout/HorizontalMultiLevelHierarchy"/>
    <dgm:cxn modelId="{D589F408-B135-416D-9AE8-67D361928D1C}" type="presParOf" srcId="{E2F740C4-90B3-4B1D-BAD9-F30FAB1FA1CD}" destId="{350254AD-28E1-4FDC-B980-E2327639A5F8}" srcOrd="1" destOrd="0" presId="urn:microsoft.com/office/officeart/2008/layout/HorizontalMultiLevelHierarchy"/>
    <dgm:cxn modelId="{D23B5A92-E3ED-4AF2-928C-FBACCC23FCBC}" type="presParOf" srcId="{993D30D9-FB3D-47D7-BB34-FA7BF415D9E8}" destId="{C9757B84-7830-4F5E-96BA-AA529421EA81}" srcOrd="6" destOrd="0" presId="urn:microsoft.com/office/officeart/2008/layout/HorizontalMultiLevelHierarchy"/>
    <dgm:cxn modelId="{6A26DDA4-82C7-412A-969F-F8F9358A5842}" type="presParOf" srcId="{C9757B84-7830-4F5E-96BA-AA529421EA81}" destId="{9DEAF42E-E2E6-4993-9E88-81CB40DF4E62}" srcOrd="0" destOrd="0" presId="urn:microsoft.com/office/officeart/2008/layout/HorizontalMultiLevelHierarchy"/>
    <dgm:cxn modelId="{F761D11B-D624-4818-ABA4-0F45B1528D9C}" type="presParOf" srcId="{993D30D9-FB3D-47D7-BB34-FA7BF415D9E8}" destId="{4EFDFA61-6F63-4956-B28E-7C403DFA99BB}" srcOrd="7" destOrd="0" presId="urn:microsoft.com/office/officeart/2008/layout/HorizontalMultiLevelHierarchy"/>
    <dgm:cxn modelId="{ADA83872-988F-488E-BE80-511282850988}" type="presParOf" srcId="{4EFDFA61-6F63-4956-B28E-7C403DFA99BB}" destId="{AD1A02AC-2F68-4A9B-AD0A-F01752B109BC}" srcOrd="0" destOrd="0" presId="urn:microsoft.com/office/officeart/2008/layout/HorizontalMultiLevelHierarchy"/>
    <dgm:cxn modelId="{EA5F5B96-A2F9-4F3F-BD01-5583795C1568}" type="presParOf" srcId="{4EFDFA61-6F63-4956-B28E-7C403DFA99BB}" destId="{F2E39B84-2561-44EF-8FC3-0561652DE373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8702BB-0B6D-4878-AC2B-1B1FC2FC8A0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FDA67FA-75A5-4761-8160-B01387F87D0D}">
      <dgm:prSet phldrT="[Text]" custT="1"/>
      <dgm:spPr>
        <a:solidFill>
          <a:schemeClr val="tx1">
            <a:lumMod val="50000"/>
            <a:lumOff val="50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cs-CZ" sz="2500" b="1" dirty="0">
              <a:solidFill>
                <a:schemeClr val="tx1"/>
              </a:solidFill>
              <a:latin typeface="Bookman Old Style" panose="02050604050505020204" pitchFamily="18" charset="0"/>
            </a:rPr>
            <a:t>EXTERNÍ AUDIT</a:t>
          </a:r>
        </a:p>
      </dgm:t>
    </dgm:pt>
    <dgm:pt modelId="{8CF5C613-15A8-4E4D-964E-B75BF27D6015}" type="parTrans" cxnId="{34F92E56-BC13-4668-875D-5F07E1487F0B}">
      <dgm:prSet/>
      <dgm:spPr/>
      <dgm:t>
        <a:bodyPr/>
        <a:lstStyle/>
        <a:p>
          <a:endParaRPr lang="cs-CZ"/>
        </a:p>
      </dgm:t>
    </dgm:pt>
    <dgm:pt modelId="{E37B9FDF-818F-403B-AD31-FA33A684A63B}" type="sibTrans" cxnId="{34F92E56-BC13-4668-875D-5F07E1487F0B}">
      <dgm:prSet/>
      <dgm:spPr/>
      <dgm:t>
        <a:bodyPr/>
        <a:lstStyle/>
        <a:p>
          <a:endParaRPr lang="cs-CZ"/>
        </a:p>
      </dgm:t>
    </dgm:pt>
    <dgm:pt modelId="{BD9431F0-5429-4310-87FA-8D428245D47D}">
      <dgm:prSet phldrT="[Text]" custT="1"/>
      <dgm:spPr>
        <a:solidFill>
          <a:schemeClr val="tx1">
            <a:lumMod val="50000"/>
            <a:lumOff val="50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cs-CZ" sz="2000" dirty="0">
              <a:solidFill>
                <a:schemeClr val="tx1"/>
              </a:solidFill>
              <a:latin typeface="Bookman Old Style" panose="02050604050505020204" pitchFamily="18" charset="0"/>
            </a:rPr>
            <a:t>AUDITORSKÁ SPOLEČNOST = EXTERNÍ FIRMA </a:t>
          </a:r>
        </a:p>
      </dgm:t>
    </dgm:pt>
    <dgm:pt modelId="{4C2252F1-6357-4312-A21D-D23807F5EE31}" type="sibTrans" cxnId="{FAA1784C-10A8-42C3-9E30-AC806DAE458E}">
      <dgm:prSet/>
      <dgm:spPr/>
      <dgm:t>
        <a:bodyPr/>
        <a:lstStyle/>
        <a:p>
          <a:endParaRPr lang="cs-CZ"/>
        </a:p>
      </dgm:t>
    </dgm:pt>
    <dgm:pt modelId="{BA84ADC4-5484-40A5-B5F1-E885A40E9637}" type="parTrans" cxnId="{FAA1784C-10A8-42C3-9E30-AC806DAE458E}">
      <dgm:prSet custT="1"/>
      <dgm:spPr>
        <a:solidFill>
          <a:schemeClr val="tx1">
            <a:lumMod val="50000"/>
            <a:lumOff val="50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endParaRPr lang="cs-CZ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FB381EE3-3E24-47BE-8792-798B163BD32C}">
      <dgm:prSet phldrT="[Text]" custT="1"/>
      <dgm:spPr>
        <a:solidFill>
          <a:schemeClr val="tx1">
            <a:lumMod val="50000"/>
            <a:lumOff val="50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cs-CZ" sz="2000" dirty="0">
              <a:solidFill>
                <a:schemeClr val="tx1"/>
              </a:solidFill>
              <a:latin typeface="Bookman Old Style" panose="02050604050505020204" pitchFamily="18" charset="0"/>
            </a:rPr>
            <a:t> EXTÉRNÍ AUDITOR</a:t>
          </a:r>
        </a:p>
      </dgm:t>
    </dgm:pt>
    <dgm:pt modelId="{7C13EBA3-F1E6-4BA9-984B-62E5F513A46D}" type="sibTrans" cxnId="{4623B55D-FB7A-4AD8-8667-395DD91BF7CA}">
      <dgm:prSet/>
      <dgm:spPr/>
      <dgm:t>
        <a:bodyPr/>
        <a:lstStyle/>
        <a:p>
          <a:endParaRPr lang="cs-CZ"/>
        </a:p>
      </dgm:t>
    </dgm:pt>
    <dgm:pt modelId="{A4B70016-8413-45D6-969E-3215E73792EC}" type="parTrans" cxnId="{4623B55D-FB7A-4AD8-8667-395DD91BF7CA}">
      <dgm:prSet custT="1"/>
      <dgm:spPr>
        <a:solidFill>
          <a:schemeClr val="tx1">
            <a:lumMod val="50000"/>
            <a:lumOff val="50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endParaRPr lang="cs-CZ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1AACE7CB-1C8E-4C59-98EE-18419F5CE86D}" type="pres">
      <dgm:prSet presAssocID="{D38702BB-0B6D-4878-AC2B-1B1FC2FC8A0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80DC51B-05D3-4ED0-91A8-FDF08767D5E1}" type="pres">
      <dgm:prSet presAssocID="{0FDA67FA-75A5-4761-8160-B01387F87D0D}" presName="root1" presStyleCnt="0"/>
      <dgm:spPr/>
    </dgm:pt>
    <dgm:pt modelId="{2F5C3D2C-D552-470D-A8EE-8948FB6D9712}" type="pres">
      <dgm:prSet presAssocID="{0FDA67FA-75A5-4761-8160-B01387F87D0D}" presName="LevelOneTextNode" presStyleLbl="node0" presStyleIdx="0" presStyleCnt="1" custAng="5400000" custScaleX="126279" custScaleY="47782" custLinFactX="-85437" custLinFactNeighborX="-100000" custLinFactNeighborY="-1444">
        <dgm:presLayoutVars>
          <dgm:chPref val="3"/>
        </dgm:presLayoutVars>
      </dgm:prSet>
      <dgm:spPr/>
    </dgm:pt>
    <dgm:pt modelId="{993D30D9-FB3D-47D7-BB34-FA7BF415D9E8}" type="pres">
      <dgm:prSet presAssocID="{0FDA67FA-75A5-4761-8160-B01387F87D0D}" presName="level2hierChild" presStyleCnt="0"/>
      <dgm:spPr/>
    </dgm:pt>
    <dgm:pt modelId="{A23C89B7-C326-4AC4-991B-9DB041D0AF01}" type="pres">
      <dgm:prSet presAssocID="{BA84ADC4-5484-40A5-B5F1-E885A40E9637}" presName="conn2-1" presStyleLbl="parChTrans1D2" presStyleIdx="0" presStyleCnt="2" custScaleX="2000000"/>
      <dgm:spPr/>
    </dgm:pt>
    <dgm:pt modelId="{6721E55C-2FDC-49EE-8416-B975BACF7AFA}" type="pres">
      <dgm:prSet presAssocID="{BA84ADC4-5484-40A5-B5F1-E885A40E9637}" presName="connTx" presStyleLbl="parChTrans1D2" presStyleIdx="0" presStyleCnt="2"/>
      <dgm:spPr/>
    </dgm:pt>
    <dgm:pt modelId="{E2F740C4-90B3-4B1D-BAD9-F30FAB1FA1CD}" type="pres">
      <dgm:prSet presAssocID="{BD9431F0-5429-4310-87FA-8D428245D47D}" presName="root2" presStyleCnt="0"/>
      <dgm:spPr/>
    </dgm:pt>
    <dgm:pt modelId="{E72EC2F0-9E6E-479F-8F5F-95373FA17737}" type="pres">
      <dgm:prSet presAssocID="{BD9431F0-5429-4310-87FA-8D428245D47D}" presName="LevelTwoTextNode" presStyleLbl="node2" presStyleIdx="0" presStyleCnt="2" custScaleX="170097">
        <dgm:presLayoutVars>
          <dgm:chPref val="3"/>
        </dgm:presLayoutVars>
      </dgm:prSet>
      <dgm:spPr/>
    </dgm:pt>
    <dgm:pt modelId="{350254AD-28E1-4FDC-B980-E2327639A5F8}" type="pres">
      <dgm:prSet presAssocID="{BD9431F0-5429-4310-87FA-8D428245D47D}" presName="level3hierChild" presStyleCnt="0"/>
      <dgm:spPr/>
    </dgm:pt>
    <dgm:pt modelId="{C9757B84-7830-4F5E-96BA-AA529421EA81}" type="pres">
      <dgm:prSet presAssocID="{A4B70016-8413-45D6-969E-3215E73792EC}" presName="conn2-1" presStyleLbl="parChTrans1D2" presStyleIdx="1" presStyleCnt="2" custScaleX="2000000"/>
      <dgm:spPr/>
    </dgm:pt>
    <dgm:pt modelId="{9DEAF42E-E2E6-4993-9E88-81CB40DF4E62}" type="pres">
      <dgm:prSet presAssocID="{A4B70016-8413-45D6-969E-3215E73792EC}" presName="connTx" presStyleLbl="parChTrans1D2" presStyleIdx="1" presStyleCnt="2"/>
      <dgm:spPr/>
    </dgm:pt>
    <dgm:pt modelId="{4EFDFA61-6F63-4956-B28E-7C403DFA99BB}" type="pres">
      <dgm:prSet presAssocID="{FB381EE3-3E24-47BE-8792-798B163BD32C}" presName="root2" presStyleCnt="0"/>
      <dgm:spPr/>
    </dgm:pt>
    <dgm:pt modelId="{AD1A02AC-2F68-4A9B-AD0A-F01752B109BC}" type="pres">
      <dgm:prSet presAssocID="{FB381EE3-3E24-47BE-8792-798B163BD32C}" presName="LevelTwoTextNode" presStyleLbl="node2" presStyleIdx="1" presStyleCnt="2" custScaleX="170097">
        <dgm:presLayoutVars>
          <dgm:chPref val="3"/>
        </dgm:presLayoutVars>
      </dgm:prSet>
      <dgm:spPr/>
    </dgm:pt>
    <dgm:pt modelId="{F2E39B84-2561-44EF-8FC3-0561652DE373}" type="pres">
      <dgm:prSet presAssocID="{FB381EE3-3E24-47BE-8792-798B163BD32C}" presName="level3hierChild" presStyleCnt="0"/>
      <dgm:spPr/>
    </dgm:pt>
  </dgm:ptLst>
  <dgm:cxnLst>
    <dgm:cxn modelId="{C3976F14-DC85-4294-84A0-4A726D1CC75A}" type="presOf" srcId="{BA84ADC4-5484-40A5-B5F1-E885A40E9637}" destId="{A23C89B7-C326-4AC4-991B-9DB041D0AF01}" srcOrd="0" destOrd="0" presId="urn:microsoft.com/office/officeart/2008/layout/HorizontalMultiLevelHierarchy"/>
    <dgm:cxn modelId="{936B2328-143E-4BD6-8F1D-358048874F74}" type="presOf" srcId="{FB381EE3-3E24-47BE-8792-798B163BD32C}" destId="{AD1A02AC-2F68-4A9B-AD0A-F01752B109BC}" srcOrd="0" destOrd="0" presId="urn:microsoft.com/office/officeart/2008/layout/HorizontalMultiLevelHierarchy"/>
    <dgm:cxn modelId="{2F6D8C3B-16D3-4CC3-980C-474F64DF526C}" type="presOf" srcId="{A4B70016-8413-45D6-969E-3215E73792EC}" destId="{C9757B84-7830-4F5E-96BA-AA529421EA81}" srcOrd="0" destOrd="0" presId="urn:microsoft.com/office/officeart/2008/layout/HorizontalMultiLevelHierarchy"/>
    <dgm:cxn modelId="{4623B55D-FB7A-4AD8-8667-395DD91BF7CA}" srcId="{0FDA67FA-75A5-4761-8160-B01387F87D0D}" destId="{FB381EE3-3E24-47BE-8792-798B163BD32C}" srcOrd="1" destOrd="0" parTransId="{A4B70016-8413-45D6-969E-3215E73792EC}" sibTransId="{7C13EBA3-F1E6-4BA9-984B-62E5F513A46D}"/>
    <dgm:cxn modelId="{FAA1784C-10A8-42C3-9E30-AC806DAE458E}" srcId="{0FDA67FA-75A5-4761-8160-B01387F87D0D}" destId="{BD9431F0-5429-4310-87FA-8D428245D47D}" srcOrd="0" destOrd="0" parTransId="{BA84ADC4-5484-40A5-B5F1-E885A40E9637}" sibTransId="{4C2252F1-6357-4312-A21D-D23807F5EE31}"/>
    <dgm:cxn modelId="{34F92E56-BC13-4668-875D-5F07E1487F0B}" srcId="{D38702BB-0B6D-4878-AC2B-1B1FC2FC8A01}" destId="{0FDA67FA-75A5-4761-8160-B01387F87D0D}" srcOrd="0" destOrd="0" parTransId="{8CF5C613-15A8-4E4D-964E-B75BF27D6015}" sibTransId="{E37B9FDF-818F-403B-AD31-FA33A684A63B}"/>
    <dgm:cxn modelId="{CD7EA086-DD36-4062-BFAF-FACC692567E9}" type="presOf" srcId="{A4B70016-8413-45D6-969E-3215E73792EC}" destId="{9DEAF42E-E2E6-4993-9E88-81CB40DF4E62}" srcOrd="1" destOrd="0" presId="urn:microsoft.com/office/officeart/2008/layout/HorizontalMultiLevelHierarchy"/>
    <dgm:cxn modelId="{C60829A7-392B-4B16-A36E-2354932ABDB2}" type="presOf" srcId="{BD9431F0-5429-4310-87FA-8D428245D47D}" destId="{E72EC2F0-9E6E-479F-8F5F-95373FA17737}" srcOrd="0" destOrd="0" presId="urn:microsoft.com/office/officeart/2008/layout/HorizontalMultiLevelHierarchy"/>
    <dgm:cxn modelId="{2D202CA7-4E63-4232-953B-9FDCD53CE3DF}" type="presOf" srcId="{D38702BB-0B6D-4878-AC2B-1B1FC2FC8A01}" destId="{1AACE7CB-1C8E-4C59-98EE-18419F5CE86D}" srcOrd="0" destOrd="0" presId="urn:microsoft.com/office/officeart/2008/layout/HorizontalMultiLevelHierarchy"/>
    <dgm:cxn modelId="{BEFB72AD-63C6-4730-A1AE-966A94440EA3}" type="presOf" srcId="{BA84ADC4-5484-40A5-B5F1-E885A40E9637}" destId="{6721E55C-2FDC-49EE-8416-B975BACF7AFA}" srcOrd="1" destOrd="0" presId="urn:microsoft.com/office/officeart/2008/layout/HorizontalMultiLevelHierarchy"/>
    <dgm:cxn modelId="{CCD490F8-9FBE-4099-9C4C-CD561C2428D1}" type="presOf" srcId="{0FDA67FA-75A5-4761-8160-B01387F87D0D}" destId="{2F5C3D2C-D552-470D-A8EE-8948FB6D9712}" srcOrd="0" destOrd="0" presId="urn:microsoft.com/office/officeart/2008/layout/HorizontalMultiLevelHierarchy"/>
    <dgm:cxn modelId="{0DA497DE-CC5F-4E00-94C2-570832CF2D9D}" type="presParOf" srcId="{1AACE7CB-1C8E-4C59-98EE-18419F5CE86D}" destId="{380DC51B-05D3-4ED0-91A8-FDF08767D5E1}" srcOrd="0" destOrd="0" presId="urn:microsoft.com/office/officeart/2008/layout/HorizontalMultiLevelHierarchy"/>
    <dgm:cxn modelId="{266585E8-3674-4A04-876E-502F7603F5D2}" type="presParOf" srcId="{380DC51B-05D3-4ED0-91A8-FDF08767D5E1}" destId="{2F5C3D2C-D552-470D-A8EE-8948FB6D9712}" srcOrd="0" destOrd="0" presId="urn:microsoft.com/office/officeart/2008/layout/HorizontalMultiLevelHierarchy"/>
    <dgm:cxn modelId="{C568DAA4-9308-479B-99F9-DE5567289506}" type="presParOf" srcId="{380DC51B-05D3-4ED0-91A8-FDF08767D5E1}" destId="{993D30D9-FB3D-47D7-BB34-FA7BF415D9E8}" srcOrd="1" destOrd="0" presId="urn:microsoft.com/office/officeart/2008/layout/HorizontalMultiLevelHierarchy"/>
    <dgm:cxn modelId="{06593352-FB55-460B-8303-557C88FE9202}" type="presParOf" srcId="{993D30D9-FB3D-47D7-BB34-FA7BF415D9E8}" destId="{A23C89B7-C326-4AC4-991B-9DB041D0AF01}" srcOrd="0" destOrd="0" presId="urn:microsoft.com/office/officeart/2008/layout/HorizontalMultiLevelHierarchy"/>
    <dgm:cxn modelId="{569B6385-EA02-434B-A361-0214BA35A1D2}" type="presParOf" srcId="{A23C89B7-C326-4AC4-991B-9DB041D0AF01}" destId="{6721E55C-2FDC-49EE-8416-B975BACF7AFA}" srcOrd="0" destOrd="0" presId="urn:microsoft.com/office/officeart/2008/layout/HorizontalMultiLevelHierarchy"/>
    <dgm:cxn modelId="{EAAFC7C1-9F59-492E-8384-56D99F11AD55}" type="presParOf" srcId="{993D30D9-FB3D-47D7-BB34-FA7BF415D9E8}" destId="{E2F740C4-90B3-4B1D-BAD9-F30FAB1FA1CD}" srcOrd="1" destOrd="0" presId="urn:microsoft.com/office/officeart/2008/layout/HorizontalMultiLevelHierarchy"/>
    <dgm:cxn modelId="{9AAE4EC2-684C-4F36-BB05-6D5305D03AFC}" type="presParOf" srcId="{E2F740C4-90B3-4B1D-BAD9-F30FAB1FA1CD}" destId="{E72EC2F0-9E6E-479F-8F5F-95373FA17737}" srcOrd="0" destOrd="0" presId="urn:microsoft.com/office/officeart/2008/layout/HorizontalMultiLevelHierarchy"/>
    <dgm:cxn modelId="{D589F408-B135-416D-9AE8-67D361928D1C}" type="presParOf" srcId="{E2F740C4-90B3-4B1D-BAD9-F30FAB1FA1CD}" destId="{350254AD-28E1-4FDC-B980-E2327639A5F8}" srcOrd="1" destOrd="0" presId="urn:microsoft.com/office/officeart/2008/layout/HorizontalMultiLevelHierarchy"/>
    <dgm:cxn modelId="{D23B5A92-E3ED-4AF2-928C-FBACCC23FCBC}" type="presParOf" srcId="{993D30D9-FB3D-47D7-BB34-FA7BF415D9E8}" destId="{C9757B84-7830-4F5E-96BA-AA529421EA81}" srcOrd="2" destOrd="0" presId="urn:microsoft.com/office/officeart/2008/layout/HorizontalMultiLevelHierarchy"/>
    <dgm:cxn modelId="{6A26DDA4-82C7-412A-969F-F8F9358A5842}" type="presParOf" srcId="{C9757B84-7830-4F5E-96BA-AA529421EA81}" destId="{9DEAF42E-E2E6-4993-9E88-81CB40DF4E62}" srcOrd="0" destOrd="0" presId="urn:microsoft.com/office/officeart/2008/layout/HorizontalMultiLevelHierarchy"/>
    <dgm:cxn modelId="{F761D11B-D624-4818-ABA4-0F45B1528D9C}" type="presParOf" srcId="{993D30D9-FB3D-47D7-BB34-FA7BF415D9E8}" destId="{4EFDFA61-6F63-4956-B28E-7C403DFA99BB}" srcOrd="3" destOrd="0" presId="urn:microsoft.com/office/officeart/2008/layout/HorizontalMultiLevelHierarchy"/>
    <dgm:cxn modelId="{ADA83872-988F-488E-BE80-511282850988}" type="presParOf" srcId="{4EFDFA61-6F63-4956-B28E-7C403DFA99BB}" destId="{AD1A02AC-2F68-4A9B-AD0A-F01752B109BC}" srcOrd="0" destOrd="0" presId="urn:microsoft.com/office/officeart/2008/layout/HorizontalMultiLevelHierarchy"/>
    <dgm:cxn modelId="{EA5F5B96-A2F9-4F3F-BD01-5583795C1568}" type="presParOf" srcId="{4EFDFA61-6F63-4956-B28E-7C403DFA99BB}" destId="{F2E39B84-2561-44EF-8FC3-0561652DE373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B9FC1F-E517-4D43-9D1E-5C029476CB00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3F87D330-4D6C-4CA1-83A7-29C491C17D7E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3000" b="1" dirty="0">
              <a:solidFill>
                <a:schemeClr val="tx1"/>
              </a:solidFill>
              <a:latin typeface="Bookman Old Style" panose="02050604050505020204" pitchFamily="18" charset="0"/>
            </a:rPr>
            <a:t>VÝROK BEZ VÝHRAD</a:t>
          </a:r>
        </a:p>
      </dgm:t>
    </dgm:pt>
    <dgm:pt modelId="{9D78CB95-6820-4159-8969-B57B3CE785B5}" type="parTrans" cxnId="{ADA481F8-A88D-42DE-93C9-B4591B092BCA}">
      <dgm:prSet/>
      <dgm:spPr/>
      <dgm:t>
        <a:bodyPr/>
        <a:lstStyle/>
        <a:p>
          <a:endParaRPr lang="cs-CZ" sz="3000"/>
        </a:p>
      </dgm:t>
    </dgm:pt>
    <dgm:pt modelId="{B2A7187B-894C-45F9-81E9-495F0A753CCC}" type="sibTrans" cxnId="{ADA481F8-A88D-42DE-93C9-B4591B092BCA}">
      <dgm:prSet/>
      <dgm:spPr/>
      <dgm:t>
        <a:bodyPr/>
        <a:lstStyle/>
        <a:p>
          <a:endParaRPr lang="cs-CZ" sz="3000"/>
        </a:p>
      </dgm:t>
    </dgm:pt>
    <dgm:pt modelId="{BFCBE60F-DD28-406E-A05C-D66F78141322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3000" b="1" dirty="0">
              <a:solidFill>
                <a:schemeClr val="tx1"/>
              </a:solidFill>
              <a:latin typeface="Bookman Old Style" panose="02050604050505020204" pitchFamily="18" charset="0"/>
            </a:rPr>
            <a:t>VÝROK S VÝHRADOU</a:t>
          </a:r>
        </a:p>
      </dgm:t>
    </dgm:pt>
    <dgm:pt modelId="{6A627A73-0F69-406A-BFF1-98329B0CD8EB}" type="parTrans" cxnId="{C6C255DD-4759-4FEF-9D6A-7D7AB13B0044}">
      <dgm:prSet/>
      <dgm:spPr/>
      <dgm:t>
        <a:bodyPr/>
        <a:lstStyle/>
        <a:p>
          <a:endParaRPr lang="cs-CZ" sz="3000"/>
        </a:p>
      </dgm:t>
    </dgm:pt>
    <dgm:pt modelId="{EFCC545E-E2FD-4EC4-A4F4-DFC0ABD130DB}" type="sibTrans" cxnId="{C6C255DD-4759-4FEF-9D6A-7D7AB13B0044}">
      <dgm:prSet/>
      <dgm:spPr/>
      <dgm:t>
        <a:bodyPr/>
        <a:lstStyle/>
        <a:p>
          <a:endParaRPr lang="cs-CZ" sz="3000"/>
        </a:p>
      </dgm:t>
    </dgm:pt>
    <dgm:pt modelId="{7DB3FF60-8150-41DF-8D71-0D7EFAE8D010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3000" b="1" dirty="0">
              <a:solidFill>
                <a:schemeClr val="tx1"/>
              </a:solidFill>
              <a:latin typeface="Bookman Old Style" panose="02050604050505020204" pitchFamily="18" charset="0"/>
            </a:rPr>
            <a:t>ZÁPORNÝ VÝROK</a:t>
          </a:r>
        </a:p>
      </dgm:t>
    </dgm:pt>
    <dgm:pt modelId="{D85A3D9A-7D87-4C34-AAE5-A5D50EB1E2B6}" type="parTrans" cxnId="{935E485E-53CD-449E-B41A-46C8E2C94A1C}">
      <dgm:prSet/>
      <dgm:spPr/>
      <dgm:t>
        <a:bodyPr/>
        <a:lstStyle/>
        <a:p>
          <a:endParaRPr lang="cs-CZ" sz="3000"/>
        </a:p>
      </dgm:t>
    </dgm:pt>
    <dgm:pt modelId="{7080984A-FC87-4A21-8DC8-233AF17FE471}" type="sibTrans" cxnId="{935E485E-53CD-449E-B41A-46C8E2C94A1C}">
      <dgm:prSet/>
      <dgm:spPr/>
      <dgm:t>
        <a:bodyPr/>
        <a:lstStyle/>
        <a:p>
          <a:endParaRPr lang="cs-CZ" sz="3000"/>
        </a:p>
      </dgm:t>
    </dgm:pt>
    <dgm:pt modelId="{39B11E08-02C8-4E06-99FD-B020FC438E74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3000" b="1" dirty="0">
              <a:solidFill>
                <a:schemeClr val="tx1"/>
              </a:solidFill>
              <a:latin typeface="Bookman Old Style" panose="02050604050505020204" pitchFamily="18" charset="0"/>
            </a:rPr>
            <a:t>ODMÍTNUTÍ VÝROKU</a:t>
          </a:r>
        </a:p>
      </dgm:t>
    </dgm:pt>
    <dgm:pt modelId="{4C02C190-E32E-42D0-AE8A-3BA540A061CE}" type="parTrans" cxnId="{D3D886E6-34E8-4615-A2DD-C96860A4FB2C}">
      <dgm:prSet/>
      <dgm:spPr/>
      <dgm:t>
        <a:bodyPr/>
        <a:lstStyle/>
        <a:p>
          <a:endParaRPr lang="cs-CZ" sz="3000"/>
        </a:p>
      </dgm:t>
    </dgm:pt>
    <dgm:pt modelId="{57145DFA-649A-4857-A4E9-202574AA1239}" type="sibTrans" cxnId="{D3D886E6-34E8-4615-A2DD-C96860A4FB2C}">
      <dgm:prSet/>
      <dgm:spPr/>
      <dgm:t>
        <a:bodyPr/>
        <a:lstStyle/>
        <a:p>
          <a:endParaRPr lang="cs-CZ" sz="3000"/>
        </a:p>
      </dgm:t>
    </dgm:pt>
    <dgm:pt modelId="{E28601E7-A693-44DB-A985-7BBE1750D1E6}" type="pres">
      <dgm:prSet presAssocID="{CEB9FC1F-E517-4D43-9D1E-5C029476CB00}" presName="linear" presStyleCnt="0">
        <dgm:presLayoutVars>
          <dgm:dir/>
          <dgm:animLvl val="lvl"/>
          <dgm:resizeHandles val="exact"/>
        </dgm:presLayoutVars>
      </dgm:prSet>
      <dgm:spPr/>
    </dgm:pt>
    <dgm:pt modelId="{4D9DE12F-EFA7-44B3-93CC-DF141D4B5846}" type="pres">
      <dgm:prSet presAssocID="{3F87D330-4D6C-4CA1-83A7-29C491C17D7E}" presName="parentLin" presStyleCnt="0"/>
      <dgm:spPr/>
    </dgm:pt>
    <dgm:pt modelId="{300C0ECD-CAE9-429F-AB57-EDF863E8EC8F}" type="pres">
      <dgm:prSet presAssocID="{3F87D330-4D6C-4CA1-83A7-29C491C17D7E}" presName="parentLeftMargin" presStyleLbl="node1" presStyleIdx="0" presStyleCnt="4"/>
      <dgm:spPr/>
    </dgm:pt>
    <dgm:pt modelId="{3F66D978-3C0A-4278-B87A-9856AE6DDD85}" type="pres">
      <dgm:prSet presAssocID="{3F87D330-4D6C-4CA1-83A7-29C491C17D7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298D5C8-F9F0-4C01-8C37-1D1610AD9810}" type="pres">
      <dgm:prSet presAssocID="{3F87D330-4D6C-4CA1-83A7-29C491C17D7E}" presName="negativeSpace" presStyleCnt="0"/>
      <dgm:spPr/>
    </dgm:pt>
    <dgm:pt modelId="{EFA1D7B6-0B85-4B42-96A6-9E34E2F3AEDD}" type="pres">
      <dgm:prSet presAssocID="{3F87D330-4D6C-4CA1-83A7-29C491C17D7E}" presName="childText" presStyleLbl="conFgAcc1" presStyleIdx="0" presStyleCnt="4">
        <dgm:presLayoutVars>
          <dgm:bulletEnabled val="1"/>
        </dgm:presLayoutVars>
      </dgm:prSet>
      <dgm:spPr>
        <a:ln w="28575">
          <a:solidFill>
            <a:schemeClr val="tx1"/>
          </a:solidFill>
        </a:ln>
      </dgm:spPr>
    </dgm:pt>
    <dgm:pt modelId="{5293BB69-8A8F-4313-A0D4-10DD9535C106}" type="pres">
      <dgm:prSet presAssocID="{B2A7187B-894C-45F9-81E9-495F0A753CCC}" presName="spaceBetweenRectangles" presStyleCnt="0"/>
      <dgm:spPr/>
    </dgm:pt>
    <dgm:pt modelId="{48435A19-9F9A-4A56-9434-38968665D0F2}" type="pres">
      <dgm:prSet presAssocID="{BFCBE60F-DD28-406E-A05C-D66F78141322}" presName="parentLin" presStyleCnt="0"/>
      <dgm:spPr/>
    </dgm:pt>
    <dgm:pt modelId="{96AD933E-8BBD-4C44-AFA5-8B64A4251E35}" type="pres">
      <dgm:prSet presAssocID="{BFCBE60F-DD28-406E-A05C-D66F78141322}" presName="parentLeftMargin" presStyleLbl="node1" presStyleIdx="0" presStyleCnt="4"/>
      <dgm:spPr/>
    </dgm:pt>
    <dgm:pt modelId="{F1A5CBC9-F50B-4844-9F40-BA345AD3635F}" type="pres">
      <dgm:prSet presAssocID="{BFCBE60F-DD28-406E-A05C-D66F7814132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101C3D8-1B7F-42FC-9BD2-F254E6168C02}" type="pres">
      <dgm:prSet presAssocID="{BFCBE60F-DD28-406E-A05C-D66F78141322}" presName="negativeSpace" presStyleCnt="0"/>
      <dgm:spPr/>
    </dgm:pt>
    <dgm:pt modelId="{7334B852-6E13-4686-B41D-40ED2C454B3B}" type="pres">
      <dgm:prSet presAssocID="{BFCBE60F-DD28-406E-A05C-D66F78141322}" presName="childText" presStyleLbl="conFgAcc1" presStyleIdx="1" presStyleCnt="4">
        <dgm:presLayoutVars>
          <dgm:bulletEnabled val="1"/>
        </dgm:presLayoutVars>
      </dgm:prSet>
      <dgm:spPr>
        <a:ln w="28575">
          <a:solidFill>
            <a:schemeClr val="tx1"/>
          </a:solidFill>
        </a:ln>
      </dgm:spPr>
    </dgm:pt>
    <dgm:pt modelId="{2873BE8D-E2DF-4A59-ADE4-AB8C68387979}" type="pres">
      <dgm:prSet presAssocID="{EFCC545E-E2FD-4EC4-A4F4-DFC0ABD130DB}" presName="spaceBetweenRectangles" presStyleCnt="0"/>
      <dgm:spPr/>
    </dgm:pt>
    <dgm:pt modelId="{E3CB7996-24C0-4382-B4A6-4DED354803C8}" type="pres">
      <dgm:prSet presAssocID="{7DB3FF60-8150-41DF-8D71-0D7EFAE8D010}" presName="parentLin" presStyleCnt="0"/>
      <dgm:spPr/>
    </dgm:pt>
    <dgm:pt modelId="{7B9841F4-BFA0-470B-A28F-459CC754EC4C}" type="pres">
      <dgm:prSet presAssocID="{7DB3FF60-8150-41DF-8D71-0D7EFAE8D010}" presName="parentLeftMargin" presStyleLbl="node1" presStyleIdx="1" presStyleCnt="4"/>
      <dgm:spPr/>
    </dgm:pt>
    <dgm:pt modelId="{8AF4570C-7DE3-498A-ACD9-4CE9FF892547}" type="pres">
      <dgm:prSet presAssocID="{7DB3FF60-8150-41DF-8D71-0D7EFAE8D01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C4B964A-ED3B-4AC4-96C7-053A54A0C946}" type="pres">
      <dgm:prSet presAssocID="{7DB3FF60-8150-41DF-8D71-0D7EFAE8D010}" presName="negativeSpace" presStyleCnt="0"/>
      <dgm:spPr/>
    </dgm:pt>
    <dgm:pt modelId="{52BF579A-90CA-4C78-88FC-F786EA0B6217}" type="pres">
      <dgm:prSet presAssocID="{7DB3FF60-8150-41DF-8D71-0D7EFAE8D010}" presName="childText" presStyleLbl="conFgAcc1" presStyleIdx="2" presStyleCnt="4">
        <dgm:presLayoutVars>
          <dgm:bulletEnabled val="1"/>
        </dgm:presLayoutVars>
      </dgm:prSet>
      <dgm:spPr>
        <a:ln w="28575">
          <a:solidFill>
            <a:schemeClr val="tx1"/>
          </a:solidFill>
        </a:ln>
      </dgm:spPr>
    </dgm:pt>
    <dgm:pt modelId="{B16A4F3F-5FC8-4B7E-AF01-528C564857B2}" type="pres">
      <dgm:prSet presAssocID="{7080984A-FC87-4A21-8DC8-233AF17FE471}" presName="spaceBetweenRectangles" presStyleCnt="0"/>
      <dgm:spPr/>
    </dgm:pt>
    <dgm:pt modelId="{3BB4FC7B-BD01-4FA3-A4CB-AA0631F90ECC}" type="pres">
      <dgm:prSet presAssocID="{39B11E08-02C8-4E06-99FD-B020FC438E74}" presName="parentLin" presStyleCnt="0"/>
      <dgm:spPr/>
    </dgm:pt>
    <dgm:pt modelId="{B6F53310-7EF3-438E-BDB1-D47E0EF92C46}" type="pres">
      <dgm:prSet presAssocID="{39B11E08-02C8-4E06-99FD-B020FC438E74}" presName="parentLeftMargin" presStyleLbl="node1" presStyleIdx="2" presStyleCnt="4"/>
      <dgm:spPr/>
    </dgm:pt>
    <dgm:pt modelId="{798994CF-75E1-4777-8084-F4A308CC0000}" type="pres">
      <dgm:prSet presAssocID="{39B11E08-02C8-4E06-99FD-B020FC438E74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4921AC90-EDA1-463D-BD07-EF5E696535C0}" type="pres">
      <dgm:prSet presAssocID="{39B11E08-02C8-4E06-99FD-B020FC438E74}" presName="negativeSpace" presStyleCnt="0"/>
      <dgm:spPr/>
    </dgm:pt>
    <dgm:pt modelId="{7179E405-3C11-411A-A772-A81588F4ACEC}" type="pres">
      <dgm:prSet presAssocID="{39B11E08-02C8-4E06-99FD-B020FC438E74}" presName="childText" presStyleLbl="conFgAcc1" presStyleIdx="3" presStyleCnt="4">
        <dgm:presLayoutVars>
          <dgm:bulletEnabled val="1"/>
        </dgm:presLayoutVars>
      </dgm:prSet>
      <dgm:spPr>
        <a:ln w="28575">
          <a:solidFill>
            <a:schemeClr val="tx1"/>
          </a:solidFill>
        </a:ln>
      </dgm:spPr>
    </dgm:pt>
  </dgm:ptLst>
  <dgm:cxnLst>
    <dgm:cxn modelId="{935E485E-53CD-449E-B41A-46C8E2C94A1C}" srcId="{CEB9FC1F-E517-4D43-9D1E-5C029476CB00}" destId="{7DB3FF60-8150-41DF-8D71-0D7EFAE8D010}" srcOrd="2" destOrd="0" parTransId="{D85A3D9A-7D87-4C34-AAE5-A5D50EB1E2B6}" sibTransId="{7080984A-FC87-4A21-8DC8-233AF17FE471}"/>
    <dgm:cxn modelId="{249B3E6F-A269-4DC3-8CD9-8AAD58BF6D8F}" type="presOf" srcId="{3F87D330-4D6C-4CA1-83A7-29C491C17D7E}" destId="{300C0ECD-CAE9-429F-AB57-EDF863E8EC8F}" srcOrd="0" destOrd="0" presId="urn:microsoft.com/office/officeart/2005/8/layout/list1"/>
    <dgm:cxn modelId="{5172A852-3DA7-4681-B37C-CEA7E34EC374}" type="presOf" srcId="{BFCBE60F-DD28-406E-A05C-D66F78141322}" destId="{F1A5CBC9-F50B-4844-9F40-BA345AD3635F}" srcOrd="1" destOrd="0" presId="urn:microsoft.com/office/officeart/2005/8/layout/list1"/>
    <dgm:cxn modelId="{28E5605A-CCFF-4664-81A1-80C1AF8C43BB}" type="presOf" srcId="{CEB9FC1F-E517-4D43-9D1E-5C029476CB00}" destId="{E28601E7-A693-44DB-A985-7BBE1750D1E6}" srcOrd="0" destOrd="0" presId="urn:microsoft.com/office/officeart/2005/8/layout/list1"/>
    <dgm:cxn modelId="{57BEC982-0D9F-42C5-A815-72B6FFFEB375}" type="presOf" srcId="{7DB3FF60-8150-41DF-8D71-0D7EFAE8D010}" destId="{8AF4570C-7DE3-498A-ACD9-4CE9FF892547}" srcOrd="1" destOrd="0" presId="urn:microsoft.com/office/officeart/2005/8/layout/list1"/>
    <dgm:cxn modelId="{D3BC3994-59BD-42FB-B392-1100B9161719}" type="presOf" srcId="{7DB3FF60-8150-41DF-8D71-0D7EFAE8D010}" destId="{7B9841F4-BFA0-470B-A28F-459CC754EC4C}" srcOrd="0" destOrd="0" presId="urn:microsoft.com/office/officeart/2005/8/layout/list1"/>
    <dgm:cxn modelId="{FC8C4594-9B66-48D0-8B43-724CD5AC3B47}" type="presOf" srcId="{3F87D330-4D6C-4CA1-83A7-29C491C17D7E}" destId="{3F66D978-3C0A-4278-B87A-9856AE6DDD85}" srcOrd="1" destOrd="0" presId="urn:microsoft.com/office/officeart/2005/8/layout/list1"/>
    <dgm:cxn modelId="{FF6D4AB2-E430-46EC-855B-DDDD84236755}" type="presOf" srcId="{39B11E08-02C8-4E06-99FD-B020FC438E74}" destId="{798994CF-75E1-4777-8084-F4A308CC0000}" srcOrd="1" destOrd="0" presId="urn:microsoft.com/office/officeart/2005/8/layout/list1"/>
    <dgm:cxn modelId="{C6C255DD-4759-4FEF-9D6A-7D7AB13B0044}" srcId="{CEB9FC1F-E517-4D43-9D1E-5C029476CB00}" destId="{BFCBE60F-DD28-406E-A05C-D66F78141322}" srcOrd="1" destOrd="0" parTransId="{6A627A73-0F69-406A-BFF1-98329B0CD8EB}" sibTransId="{EFCC545E-E2FD-4EC4-A4F4-DFC0ABD130DB}"/>
    <dgm:cxn modelId="{D3D886E6-34E8-4615-A2DD-C96860A4FB2C}" srcId="{CEB9FC1F-E517-4D43-9D1E-5C029476CB00}" destId="{39B11E08-02C8-4E06-99FD-B020FC438E74}" srcOrd="3" destOrd="0" parTransId="{4C02C190-E32E-42D0-AE8A-3BA540A061CE}" sibTransId="{57145DFA-649A-4857-A4E9-202574AA1239}"/>
    <dgm:cxn modelId="{8BC672EB-185B-4BD6-B920-74CA414EDF3C}" type="presOf" srcId="{BFCBE60F-DD28-406E-A05C-D66F78141322}" destId="{96AD933E-8BBD-4C44-AFA5-8B64A4251E35}" srcOrd="0" destOrd="0" presId="urn:microsoft.com/office/officeart/2005/8/layout/list1"/>
    <dgm:cxn modelId="{ED8F87EE-AF7F-4B2D-8D38-AA0E98503323}" type="presOf" srcId="{39B11E08-02C8-4E06-99FD-B020FC438E74}" destId="{B6F53310-7EF3-438E-BDB1-D47E0EF92C46}" srcOrd="0" destOrd="0" presId="urn:microsoft.com/office/officeart/2005/8/layout/list1"/>
    <dgm:cxn modelId="{ADA481F8-A88D-42DE-93C9-B4591B092BCA}" srcId="{CEB9FC1F-E517-4D43-9D1E-5C029476CB00}" destId="{3F87D330-4D6C-4CA1-83A7-29C491C17D7E}" srcOrd="0" destOrd="0" parTransId="{9D78CB95-6820-4159-8969-B57B3CE785B5}" sibTransId="{B2A7187B-894C-45F9-81E9-495F0A753CCC}"/>
    <dgm:cxn modelId="{7C93B102-EFEB-476E-B907-4854E44F7BAB}" type="presParOf" srcId="{E28601E7-A693-44DB-A985-7BBE1750D1E6}" destId="{4D9DE12F-EFA7-44B3-93CC-DF141D4B5846}" srcOrd="0" destOrd="0" presId="urn:microsoft.com/office/officeart/2005/8/layout/list1"/>
    <dgm:cxn modelId="{A605095D-29B6-43A2-BA64-295902975E44}" type="presParOf" srcId="{4D9DE12F-EFA7-44B3-93CC-DF141D4B5846}" destId="{300C0ECD-CAE9-429F-AB57-EDF863E8EC8F}" srcOrd="0" destOrd="0" presId="urn:microsoft.com/office/officeart/2005/8/layout/list1"/>
    <dgm:cxn modelId="{1C028C7D-4A42-4CD4-A574-404EE93CB3DB}" type="presParOf" srcId="{4D9DE12F-EFA7-44B3-93CC-DF141D4B5846}" destId="{3F66D978-3C0A-4278-B87A-9856AE6DDD85}" srcOrd="1" destOrd="0" presId="urn:microsoft.com/office/officeart/2005/8/layout/list1"/>
    <dgm:cxn modelId="{EF09EEB4-4555-4374-82B8-C27B76A88836}" type="presParOf" srcId="{E28601E7-A693-44DB-A985-7BBE1750D1E6}" destId="{4298D5C8-F9F0-4C01-8C37-1D1610AD9810}" srcOrd="1" destOrd="0" presId="urn:microsoft.com/office/officeart/2005/8/layout/list1"/>
    <dgm:cxn modelId="{B2A1DD95-978D-49F0-BE69-FF10ED47433E}" type="presParOf" srcId="{E28601E7-A693-44DB-A985-7BBE1750D1E6}" destId="{EFA1D7B6-0B85-4B42-96A6-9E34E2F3AEDD}" srcOrd="2" destOrd="0" presId="urn:microsoft.com/office/officeart/2005/8/layout/list1"/>
    <dgm:cxn modelId="{10432489-0726-47B1-A57A-2CD7DF931CA3}" type="presParOf" srcId="{E28601E7-A693-44DB-A985-7BBE1750D1E6}" destId="{5293BB69-8A8F-4313-A0D4-10DD9535C106}" srcOrd="3" destOrd="0" presId="urn:microsoft.com/office/officeart/2005/8/layout/list1"/>
    <dgm:cxn modelId="{7DC6D591-7736-419D-9D77-3CBD9F3D695B}" type="presParOf" srcId="{E28601E7-A693-44DB-A985-7BBE1750D1E6}" destId="{48435A19-9F9A-4A56-9434-38968665D0F2}" srcOrd="4" destOrd="0" presId="urn:microsoft.com/office/officeart/2005/8/layout/list1"/>
    <dgm:cxn modelId="{4A581EE1-1E1B-43FF-B8E2-D64E1E55F6C9}" type="presParOf" srcId="{48435A19-9F9A-4A56-9434-38968665D0F2}" destId="{96AD933E-8BBD-4C44-AFA5-8B64A4251E35}" srcOrd="0" destOrd="0" presId="urn:microsoft.com/office/officeart/2005/8/layout/list1"/>
    <dgm:cxn modelId="{21F7D8E8-8214-442A-82A1-62F2D7D62C1B}" type="presParOf" srcId="{48435A19-9F9A-4A56-9434-38968665D0F2}" destId="{F1A5CBC9-F50B-4844-9F40-BA345AD3635F}" srcOrd="1" destOrd="0" presId="urn:microsoft.com/office/officeart/2005/8/layout/list1"/>
    <dgm:cxn modelId="{F0FE41A8-3B15-47A0-A581-0BE71505BCBE}" type="presParOf" srcId="{E28601E7-A693-44DB-A985-7BBE1750D1E6}" destId="{1101C3D8-1B7F-42FC-9BD2-F254E6168C02}" srcOrd="5" destOrd="0" presId="urn:microsoft.com/office/officeart/2005/8/layout/list1"/>
    <dgm:cxn modelId="{A500AD79-ACF3-4611-812A-E078ED0BB604}" type="presParOf" srcId="{E28601E7-A693-44DB-A985-7BBE1750D1E6}" destId="{7334B852-6E13-4686-B41D-40ED2C454B3B}" srcOrd="6" destOrd="0" presId="urn:microsoft.com/office/officeart/2005/8/layout/list1"/>
    <dgm:cxn modelId="{DF68BFBA-937C-4A8D-A198-EE3F69C4B8A5}" type="presParOf" srcId="{E28601E7-A693-44DB-A985-7BBE1750D1E6}" destId="{2873BE8D-E2DF-4A59-ADE4-AB8C68387979}" srcOrd="7" destOrd="0" presId="urn:microsoft.com/office/officeart/2005/8/layout/list1"/>
    <dgm:cxn modelId="{6A0FF463-62DF-4A79-9641-5D382F90C8A6}" type="presParOf" srcId="{E28601E7-A693-44DB-A985-7BBE1750D1E6}" destId="{E3CB7996-24C0-4382-B4A6-4DED354803C8}" srcOrd="8" destOrd="0" presId="urn:microsoft.com/office/officeart/2005/8/layout/list1"/>
    <dgm:cxn modelId="{521B4158-8D42-4626-BD6E-E760780CFE04}" type="presParOf" srcId="{E3CB7996-24C0-4382-B4A6-4DED354803C8}" destId="{7B9841F4-BFA0-470B-A28F-459CC754EC4C}" srcOrd="0" destOrd="0" presId="urn:microsoft.com/office/officeart/2005/8/layout/list1"/>
    <dgm:cxn modelId="{20CC92FD-1BD1-41AA-A7B6-7AE4C00020B0}" type="presParOf" srcId="{E3CB7996-24C0-4382-B4A6-4DED354803C8}" destId="{8AF4570C-7DE3-498A-ACD9-4CE9FF892547}" srcOrd="1" destOrd="0" presId="urn:microsoft.com/office/officeart/2005/8/layout/list1"/>
    <dgm:cxn modelId="{07E65438-EF7C-4560-A177-4340F6254D1E}" type="presParOf" srcId="{E28601E7-A693-44DB-A985-7BBE1750D1E6}" destId="{1C4B964A-ED3B-4AC4-96C7-053A54A0C946}" srcOrd="9" destOrd="0" presId="urn:microsoft.com/office/officeart/2005/8/layout/list1"/>
    <dgm:cxn modelId="{817DA79E-2D24-4DF1-A744-C6A7F2C39DAA}" type="presParOf" srcId="{E28601E7-A693-44DB-A985-7BBE1750D1E6}" destId="{52BF579A-90CA-4C78-88FC-F786EA0B6217}" srcOrd="10" destOrd="0" presId="urn:microsoft.com/office/officeart/2005/8/layout/list1"/>
    <dgm:cxn modelId="{124487C9-AA8D-4B80-8CBB-D7FBD0182CE6}" type="presParOf" srcId="{E28601E7-A693-44DB-A985-7BBE1750D1E6}" destId="{B16A4F3F-5FC8-4B7E-AF01-528C564857B2}" srcOrd="11" destOrd="0" presId="urn:microsoft.com/office/officeart/2005/8/layout/list1"/>
    <dgm:cxn modelId="{6575780D-9D82-4971-9AB7-6B27AD7FE29D}" type="presParOf" srcId="{E28601E7-A693-44DB-A985-7BBE1750D1E6}" destId="{3BB4FC7B-BD01-4FA3-A4CB-AA0631F90ECC}" srcOrd="12" destOrd="0" presId="urn:microsoft.com/office/officeart/2005/8/layout/list1"/>
    <dgm:cxn modelId="{B2E439B6-97B0-477D-A15B-E7687B66A251}" type="presParOf" srcId="{3BB4FC7B-BD01-4FA3-A4CB-AA0631F90ECC}" destId="{B6F53310-7EF3-438E-BDB1-D47E0EF92C46}" srcOrd="0" destOrd="0" presId="urn:microsoft.com/office/officeart/2005/8/layout/list1"/>
    <dgm:cxn modelId="{7616AE17-3120-4B45-9413-16FEFAEEAB3F}" type="presParOf" srcId="{3BB4FC7B-BD01-4FA3-A4CB-AA0631F90ECC}" destId="{798994CF-75E1-4777-8084-F4A308CC0000}" srcOrd="1" destOrd="0" presId="urn:microsoft.com/office/officeart/2005/8/layout/list1"/>
    <dgm:cxn modelId="{9AE8DB08-E061-4B57-BE7E-DD346D3A085C}" type="presParOf" srcId="{E28601E7-A693-44DB-A985-7BBE1750D1E6}" destId="{4921AC90-EDA1-463D-BD07-EF5E696535C0}" srcOrd="13" destOrd="0" presId="urn:microsoft.com/office/officeart/2005/8/layout/list1"/>
    <dgm:cxn modelId="{D4EC4FEC-9ABA-47F7-8739-07A310C5E28A}" type="presParOf" srcId="{E28601E7-A693-44DB-A985-7BBE1750D1E6}" destId="{7179E405-3C11-411A-A772-A81588F4ACE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135FF9-CAE1-4701-A08B-91248C8D8EDF}" type="doc">
      <dgm:prSet loTypeId="urn:microsoft.com/office/officeart/2005/8/layout/hierarchy1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cs-CZ"/>
        </a:p>
      </dgm:t>
    </dgm:pt>
    <dgm:pt modelId="{077F319D-4EC6-4B5A-84BF-DA5BBBC13FD0}">
      <dgm:prSet phldrT="[Text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cs-CZ" sz="3000" b="1" dirty="0">
              <a:latin typeface="Bookman Old Style" panose="02050604050505020204" pitchFamily="18" charset="0"/>
            </a:rPr>
            <a:t>EXTERNÍ AUDIT</a:t>
          </a:r>
        </a:p>
      </dgm:t>
    </dgm:pt>
    <dgm:pt modelId="{317CDF28-4E60-4E58-B726-BB57EBCE9AD8}" type="parTrans" cxnId="{0DF565D1-0E41-4ED0-B2A4-4B73A798A147}">
      <dgm:prSet/>
      <dgm:spPr/>
      <dgm:t>
        <a:bodyPr/>
        <a:lstStyle/>
        <a:p>
          <a:endParaRPr lang="cs-CZ"/>
        </a:p>
      </dgm:t>
    </dgm:pt>
    <dgm:pt modelId="{64969F5C-ED81-45DB-A88B-B68BC296539D}" type="sibTrans" cxnId="{0DF565D1-0E41-4ED0-B2A4-4B73A798A147}">
      <dgm:prSet/>
      <dgm:spPr/>
      <dgm:t>
        <a:bodyPr/>
        <a:lstStyle/>
        <a:p>
          <a:endParaRPr lang="cs-CZ"/>
        </a:p>
      </dgm:t>
    </dgm:pt>
    <dgm:pt modelId="{C918E67C-A925-4ACC-B967-9096FB6CC174}">
      <dgm:prSet phldrT="[Text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cs-CZ" sz="3000" b="1" dirty="0">
              <a:latin typeface="Bookman Old Style" panose="02050604050505020204" pitchFamily="18" charset="0"/>
            </a:rPr>
            <a:t>INTERNÍ AUDIT</a:t>
          </a:r>
        </a:p>
      </dgm:t>
    </dgm:pt>
    <dgm:pt modelId="{B7AFEF32-C129-4F71-B2DE-1524551D308C}" type="parTrans" cxnId="{F19BC697-680E-4BAB-8C1A-B1CDEAC3D9ED}">
      <dgm:prSet/>
      <dgm:spPr/>
      <dgm:t>
        <a:bodyPr/>
        <a:lstStyle/>
        <a:p>
          <a:endParaRPr lang="cs-CZ"/>
        </a:p>
      </dgm:t>
    </dgm:pt>
    <dgm:pt modelId="{4F6E3AC3-0313-425F-B7BC-0C9E8A9B9684}" type="sibTrans" cxnId="{F19BC697-680E-4BAB-8C1A-B1CDEAC3D9ED}">
      <dgm:prSet/>
      <dgm:spPr/>
      <dgm:t>
        <a:bodyPr/>
        <a:lstStyle/>
        <a:p>
          <a:endParaRPr lang="cs-CZ"/>
        </a:p>
      </dgm:t>
    </dgm:pt>
    <dgm:pt modelId="{202B2F19-EEDE-4C06-B992-C273214BC4A2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3000" dirty="0">
              <a:latin typeface="Bookman Old Style" panose="02050604050505020204" pitchFamily="18" charset="0"/>
            </a:rPr>
            <a:t>INTERNÍ UŽIVATELE</a:t>
          </a:r>
        </a:p>
      </dgm:t>
    </dgm:pt>
    <dgm:pt modelId="{982F30B4-CA24-4FBA-82EB-EEE614551396}" type="parTrans" cxnId="{04DFFE62-22B7-4090-9922-D9C70CCDFC59}">
      <dgm:prSet/>
      <dgm:spPr/>
      <dgm:t>
        <a:bodyPr/>
        <a:lstStyle/>
        <a:p>
          <a:endParaRPr lang="cs-CZ"/>
        </a:p>
      </dgm:t>
    </dgm:pt>
    <dgm:pt modelId="{00240A79-7720-4D8A-958F-38C2214A246C}" type="sibTrans" cxnId="{04DFFE62-22B7-4090-9922-D9C70CCDFC59}">
      <dgm:prSet/>
      <dgm:spPr/>
      <dgm:t>
        <a:bodyPr/>
        <a:lstStyle/>
        <a:p>
          <a:endParaRPr lang="cs-CZ"/>
        </a:p>
      </dgm:t>
    </dgm:pt>
    <dgm:pt modelId="{63B1FD14-4BDB-4FDD-B278-36FE3C18B13C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3000" dirty="0">
              <a:latin typeface="Bookman Old Style" panose="02050604050505020204" pitchFamily="18" charset="0"/>
            </a:rPr>
            <a:t>EXTERNÍ UŽIVATELE</a:t>
          </a:r>
        </a:p>
      </dgm:t>
    </dgm:pt>
    <dgm:pt modelId="{C9D18973-FBD3-41CA-8B06-0F242FCD1F36}" type="parTrans" cxnId="{66DFC518-5A85-4ED4-8D97-823EB0969BED}">
      <dgm:prSet/>
      <dgm:spPr/>
      <dgm:t>
        <a:bodyPr/>
        <a:lstStyle/>
        <a:p>
          <a:endParaRPr lang="cs-CZ"/>
        </a:p>
      </dgm:t>
    </dgm:pt>
    <dgm:pt modelId="{F083166E-1980-41C3-AA5B-677DB4D79E9D}" type="sibTrans" cxnId="{66DFC518-5A85-4ED4-8D97-823EB0969BED}">
      <dgm:prSet/>
      <dgm:spPr/>
      <dgm:t>
        <a:bodyPr/>
        <a:lstStyle/>
        <a:p>
          <a:endParaRPr lang="cs-CZ"/>
        </a:p>
      </dgm:t>
    </dgm:pt>
    <dgm:pt modelId="{F861EC0A-4E73-4751-A0F0-565C3E60028C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3000" dirty="0">
              <a:latin typeface="Bookman Old Style" panose="02050604050505020204" pitchFamily="18" charset="0"/>
            </a:rPr>
            <a:t>INTERNÍ UŽIVATELE</a:t>
          </a:r>
        </a:p>
      </dgm:t>
    </dgm:pt>
    <dgm:pt modelId="{C0387234-3F95-40D1-B905-109126EFA48B}" type="parTrans" cxnId="{B52A41BF-BB6A-4546-B342-0F6063B32350}">
      <dgm:prSet/>
      <dgm:spPr/>
      <dgm:t>
        <a:bodyPr/>
        <a:lstStyle/>
        <a:p>
          <a:endParaRPr lang="cs-CZ"/>
        </a:p>
      </dgm:t>
    </dgm:pt>
    <dgm:pt modelId="{ADAC64AD-39F9-4A05-9882-AA87F8375DC3}" type="sibTrans" cxnId="{B52A41BF-BB6A-4546-B342-0F6063B32350}">
      <dgm:prSet/>
      <dgm:spPr/>
      <dgm:t>
        <a:bodyPr/>
        <a:lstStyle/>
        <a:p>
          <a:endParaRPr lang="cs-CZ"/>
        </a:p>
      </dgm:t>
    </dgm:pt>
    <dgm:pt modelId="{D067FD4D-7C23-4EE9-BFD6-396303479E6C}" type="pres">
      <dgm:prSet presAssocID="{6C135FF9-CAE1-4701-A08B-91248C8D8ED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3847C07-989A-4D32-B991-DB0139FDCF51}" type="pres">
      <dgm:prSet presAssocID="{077F319D-4EC6-4B5A-84BF-DA5BBBC13FD0}" presName="hierRoot1" presStyleCnt="0"/>
      <dgm:spPr/>
    </dgm:pt>
    <dgm:pt modelId="{09D90FF6-E7D2-4EF6-84D1-D7647F7955CB}" type="pres">
      <dgm:prSet presAssocID="{077F319D-4EC6-4B5A-84BF-DA5BBBC13FD0}" presName="composite" presStyleCnt="0"/>
      <dgm:spPr/>
    </dgm:pt>
    <dgm:pt modelId="{B89F83F3-A8E3-4DD9-A5C9-787AC1ADD7E7}" type="pres">
      <dgm:prSet presAssocID="{077F319D-4EC6-4B5A-84BF-DA5BBBC13FD0}" presName="background" presStyleLbl="node0" presStyleIdx="0" presStyleCnt="2"/>
      <dgm:spPr>
        <a:solidFill>
          <a:schemeClr val="bg1">
            <a:lumMod val="50000"/>
          </a:schemeClr>
        </a:solidFill>
        <a:ln w="19050">
          <a:solidFill>
            <a:schemeClr val="tx1"/>
          </a:solidFill>
        </a:ln>
      </dgm:spPr>
    </dgm:pt>
    <dgm:pt modelId="{C4CB8788-C71A-4200-87EB-0B3413A19DF4}" type="pres">
      <dgm:prSet presAssocID="{077F319D-4EC6-4B5A-84BF-DA5BBBC13FD0}" presName="text" presStyleLbl="fgAcc0" presStyleIdx="0" presStyleCnt="2" custScaleX="133371" custScaleY="80559" custLinFactNeighborX="-23882" custLinFactNeighborY="459">
        <dgm:presLayoutVars>
          <dgm:chPref val="3"/>
        </dgm:presLayoutVars>
      </dgm:prSet>
      <dgm:spPr/>
    </dgm:pt>
    <dgm:pt modelId="{8CDEB582-396F-470D-80B5-845E58C064F4}" type="pres">
      <dgm:prSet presAssocID="{077F319D-4EC6-4B5A-84BF-DA5BBBC13FD0}" presName="hierChild2" presStyleCnt="0"/>
      <dgm:spPr/>
    </dgm:pt>
    <dgm:pt modelId="{5AE943A3-4419-43E6-A904-FB6B7E1065E5}" type="pres">
      <dgm:prSet presAssocID="{C9D18973-FBD3-41CA-8B06-0F242FCD1F36}" presName="Name10" presStyleLbl="parChTrans1D2" presStyleIdx="0" presStyleCnt="3"/>
      <dgm:spPr/>
    </dgm:pt>
    <dgm:pt modelId="{0ED81647-3529-42A8-A262-6131F6520D2C}" type="pres">
      <dgm:prSet presAssocID="{63B1FD14-4BDB-4FDD-B278-36FE3C18B13C}" presName="hierRoot2" presStyleCnt="0"/>
      <dgm:spPr/>
    </dgm:pt>
    <dgm:pt modelId="{D456A121-0524-4364-946E-ED703D87A023}" type="pres">
      <dgm:prSet presAssocID="{63B1FD14-4BDB-4FDD-B278-36FE3C18B13C}" presName="composite2" presStyleCnt="0"/>
      <dgm:spPr/>
    </dgm:pt>
    <dgm:pt modelId="{7A4F4C68-4E49-45FB-8775-6EB40EC690AC}" type="pres">
      <dgm:prSet presAssocID="{63B1FD14-4BDB-4FDD-B278-36FE3C18B13C}" presName="background2" presStyleLbl="node2" presStyleIdx="0" presStyleCnt="3"/>
      <dgm:spPr>
        <a:solidFill>
          <a:schemeClr val="bg1">
            <a:lumMod val="50000"/>
          </a:schemeClr>
        </a:solidFill>
        <a:ln w="19050">
          <a:solidFill>
            <a:schemeClr val="tx1"/>
          </a:solidFill>
        </a:ln>
      </dgm:spPr>
    </dgm:pt>
    <dgm:pt modelId="{59C61768-6735-4E2E-863B-473BD555F9F4}" type="pres">
      <dgm:prSet presAssocID="{63B1FD14-4BDB-4FDD-B278-36FE3C18B13C}" presName="text2" presStyleLbl="fgAcc2" presStyleIdx="0" presStyleCnt="3" custScaleX="130977" custScaleY="63460" custLinFactNeighborX="-23882" custLinFactNeighborY="459">
        <dgm:presLayoutVars>
          <dgm:chPref val="3"/>
        </dgm:presLayoutVars>
      </dgm:prSet>
      <dgm:spPr/>
    </dgm:pt>
    <dgm:pt modelId="{9CB00796-A27D-4A16-A3A9-34A8C16DFC3A}" type="pres">
      <dgm:prSet presAssocID="{63B1FD14-4BDB-4FDD-B278-36FE3C18B13C}" presName="hierChild3" presStyleCnt="0"/>
      <dgm:spPr/>
    </dgm:pt>
    <dgm:pt modelId="{AF1B9DFA-2246-4B6C-AFF4-C5D1011C7232}" type="pres">
      <dgm:prSet presAssocID="{C0387234-3F95-40D1-B905-109126EFA48B}" presName="Name10" presStyleLbl="parChTrans1D2" presStyleIdx="1" presStyleCnt="3"/>
      <dgm:spPr/>
    </dgm:pt>
    <dgm:pt modelId="{AF46AA60-CB51-46EE-8991-F1D35BDF8351}" type="pres">
      <dgm:prSet presAssocID="{F861EC0A-4E73-4751-A0F0-565C3E60028C}" presName="hierRoot2" presStyleCnt="0"/>
      <dgm:spPr/>
    </dgm:pt>
    <dgm:pt modelId="{900C55E8-4B31-4F74-B609-4C11A2C287EF}" type="pres">
      <dgm:prSet presAssocID="{F861EC0A-4E73-4751-A0F0-565C3E60028C}" presName="composite2" presStyleCnt="0"/>
      <dgm:spPr/>
    </dgm:pt>
    <dgm:pt modelId="{9B66BE6B-630F-4B2C-8D35-73A1E962F632}" type="pres">
      <dgm:prSet presAssocID="{F861EC0A-4E73-4751-A0F0-565C3E60028C}" presName="background2" presStyleLbl="node2" presStyleIdx="1" presStyleCnt="3"/>
      <dgm:spPr>
        <a:solidFill>
          <a:schemeClr val="bg1">
            <a:lumMod val="50000"/>
          </a:schemeClr>
        </a:solidFill>
        <a:ln w="19050">
          <a:solidFill>
            <a:schemeClr val="tx1"/>
          </a:solidFill>
        </a:ln>
      </dgm:spPr>
    </dgm:pt>
    <dgm:pt modelId="{97042E76-DFA4-430C-A1DE-14DD032D92B7}" type="pres">
      <dgm:prSet presAssocID="{F861EC0A-4E73-4751-A0F0-565C3E60028C}" presName="text2" presStyleLbl="fgAcc2" presStyleIdx="1" presStyleCnt="3" custScaleX="135489" custScaleY="65488" custLinFactNeighborX="-23882" custLinFactNeighborY="459">
        <dgm:presLayoutVars>
          <dgm:chPref val="3"/>
        </dgm:presLayoutVars>
      </dgm:prSet>
      <dgm:spPr/>
    </dgm:pt>
    <dgm:pt modelId="{53CE9146-FAE2-4AEB-B0CA-6746698A8EE8}" type="pres">
      <dgm:prSet presAssocID="{F861EC0A-4E73-4751-A0F0-565C3E60028C}" presName="hierChild3" presStyleCnt="0"/>
      <dgm:spPr/>
    </dgm:pt>
    <dgm:pt modelId="{744E0C5C-558B-4631-BE9F-1A7C6D1527A2}" type="pres">
      <dgm:prSet presAssocID="{C918E67C-A925-4ACC-B967-9096FB6CC174}" presName="hierRoot1" presStyleCnt="0"/>
      <dgm:spPr/>
    </dgm:pt>
    <dgm:pt modelId="{9CD59078-F854-4F0A-A470-1881ACBD4FB2}" type="pres">
      <dgm:prSet presAssocID="{C918E67C-A925-4ACC-B967-9096FB6CC174}" presName="composite" presStyleCnt="0"/>
      <dgm:spPr/>
    </dgm:pt>
    <dgm:pt modelId="{04CCE2E2-49DD-4EE8-914C-4CA2F65A70DD}" type="pres">
      <dgm:prSet presAssocID="{C918E67C-A925-4ACC-B967-9096FB6CC174}" presName="background" presStyleLbl="node0" presStyleIdx="1" presStyleCnt="2"/>
      <dgm:spPr>
        <a:solidFill>
          <a:schemeClr val="bg1">
            <a:lumMod val="50000"/>
          </a:schemeClr>
        </a:solidFill>
        <a:ln w="19050">
          <a:solidFill>
            <a:schemeClr val="tx1"/>
          </a:solidFill>
        </a:ln>
      </dgm:spPr>
    </dgm:pt>
    <dgm:pt modelId="{D7B3C6DC-44F9-4AB9-8085-8B2B43F00286}" type="pres">
      <dgm:prSet presAssocID="{C918E67C-A925-4ACC-B967-9096FB6CC174}" presName="text" presStyleLbl="fgAcc0" presStyleIdx="1" presStyleCnt="2" custScaleX="132539" custScaleY="75273" custLinFactNeighborX="28542" custLinFactNeighborY="-194">
        <dgm:presLayoutVars>
          <dgm:chPref val="3"/>
        </dgm:presLayoutVars>
      </dgm:prSet>
      <dgm:spPr/>
    </dgm:pt>
    <dgm:pt modelId="{E354D0E7-39F3-4DBF-B812-C621D38BBAF9}" type="pres">
      <dgm:prSet presAssocID="{C918E67C-A925-4ACC-B967-9096FB6CC174}" presName="hierChild2" presStyleCnt="0"/>
      <dgm:spPr/>
    </dgm:pt>
    <dgm:pt modelId="{57436C27-B8B9-4DC1-B80A-C81BFB8FC54A}" type="pres">
      <dgm:prSet presAssocID="{982F30B4-CA24-4FBA-82EB-EEE614551396}" presName="Name10" presStyleLbl="parChTrans1D2" presStyleIdx="2" presStyleCnt="3"/>
      <dgm:spPr/>
    </dgm:pt>
    <dgm:pt modelId="{D9229EBC-BEE3-40FB-BA21-C8AFD0CFE3C0}" type="pres">
      <dgm:prSet presAssocID="{202B2F19-EEDE-4C06-B992-C273214BC4A2}" presName="hierRoot2" presStyleCnt="0"/>
      <dgm:spPr/>
    </dgm:pt>
    <dgm:pt modelId="{FD81D813-5616-4E06-B6D6-313153D1402C}" type="pres">
      <dgm:prSet presAssocID="{202B2F19-EEDE-4C06-B992-C273214BC4A2}" presName="composite2" presStyleCnt="0"/>
      <dgm:spPr/>
    </dgm:pt>
    <dgm:pt modelId="{988295CE-5751-4C08-A719-6E7F7A249622}" type="pres">
      <dgm:prSet presAssocID="{202B2F19-EEDE-4C06-B992-C273214BC4A2}" presName="background2" presStyleLbl="node2" presStyleIdx="2" presStyleCnt="3"/>
      <dgm:spPr>
        <a:solidFill>
          <a:schemeClr val="bg1">
            <a:lumMod val="50000"/>
          </a:schemeClr>
        </a:solidFill>
        <a:ln w="19050">
          <a:solidFill>
            <a:schemeClr val="tx1"/>
          </a:solidFill>
        </a:ln>
      </dgm:spPr>
    </dgm:pt>
    <dgm:pt modelId="{052BE737-A8E3-45CE-A2BF-346BB2CC469B}" type="pres">
      <dgm:prSet presAssocID="{202B2F19-EEDE-4C06-B992-C273214BC4A2}" presName="text2" presStyleLbl="fgAcc2" presStyleIdx="2" presStyleCnt="3" custScaleX="132268" custScaleY="66236" custLinFactNeighborX="28542" custLinFactNeighborY="-194">
        <dgm:presLayoutVars>
          <dgm:chPref val="3"/>
        </dgm:presLayoutVars>
      </dgm:prSet>
      <dgm:spPr/>
    </dgm:pt>
    <dgm:pt modelId="{23AC3A87-0C70-45BE-9894-5DAC33F2EE66}" type="pres">
      <dgm:prSet presAssocID="{202B2F19-EEDE-4C06-B992-C273214BC4A2}" presName="hierChild3" presStyleCnt="0"/>
      <dgm:spPr/>
    </dgm:pt>
  </dgm:ptLst>
  <dgm:cxnLst>
    <dgm:cxn modelId="{66DFC518-5A85-4ED4-8D97-823EB0969BED}" srcId="{077F319D-4EC6-4B5A-84BF-DA5BBBC13FD0}" destId="{63B1FD14-4BDB-4FDD-B278-36FE3C18B13C}" srcOrd="0" destOrd="0" parTransId="{C9D18973-FBD3-41CA-8B06-0F242FCD1F36}" sibTransId="{F083166E-1980-41C3-AA5B-677DB4D79E9D}"/>
    <dgm:cxn modelId="{A3746927-1A3D-4780-B09C-ADA244A9F6FC}" type="presOf" srcId="{202B2F19-EEDE-4C06-B992-C273214BC4A2}" destId="{052BE737-A8E3-45CE-A2BF-346BB2CC469B}" srcOrd="0" destOrd="0" presId="urn:microsoft.com/office/officeart/2005/8/layout/hierarchy1"/>
    <dgm:cxn modelId="{48E7CC5C-FB7A-44F4-B581-7F1983EE40C3}" type="presOf" srcId="{C918E67C-A925-4ACC-B967-9096FB6CC174}" destId="{D7B3C6DC-44F9-4AB9-8085-8B2B43F00286}" srcOrd="0" destOrd="0" presId="urn:microsoft.com/office/officeart/2005/8/layout/hierarchy1"/>
    <dgm:cxn modelId="{0BC2BD42-C1EB-4E25-97F4-9EFC37EBB72C}" type="presOf" srcId="{6C135FF9-CAE1-4701-A08B-91248C8D8EDF}" destId="{D067FD4D-7C23-4EE9-BFD6-396303479E6C}" srcOrd="0" destOrd="0" presId="urn:microsoft.com/office/officeart/2005/8/layout/hierarchy1"/>
    <dgm:cxn modelId="{04DFFE62-22B7-4090-9922-D9C70CCDFC59}" srcId="{C918E67C-A925-4ACC-B967-9096FB6CC174}" destId="{202B2F19-EEDE-4C06-B992-C273214BC4A2}" srcOrd="0" destOrd="0" parTransId="{982F30B4-CA24-4FBA-82EB-EEE614551396}" sibTransId="{00240A79-7720-4D8A-958F-38C2214A246C}"/>
    <dgm:cxn modelId="{72C7C147-CFB0-4979-A21A-8056C6C544A2}" type="presOf" srcId="{C0387234-3F95-40D1-B905-109126EFA48B}" destId="{AF1B9DFA-2246-4B6C-AFF4-C5D1011C7232}" srcOrd="0" destOrd="0" presId="urn:microsoft.com/office/officeart/2005/8/layout/hierarchy1"/>
    <dgm:cxn modelId="{E6F8626A-5F4F-4AF1-854F-D52D91F6AC5A}" type="presOf" srcId="{C9D18973-FBD3-41CA-8B06-0F242FCD1F36}" destId="{5AE943A3-4419-43E6-A904-FB6B7E1065E5}" srcOrd="0" destOrd="0" presId="urn:microsoft.com/office/officeart/2005/8/layout/hierarchy1"/>
    <dgm:cxn modelId="{B4F44C79-8B4D-4282-9197-59B3F07A3C0E}" type="presOf" srcId="{982F30B4-CA24-4FBA-82EB-EEE614551396}" destId="{57436C27-B8B9-4DC1-B80A-C81BFB8FC54A}" srcOrd="0" destOrd="0" presId="urn:microsoft.com/office/officeart/2005/8/layout/hierarchy1"/>
    <dgm:cxn modelId="{9D18AB82-3C49-43CD-A6AF-BC34857FAC37}" type="presOf" srcId="{077F319D-4EC6-4B5A-84BF-DA5BBBC13FD0}" destId="{C4CB8788-C71A-4200-87EB-0B3413A19DF4}" srcOrd="0" destOrd="0" presId="urn:microsoft.com/office/officeart/2005/8/layout/hierarchy1"/>
    <dgm:cxn modelId="{8D453B8E-52F1-431E-9E77-C0FDED287DC1}" type="presOf" srcId="{63B1FD14-4BDB-4FDD-B278-36FE3C18B13C}" destId="{59C61768-6735-4E2E-863B-473BD555F9F4}" srcOrd="0" destOrd="0" presId="urn:microsoft.com/office/officeart/2005/8/layout/hierarchy1"/>
    <dgm:cxn modelId="{F19BC697-680E-4BAB-8C1A-B1CDEAC3D9ED}" srcId="{6C135FF9-CAE1-4701-A08B-91248C8D8EDF}" destId="{C918E67C-A925-4ACC-B967-9096FB6CC174}" srcOrd="1" destOrd="0" parTransId="{B7AFEF32-C129-4F71-B2DE-1524551D308C}" sibTransId="{4F6E3AC3-0313-425F-B7BC-0C9E8A9B9684}"/>
    <dgm:cxn modelId="{B3AA0BBF-92C6-4C4D-89A0-85B2015D7BDB}" type="presOf" srcId="{F861EC0A-4E73-4751-A0F0-565C3E60028C}" destId="{97042E76-DFA4-430C-A1DE-14DD032D92B7}" srcOrd="0" destOrd="0" presId="urn:microsoft.com/office/officeart/2005/8/layout/hierarchy1"/>
    <dgm:cxn modelId="{B52A41BF-BB6A-4546-B342-0F6063B32350}" srcId="{077F319D-4EC6-4B5A-84BF-DA5BBBC13FD0}" destId="{F861EC0A-4E73-4751-A0F0-565C3E60028C}" srcOrd="1" destOrd="0" parTransId="{C0387234-3F95-40D1-B905-109126EFA48B}" sibTransId="{ADAC64AD-39F9-4A05-9882-AA87F8375DC3}"/>
    <dgm:cxn modelId="{0DF565D1-0E41-4ED0-B2A4-4B73A798A147}" srcId="{6C135FF9-CAE1-4701-A08B-91248C8D8EDF}" destId="{077F319D-4EC6-4B5A-84BF-DA5BBBC13FD0}" srcOrd="0" destOrd="0" parTransId="{317CDF28-4E60-4E58-B726-BB57EBCE9AD8}" sibTransId="{64969F5C-ED81-45DB-A88B-B68BC296539D}"/>
    <dgm:cxn modelId="{AABF0DBD-F191-438D-8F98-214035FDE36C}" type="presParOf" srcId="{D067FD4D-7C23-4EE9-BFD6-396303479E6C}" destId="{63847C07-989A-4D32-B991-DB0139FDCF51}" srcOrd="0" destOrd="0" presId="urn:microsoft.com/office/officeart/2005/8/layout/hierarchy1"/>
    <dgm:cxn modelId="{1FC43713-AFA8-4F0A-A4BF-5A51582E5299}" type="presParOf" srcId="{63847C07-989A-4D32-B991-DB0139FDCF51}" destId="{09D90FF6-E7D2-4EF6-84D1-D7647F7955CB}" srcOrd="0" destOrd="0" presId="urn:microsoft.com/office/officeart/2005/8/layout/hierarchy1"/>
    <dgm:cxn modelId="{14FA9871-278C-438D-8661-43BC21795D7D}" type="presParOf" srcId="{09D90FF6-E7D2-4EF6-84D1-D7647F7955CB}" destId="{B89F83F3-A8E3-4DD9-A5C9-787AC1ADD7E7}" srcOrd="0" destOrd="0" presId="urn:microsoft.com/office/officeart/2005/8/layout/hierarchy1"/>
    <dgm:cxn modelId="{3893DD49-3711-45A9-8F09-3F09F21BCB9E}" type="presParOf" srcId="{09D90FF6-E7D2-4EF6-84D1-D7647F7955CB}" destId="{C4CB8788-C71A-4200-87EB-0B3413A19DF4}" srcOrd="1" destOrd="0" presId="urn:microsoft.com/office/officeart/2005/8/layout/hierarchy1"/>
    <dgm:cxn modelId="{D1788751-0361-422D-8C63-82F88DCF6322}" type="presParOf" srcId="{63847C07-989A-4D32-B991-DB0139FDCF51}" destId="{8CDEB582-396F-470D-80B5-845E58C064F4}" srcOrd="1" destOrd="0" presId="urn:microsoft.com/office/officeart/2005/8/layout/hierarchy1"/>
    <dgm:cxn modelId="{7350AA12-5E33-4276-900D-C92F782F5B25}" type="presParOf" srcId="{8CDEB582-396F-470D-80B5-845E58C064F4}" destId="{5AE943A3-4419-43E6-A904-FB6B7E1065E5}" srcOrd="0" destOrd="0" presId="urn:microsoft.com/office/officeart/2005/8/layout/hierarchy1"/>
    <dgm:cxn modelId="{06CDEDAF-28F4-41A1-995F-56F78AB096EE}" type="presParOf" srcId="{8CDEB582-396F-470D-80B5-845E58C064F4}" destId="{0ED81647-3529-42A8-A262-6131F6520D2C}" srcOrd="1" destOrd="0" presId="urn:microsoft.com/office/officeart/2005/8/layout/hierarchy1"/>
    <dgm:cxn modelId="{DB318844-8D7E-4F37-82CE-C71F06F8B3BA}" type="presParOf" srcId="{0ED81647-3529-42A8-A262-6131F6520D2C}" destId="{D456A121-0524-4364-946E-ED703D87A023}" srcOrd="0" destOrd="0" presId="urn:microsoft.com/office/officeart/2005/8/layout/hierarchy1"/>
    <dgm:cxn modelId="{E872DBD7-1C5C-453E-AB49-070360ECCDD2}" type="presParOf" srcId="{D456A121-0524-4364-946E-ED703D87A023}" destId="{7A4F4C68-4E49-45FB-8775-6EB40EC690AC}" srcOrd="0" destOrd="0" presId="urn:microsoft.com/office/officeart/2005/8/layout/hierarchy1"/>
    <dgm:cxn modelId="{101E60A4-4FD1-4B55-9669-B2530EAB17E1}" type="presParOf" srcId="{D456A121-0524-4364-946E-ED703D87A023}" destId="{59C61768-6735-4E2E-863B-473BD555F9F4}" srcOrd="1" destOrd="0" presId="urn:microsoft.com/office/officeart/2005/8/layout/hierarchy1"/>
    <dgm:cxn modelId="{C31A92E4-34E4-4F45-AF26-359689ABC092}" type="presParOf" srcId="{0ED81647-3529-42A8-A262-6131F6520D2C}" destId="{9CB00796-A27D-4A16-A3A9-34A8C16DFC3A}" srcOrd="1" destOrd="0" presId="urn:microsoft.com/office/officeart/2005/8/layout/hierarchy1"/>
    <dgm:cxn modelId="{BA9B9AD2-38C4-4EA9-A612-96E469A2F666}" type="presParOf" srcId="{8CDEB582-396F-470D-80B5-845E58C064F4}" destId="{AF1B9DFA-2246-4B6C-AFF4-C5D1011C7232}" srcOrd="2" destOrd="0" presId="urn:microsoft.com/office/officeart/2005/8/layout/hierarchy1"/>
    <dgm:cxn modelId="{5D0435D0-E733-400D-B4AB-A31CD78D7F83}" type="presParOf" srcId="{8CDEB582-396F-470D-80B5-845E58C064F4}" destId="{AF46AA60-CB51-46EE-8991-F1D35BDF8351}" srcOrd="3" destOrd="0" presId="urn:microsoft.com/office/officeart/2005/8/layout/hierarchy1"/>
    <dgm:cxn modelId="{B2782592-A4DB-4F3B-A55B-BF2866529821}" type="presParOf" srcId="{AF46AA60-CB51-46EE-8991-F1D35BDF8351}" destId="{900C55E8-4B31-4F74-B609-4C11A2C287EF}" srcOrd="0" destOrd="0" presId="urn:microsoft.com/office/officeart/2005/8/layout/hierarchy1"/>
    <dgm:cxn modelId="{C47D3429-B141-4052-A4A6-CFF04A0E40CA}" type="presParOf" srcId="{900C55E8-4B31-4F74-B609-4C11A2C287EF}" destId="{9B66BE6B-630F-4B2C-8D35-73A1E962F632}" srcOrd="0" destOrd="0" presId="urn:microsoft.com/office/officeart/2005/8/layout/hierarchy1"/>
    <dgm:cxn modelId="{6C194E6D-B671-4496-ADD8-D7008593EF50}" type="presParOf" srcId="{900C55E8-4B31-4F74-B609-4C11A2C287EF}" destId="{97042E76-DFA4-430C-A1DE-14DD032D92B7}" srcOrd="1" destOrd="0" presId="urn:microsoft.com/office/officeart/2005/8/layout/hierarchy1"/>
    <dgm:cxn modelId="{CCBC790D-1E10-496A-8D16-4D74DEC84B8B}" type="presParOf" srcId="{AF46AA60-CB51-46EE-8991-F1D35BDF8351}" destId="{53CE9146-FAE2-4AEB-B0CA-6746698A8EE8}" srcOrd="1" destOrd="0" presId="urn:microsoft.com/office/officeart/2005/8/layout/hierarchy1"/>
    <dgm:cxn modelId="{8F934954-1B1B-459B-A72D-D768965ABBC1}" type="presParOf" srcId="{D067FD4D-7C23-4EE9-BFD6-396303479E6C}" destId="{744E0C5C-558B-4631-BE9F-1A7C6D1527A2}" srcOrd="1" destOrd="0" presId="urn:microsoft.com/office/officeart/2005/8/layout/hierarchy1"/>
    <dgm:cxn modelId="{11994677-2A80-4FBE-8F49-E1BBAF6E9512}" type="presParOf" srcId="{744E0C5C-558B-4631-BE9F-1A7C6D1527A2}" destId="{9CD59078-F854-4F0A-A470-1881ACBD4FB2}" srcOrd="0" destOrd="0" presId="urn:microsoft.com/office/officeart/2005/8/layout/hierarchy1"/>
    <dgm:cxn modelId="{4188056F-4CCD-47A8-8E57-07505F6CA13A}" type="presParOf" srcId="{9CD59078-F854-4F0A-A470-1881ACBD4FB2}" destId="{04CCE2E2-49DD-4EE8-914C-4CA2F65A70DD}" srcOrd="0" destOrd="0" presId="urn:microsoft.com/office/officeart/2005/8/layout/hierarchy1"/>
    <dgm:cxn modelId="{EE90CA00-1A96-4EA7-A0B1-707DA5709966}" type="presParOf" srcId="{9CD59078-F854-4F0A-A470-1881ACBD4FB2}" destId="{D7B3C6DC-44F9-4AB9-8085-8B2B43F00286}" srcOrd="1" destOrd="0" presId="urn:microsoft.com/office/officeart/2005/8/layout/hierarchy1"/>
    <dgm:cxn modelId="{73EF11B1-32BA-48B6-A9B8-407A0AC5C866}" type="presParOf" srcId="{744E0C5C-558B-4631-BE9F-1A7C6D1527A2}" destId="{E354D0E7-39F3-4DBF-B812-C621D38BBAF9}" srcOrd="1" destOrd="0" presId="urn:microsoft.com/office/officeart/2005/8/layout/hierarchy1"/>
    <dgm:cxn modelId="{6D870584-974E-4D38-8B5D-68BE15B733F9}" type="presParOf" srcId="{E354D0E7-39F3-4DBF-B812-C621D38BBAF9}" destId="{57436C27-B8B9-4DC1-B80A-C81BFB8FC54A}" srcOrd="0" destOrd="0" presId="urn:microsoft.com/office/officeart/2005/8/layout/hierarchy1"/>
    <dgm:cxn modelId="{BD83E17D-968E-48D7-9B9B-697084D601C8}" type="presParOf" srcId="{E354D0E7-39F3-4DBF-B812-C621D38BBAF9}" destId="{D9229EBC-BEE3-40FB-BA21-C8AFD0CFE3C0}" srcOrd="1" destOrd="0" presId="urn:microsoft.com/office/officeart/2005/8/layout/hierarchy1"/>
    <dgm:cxn modelId="{45A28F22-D9B0-4EA8-995B-CFC7ABFE515E}" type="presParOf" srcId="{D9229EBC-BEE3-40FB-BA21-C8AFD0CFE3C0}" destId="{FD81D813-5616-4E06-B6D6-313153D1402C}" srcOrd="0" destOrd="0" presId="urn:microsoft.com/office/officeart/2005/8/layout/hierarchy1"/>
    <dgm:cxn modelId="{9DB34D9E-9C65-4FA1-BCA3-510F39F4FD73}" type="presParOf" srcId="{FD81D813-5616-4E06-B6D6-313153D1402C}" destId="{988295CE-5751-4C08-A719-6E7F7A249622}" srcOrd="0" destOrd="0" presId="urn:microsoft.com/office/officeart/2005/8/layout/hierarchy1"/>
    <dgm:cxn modelId="{929982B0-1E53-408D-A8EA-603A9D3E2EA5}" type="presParOf" srcId="{FD81D813-5616-4E06-B6D6-313153D1402C}" destId="{052BE737-A8E3-45CE-A2BF-346BB2CC469B}" srcOrd="1" destOrd="0" presId="urn:microsoft.com/office/officeart/2005/8/layout/hierarchy1"/>
    <dgm:cxn modelId="{03543217-32A0-4B04-8931-B25FAFB8E5D1}" type="presParOf" srcId="{D9229EBC-BEE3-40FB-BA21-C8AFD0CFE3C0}" destId="{23AC3A87-0C70-45BE-9894-5DAC33F2EE6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EB9FC1F-E517-4D43-9D1E-5C029476CB00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3F87D330-4D6C-4CA1-83A7-29C491C17D7E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3000" b="1">
              <a:solidFill>
                <a:schemeClr val="tx1"/>
              </a:solidFill>
              <a:latin typeface="Bookman Old Style" panose="02050604050505020204" pitchFamily="18" charset="0"/>
            </a:rPr>
            <a:t>FINANČNÍ AUDIT</a:t>
          </a:r>
          <a:endParaRPr lang="cs-CZ" sz="3000" b="1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9D78CB95-6820-4159-8969-B57B3CE785B5}" type="parTrans" cxnId="{ADA481F8-A88D-42DE-93C9-B4591B092BCA}">
      <dgm:prSet/>
      <dgm:spPr/>
      <dgm:t>
        <a:bodyPr/>
        <a:lstStyle/>
        <a:p>
          <a:endParaRPr lang="cs-CZ"/>
        </a:p>
      </dgm:t>
    </dgm:pt>
    <dgm:pt modelId="{B2A7187B-894C-45F9-81E9-495F0A753CCC}" type="sibTrans" cxnId="{ADA481F8-A88D-42DE-93C9-B4591B092BCA}">
      <dgm:prSet/>
      <dgm:spPr/>
      <dgm:t>
        <a:bodyPr/>
        <a:lstStyle/>
        <a:p>
          <a:endParaRPr lang="cs-CZ"/>
        </a:p>
      </dgm:t>
    </dgm:pt>
    <dgm:pt modelId="{BFCBE60F-DD28-406E-A05C-D66F78141322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3000" b="1">
              <a:solidFill>
                <a:schemeClr val="tx1"/>
              </a:solidFill>
              <a:latin typeface="Bookman Old Style" panose="02050604050505020204" pitchFamily="18" charset="0"/>
            </a:rPr>
            <a:t>AUDIT KVALITY</a:t>
          </a:r>
          <a:endParaRPr lang="cs-CZ" sz="3000" b="1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6A627A73-0F69-406A-BFF1-98329B0CD8EB}" type="parTrans" cxnId="{C6C255DD-4759-4FEF-9D6A-7D7AB13B0044}">
      <dgm:prSet/>
      <dgm:spPr/>
      <dgm:t>
        <a:bodyPr/>
        <a:lstStyle/>
        <a:p>
          <a:endParaRPr lang="cs-CZ"/>
        </a:p>
      </dgm:t>
    </dgm:pt>
    <dgm:pt modelId="{EFCC545E-E2FD-4EC4-A4F4-DFC0ABD130DB}" type="sibTrans" cxnId="{C6C255DD-4759-4FEF-9D6A-7D7AB13B0044}">
      <dgm:prSet/>
      <dgm:spPr/>
      <dgm:t>
        <a:bodyPr/>
        <a:lstStyle/>
        <a:p>
          <a:endParaRPr lang="cs-CZ"/>
        </a:p>
      </dgm:t>
    </dgm:pt>
    <dgm:pt modelId="{7DB3FF60-8150-41DF-8D71-0D7EFAE8D010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3000" b="1">
              <a:solidFill>
                <a:schemeClr val="tx1"/>
              </a:solidFill>
              <a:latin typeface="Bookman Old Style" panose="02050604050505020204" pitchFamily="18" charset="0"/>
            </a:rPr>
            <a:t>EKOLOGICKÝ AUDIT</a:t>
          </a:r>
          <a:endParaRPr lang="cs-CZ" sz="3000" b="1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D85A3D9A-7D87-4C34-AAE5-A5D50EB1E2B6}" type="parTrans" cxnId="{935E485E-53CD-449E-B41A-46C8E2C94A1C}">
      <dgm:prSet/>
      <dgm:spPr/>
      <dgm:t>
        <a:bodyPr/>
        <a:lstStyle/>
        <a:p>
          <a:endParaRPr lang="cs-CZ"/>
        </a:p>
      </dgm:t>
    </dgm:pt>
    <dgm:pt modelId="{7080984A-FC87-4A21-8DC8-233AF17FE471}" type="sibTrans" cxnId="{935E485E-53CD-449E-B41A-46C8E2C94A1C}">
      <dgm:prSet/>
      <dgm:spPr/>
      <dgm:t>
        <a:bodyPr/>
        <a:lstStyle/>
        <a:p>
          <a:endParaRPr lang="cs-CZ"/>
        </a:p>
      </dgm:t>
    </dgm:pt>
    <dgm:pt modelId="{39B11E08-02C8-4E06-99FD-B020FC438E74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3000" b="1" dirty="0">
              <a:solidFill>
                <a:schemeClr val="tx1"/>
              </a:solidFill>
              <a:latin typeface="Bookman Old Style" panose="02050604050505020204" pitchFamily="18" charset="0"/>
            </a:rPr>
            <a:t>INFORMAČNÍ AUDIT</a:t>
          </a:r>
        </a:p>
      </dgm:t>
    </dgm:pt>
    <dgm:pt modelId="{4C02C190-E32E-42D0-AE8A-3BA540A061CE}" type="parTrans" cxnId="{D3D886E6-34E8-4615-A2DD-C96860A4FB2C}">
      <dgm:prSet/>
      <dgm:spPr/>
      <dgm:t>
        <a:bodyPr/>
        <a:lstStyle/>
        <a:p>
          <a:endParaRPr lang="cs-CZ"/>
        </a:p>
      </dgm:t>
    </dgm:pt>
    <dgm:pt modelId="{57145DFA-649A-4857-A4E9-202574AA1239}" type="sibTrans" cxnId="{D3D886E6-34E8-4615-A2DD-C96860A4FB2C}">
      <dgm:prSet/>
      <dgm:spPr/>
      <dgm:t>
        <a:bodyPr/>
        <a:lstStyle/>
        <a:p>
          <a:endParaRPr lang="cs-CZ"/>
        </a:p>
      </dgm:t>
    </dgm:pt>
    <dgm:pt modelId="{6A46DF5B-EB78-44A5-BD4F-A996F1D8C804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3000" b="1" dirty="0">
              <a:solidFill>
                <a:schemeClr val="tx1"/>
              </a:solidFill>
              <a:latin typeface="Bookman Old Style" panose="02050604050505020204" pitchFamily="18" charset="0"/>
            </a:rPr>
            <a:t>ENERGETICKÝ AUDIT</a:t>
          </a:r>
        </a:p>
      </dgm:t>
    </dgm:pt>
    <dgm:pt modelId="{64AC8518-11FE-4606-AACD-999995FA9A14}" type="parTrans" cxnId="{86E9A582-DB94-4CFE-9753-4E8F9FC2E43F}">
      <dgm:prSet/>
      <dgm:spPr/>
      <dgm:t>
        <a:bodyPr/>
        <a:lstStyle/>
        <a:p>
          <a:endParaRPr lang="cs-CZ"/>
        </a:p>
      </dgm:t>
    </dgm:pt>
    <dgm:pt modelId="{8ADE6D37-0F5E-449E-A425-ED90BFD6A95F}" type="sibTrans" cxnId="{86E9A582-DB94-4CFE-9753-4E8F9FC2E43F}">
      <dgm:prSet/>
      <dgm:spPr/>
      <dgm:t>
        <a:bodyPr/>
        <a:lstStyle/>
        <a:p>
          <a:endParaRPr lang="cs-CZ"/>
        </a:p>
      </dgm:t>
    </dgm:pt>
    <dgm:pt modelId="{3DBD30EF-9612-489E-8078-EAF11F0793F0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3000" b="1" dirty="0">
              <a:solidFill>
                <a:schemeClr val="tx1"/>
              </a:solidFill>
              <a:latin typeface="Bookman Old Style" panose="02050604050505020204" pitchFamily="18" charset="0"/>
            </a:rPr>
            <a:t>FORENZNÍ AUDIT</a:t>
          </a:r>
        </a:p>
      </dgm:t>
    </dgm:pt>
    <dgm:pt modelId="{3D9D8DCB-1EFD-4947-9113-8FFC65AE59D1}" type="parTrans" cxnId="{1F3CDD39-9283-47E6-B832-53611D16D269}">
      <dgm:prSet/>
      <dgm:spPr/>
      <dgm:t>
        <a:bodyPr/>
        <a:lstStyle/>
        <a:p>
          <a:endParaRPr lang="cs-CZ"/>
        </a:p>
      </dgm:t>
    </dgm:pt>
    <dgm:pt modelId="{EBF0EB28-4C71-481F-9951-C2608E796C8A}" type="sibTrans" cxnId="{1F3CDD39-9283-47E6-B832-53611D16D269}">
      <dgm:prSet/>
      <dgm:spPr/>
      <dgm:t>
        <a:bodyPr/>
        <a:lstStyle/>
        <a:p>
          <a:endParaRPr lang="cs-CZ"/>
        </a:p>
      </dgm:t>
    </dgm:pt>
    <dgm:pt modelId="{E28601E7-A693-44DB-A985-7BBE1750D1E6}" type="pres">
      <dgm:prSet presAssocID="{CEB9FC1F-E517-4D43-9D1E-5C029476CB00}" presName="linear" presStyleCnt="0">
        <dgm:presLayoutVars>
          <dgm:dir/>
          <dgm:animLvl val="lvl"/>
          <dgm:resizeHandles val="exact"/>
        </dgm:presLayoutVars>
      </dgm:prSet>
      <dgm:spPr/>
    </dgm:pt>
    <dgm:pt modelId="{4D9DE12F-EFA7-44B3-93CC-DF141D4B5846}" type="pres">
      <dgm:prSet presAssocID="{3F87D330-4D6C-4CA1-83A7-29C491C17D7E}" presName="parentLin" presStyleCnt="0"/>
      <dgm:spPr/>
    </dgm:pt>
    <dgm:pt modelId="{300C0ECD-CAE9-429F-AB57-EDF863E8EC8F}" type="pres">
      <dgm:prSet presAssocID="{3F87D330-4D6C-4CA1-83A7-29C491C17D7E}" presName="parentLeftMargin" presStyleLbl="node1" presStyleIdx="0" presStyleCnt="6"/>
      <dgm:spPr/>
    </dgm:pt>
    <dgm:pt modelId="{3F66D978-3C0A-4278-B87A-9856AE6DDD85}" type="pres">
      <dgm:prSet presAssocID="{3F87D330-4D6C-4CA1-83A7-29C491C17D7E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298D5C8-F9F0-4C01-8C37-1D1610AD9810}" type="pres">
      <dgm:prSet presAssocID="{3F87D330-4D6C-4CA1-83A7-29C491C17D7E}" presName="negativeSpace" presStyleCnt="0"/>
      <dgm:spPr/>
    </dgm:pt>
    <dgm:pt modelId="{EFA1D7B6-0B85-4B42-96A6-9E34E2F3AEDD}" type="pres">
      <dgm:prSet presAssocID="{3F87D330-4D6C-4CA1-83A7-29C491C17D7E}" presName="childText" presStyleLbl="conFgAcc1" presStyleIdx="0" presStyleCnt="6">
        <dgm:presLayoutVars>
          <dgm:bulletEnabled val="1"/>
        </dgm:presLayoutVars>
      </dgm:prSet>
      <dgm:spPr>
        <a:ln w="28575">
          <a:solidFill>
            <a:schemeClr val="tx1"/>
          </a:solidFill>
        </a:ln>
      </dgm:spPr>
    </dgm:pt>
    <dgm:pt modelId="{5293BB69-8A8F-4313-A0D4-10DD9535C106}" type="pres">
      <dgm:prSet presAssocID="{B2A7187B-894C-45F9-81E9-495F0A753CCC}" presName="spaceBetweenRectangles" presStyleCnt="0"/>
      <dgm:spPr/>
    </dgm:pt>
    <dgm:pt modelId="{48435A19-9F9A-4A56-9434-38968665D0F2}" type="pres">
      <dgm:prSet presAssocID="{BFCBE60F-DD28-406E-A05C-D66F78141322}" presName="parentLin" presStyleCnt="0"/>
      <dgm:spPr/>
    </dgm:pt>
    <dgm:pt modelId="{96AD933E-8BBD-4C44-AFA5-8B64A4251E35}" type="pres">
      <dgm:prSet presAssocID="{BFCBE60F-DD28-406E-A05C-D66F78141322}" presName="parentLeftMargin" presStyleLbl="node1" presStyleIdx="0" presStyleCnt="6"/>
      <dgm:spPr/>
    </dgm:pt>
    <dgm:pt modelId="{F1A5CBC9-F50B-4844-9F40-BA345AD3635F}" type="pres">
      <dgm:prSet presAssocID="{BFCBE60F-DD28-406E-A05C-D66F7814132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1101C3D8-1B7F-42FC-9BD2-F254E6168C02}" type="pres">
      <dgm:prSet presAssocID="{BFCBE60F-DD28-406E-A05C-D66F78141322}" presName="negativeSpace" presStyleCnt="0"/>
      <dgm:spPr/>
    </dgm:pt>
    <dgm:pt modelId="{7334B852-6E13-4686-B41D-40ED2C454B3B}" type="pres">
      <dgm:prSet presAssocID="{BFCBE60F-DD28-406E-A05C-D66F78141322}" presName="childText" presStyleLbl="conFgAcc1" presStyleIdx="1" presStyleCnt="6">
        <dgm:presLayoutVars>
          <dgm:bulletEnabled val="1"/>
        </dgm:presLayoutVars>
      </dgm:prSet>
      <dgm:spPr>
        <a:ln w="28575">
          <a:solidFill>
            <a:schemeClr val="tx1"/>
          </a:solidFill>
        </a:ln>
      </dgm:spPr>
    </dgm:pt>
    <dgm:pt modelId="{2873BE8D-E2DF-4A59-ADE4-AB8C68387979}" type="pres">
      <dgm:prSet presAssocID="{EFCC545E-E2FD-4EC4-A4F4-DFC0ABD130DB}" presName="spaceBetweenRectangles" presStyleCnt="0"/>
      <dgm:spPr/>
    </dgm:pt>
    <dgm:pt modelId="{E3CB7996-24C0-4382-B4A6-4DED354803C8}" type="pres">
      <dgm:prSet presAssocID="{7DB3FF60-8150-41DF-8D71-0D7EFAE8D010}" presName="parentLin" presStyleCnt="0"/>
      <dgm:spPr/>
    </dgm:pt>
    <dgm:pt modelId="{7B9841F4-BFA0-470B-A28F-459CC754EC4C}" type="pres">
      <dgm:prSet presAssocID="{7DB3FF60-8150-41DF-8D71-0D7EFAE8D010}" presName="parentLeftMargin" presStyleLbl="node1" presStyleIdx="1" presStyleCnt="6"/>
      <dgm:spPr/>
    </dgm:pt>
    <dgm:pt modelId="{8AF4570C-7DE3-498A-ACD9-4CE9FF892547}" type="pres">
      <dgm:prSet presAssocID="{7DB3FF60-8150-41DF-8D71-0D7EFAE8D010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1C4B964A-ED3B-4AC4-96C7-053A54A0C946}" type="pres">
      <dgm:prSet presAssocID="{7DB3FF60-8150-41DF-8D71-0D7EFAE8D010}" presName="negativeSpace" presStyleCnt="0"/>
      <dgm:spPr/>
    </dgm:pt>
    <dgm:pt modelId="{52BF579A-90CA-4C78-88FC-F786EA0B6217}" type="pres">
      <dgm:prSet presAssocID="{7DB3FF60-8150-41DF-8D71-0D7EFAE8D010}" presName="childText" presStyleLbl="conFgAcc1" presStyleIdx="2" presStyleCnt="6">
        <dgm:presLayoutVars>
          <dgm:bulletEnabled val="1"/>
        </dgm:presLayoutVars>
      </dgm:prSet>
      <dgm:spPr>
        <a:ln w="28575">
          <a:solidFill>
            <a:schemeClr val="tx1"/>
          </a:solidFill>
        </a:ln>
      </dgm:spPr>
    </dgm:pt>
    <dgm:pt modelId="{B16A4F3F-5FC8-4B7E-AF01-528C564857B2}" type="pres">
      <dgm:prSet presAssocID="{7080984A-FC87-4A21-8DC8-233AF17FE471}" presName="spaceBetweenRectangles" presStyleCnt="0"/>
      <dgm:spPr/>
    </dgm:pt>
    <dgm:pt modelId="{3BB4FC7B-BD01-4FA3-A4CB-AA0631F90ECC}" type="pres">
      <dgm:prSet presAssocID="{39B11E08-02C8-4E06-99FD-B020FC438E74}" presName="parentLin" presStyleCnt="0"/>
      <dgm:spPr/>
    </dgm:pt>
    <dgm:pt modelId="{B6F53310-7EF3-438E-BDB1-D47E0EF92C46}" type="pres">
      <dgm:prSet presAssocID="{39B11E08-02C8-4E06-99FD-B020FC438E74}" presName="parentLeftMargin" presStyleLbl="node1" presStyleIdx="2" presStyleCnt="6"/>
      <dgm:spPr/>
    </dgm:pt>
    <dgm:pt modelId="{798994CF-75E1-4777-8084-F4A308CC0000}" type="pres">
      <dgm:prSet presAssocID="{39B11E08-02C8-4E06-99FD-B020FC438E74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4921AC90-EDA1-463D-BD07-EF5E696535C0}" type="pres">
      <dgm:prSet presAssocID="{39B11E08-02C8-4E06-99FD-B020FC438E74}" presName="negativeSpace" presStyleCnt="0"/>
      <dgm:spPr/>
    </dgm:pt>
    <dgm:pt modelId="{7179E405-3C11-411A-A772-A81588F4ACEC}" type="pres">
      <dgm:prSet presAssocID="{39B11E08-02C8-4E06-99FD-B020FC438E74}" presName="childText" presStyleLbl="conFgAcc1" presStyleIdx="3" presStyleCnt="6">
        <dgm:presLayoutVars>
          <dgm:bulletEnabled val="1"/>
        </dgm:presLayoutVars>
      </dgm:prSet>
      <dgm:spPr>
        <a:ln w="28575">
          <a:solidFill>
            <a:schemeClr val="tx1"/>
          </a:solidFill>
        </a:ln>
      </dgm:spPr>
    </dgm:pt>
    <dgm:pt modelId="{D90A7E25-A577-404D-A4CA-727E9C00B39B}" type="pres">
      <dgm:prSet presAssocID="{57145DFA-649A-4857-A4E9-202574AA1239}" presName="spaceBetweenRectangles" presStyleCnt="0"/>
      <dgm:spPr/>
    </dgm:pt>
    <dgm:pt modelId="{810B7E23-8D1A-4FD6-BB61-2FBC290078FF}" type="pres">
      <dgm:prSet presAssocID="{6A46DF5B-EB78-44A5-BD4F-A996F1D8C804}" presName="parentLin" presStyleCnt="0"/>
      <dgm:spPr/>
    </dgm:pt>
    <dgm:pt modelId="{5E2683C5-E6E8-4B2A-8971-D49CC9BD57BE}" type="pres">
      <dgm:prSet presAssocID="{6A46DF5B-EB78-44A5-BD4F-A996F1D8C804}" presName="parentLeftMargin" presStyleLbl="node1" presStyleIdx="3" presStyleCnt="6"/>
      <dgm:spPr/>
    </dgm:pt>
    <dgm:pt modelId="{9A386084-9ABA-4886-A8EF-A97E4237B4D5}" type="pres">
      <dgm:prSet presAssocID="{6A46DF5B-EB78-44A5-BD4F-A996F1D8C804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D3C76F03-17A8-4C1A-BBA9-8CE1CF89F42D}" type="pres">
      <dgm:prSet presAssocID="{6A46DF5B-EB78-44A5-BD4F-A996F1D8C804}" presName="negativeSpace" presStyleCnt="0"/>
      <dgm:spPr/>
    </dgm:pt>
    <dgm:pt modelId="{C818E003-A023-4125-B97F-05394B82FAC9}" type="pres">
      <dgm:prSet presAssocID="{6A46DF5B-EB78-44A5-BD4F-A996F1D8C804}" presName="childText" presStyleLbl="conFgAcc1" presStyleIdx="4" presStyleCnt="6">
        <dgm:presLayoutVars>
          <dgm:bulletEnabled val="1"/>
        </dgm:presLayoutVars>
      </dgm:prSet>
      <dgm:spPr>
        <a:ln w="28575">
          <a:solidFill>
            <a:schemeClr val="tx1"/>
          </a:solidFill>
        </a:ln>
      </dgm:spPr>
    </dgm:pt>
    <dgm:pt modelId="{857666F8-1044-412C-AFB0-74A708997FD3}" type="pres">
      <dgm:prSet presAssocID="{8ADE6D37-0F5E-449E-A425-ED90BFD6A95F}" presName="spaceBetweenRectangles" presStyleCnt="0"/>
      <dgm:spPr/>
    </dgm:pt>
    <dgm:pt modelId="{B05D776E-6D49-4856-84EE-263F8D995F34}" type="pres">
      <dgm:prSet presAssocID="{3DBD30EF-9612-489E-8078-EAF11F0793F0}" presName="parentLin" presStyleCnt="0"/>
      <dgm:spPr/>
    </dgm:pt>
    <dgm:pt modelId="{DE3F2ABC-ACB9-4296-9B0D-12D82F027A9C}" type="pres">
      <dgm:prSet presAssocID="{3DBD30EF-9612-489E-8078-EAF11F0793F0}" presName="parentLeftMargin" presStyleLbl="node1" presStyleIdx="4" presStyleCnt="6"/>
      <dgm:spPr/>
    </dgm:pt>
    <dgm:pt modelId="{2826C069-8A21-4680-AD69-DB289AE8CB6E}" type="pres">
      <dgm:prSet presAssocID="{3DBD30EF-9612-489E-8078-EAF11F0793F0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CE156F0D-B9F1-4C07-8804-A42F4CC9EEA2}" type="pres">
      <dgm:prSet presAssocID="{3DBD30EF-9612-489E-8078-EAF11F0793F0}" presName="negativeSpace" presStyleCnt="0"/>
      <dgm:spPr/>
    </dgm:pt>
    <dgm:pt modelId="{3233DFFE-D492-49A6-A7C8-2F95ED67FC13}" type="pres">
      <dgm:prSet presAssocID="{3DBD30EF-9612-489E-8078-EAF11F0793F0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1F3CDD39-9283-47E6-B832-53611D16D269}" srcId="{CEB9FC1F-E517-4D43-9D1E-5C029476CB00}" destId="{3DBD30EF-9612-489E-8078-EAF11F0793F0}" srcOrd="5" destOrd="0" parTransId="{3D9D8DCB-1EFD-4947-9113-8FFC65AE59D1}" sibTransId="{EBF0EB28-4C71-481F-9951-C2608E796C8A}"/>
    <dgm:cxn modelId="{935E485E-53CD-449E-B41A-46C8E2C94A1C}" srcId="{CEB9FC1F-E517-4D43-9D1E-5C029476CB00}" destId="{7DB3FF60-8150-41DF-8D71-0D7EFAE8D010}" srcOrd="2" destOrd="0" parTransId="{D85A3D9A-7D87-4C34-AAE5-A5D50EB1E2B6}" sibTransId="{7080984A-FC87-4A21-8DC8-233AF17FE471}"/>
    <dgm:cxn modelId="{249B3E6F-A269-4DC3-8CD9-8AAD58BF6D8F}" type="presOf" srcId="{3F87D330-4D6C-4CA1-83A7-29C491C17D7E}" destId="{300C0ECD-CAE9-429F-AB57-EDF863E8EC8F}" srcOrd="0" destOrd="0" presId="urn:microsoft.com/office/officeart/2005/8/layout/list1"/>
    <dgm:cxn modelId="{5172A852-3DA7-4681-B37C-CEA7E34EC374}" type="presOf" srcId="{BFCBE60F-DD28-406E-A05C-D66F78141322}" destId="{F1A5CBC9-F50B-4844-9F40-BA345AD3635F}" srcOrd="1" destOrd="0" presId="urn:microsoft.com/office/officeart/2005/8/layout/list1"/>
    <dgm:cxn modelId="{28E5605A-CCFF-4664-81A1-80C1AF8C43BB}" type="presOf" srcId="{CEB9FC1F-E517-4D43-9D1E-5C029476CB00}" destId="{E28601E7-A693-44DB-A985-7BBE1750D1E6}" srcOrd="0" destOrd="0" presId="urn:microsoft.com/office/officeart/2005/8/layout/list1"/>
    <dgm:cxn modelId="{86E9A582-DB94-4CFE-9753-4E8F9FC2E43F}" srcId="{CEB9FC1F-E517-4D43-9D1E-5C029476CB00}" destId="{6A46DF5B-EB78-44A5-BD4F-A996F1D8C804}" srcOrd="4" destOrd="0" parTransId="{64AC8518-11FE-4606-AACD-999995FA9A14}" sibTransId="{8ADE6D37-0F5E-449E-A425-ED90BFD6A95F}"/>
    <dgm:cxn modelId="{57BEC982-0D9F-42C5-A815-72B6FFFEB375}" type="presOf" srcId="{7DB3FF60-8150-41DF-8D71-0D7EFAE8D010}" destId="{8AF4570C-7DE3-498A-ACD9-4CE9FF892547}" srcOrd="1" destOrd="0" presId="urn:microsoft.com/office/officeart/2005/8/layout/list1"/>
    <dgm:cxn modelId="{9FB11D8A-385B-450E-A710-EA25FF237571}" type="presOf" srcId="{3DBD30EF-9612-489E-8078-EAF11F0793F0}" destId="{2826C069-8A21-4680-AD69-DB289AE8CB6E}" srcOrd="1" destOrd="0" presId="urn:microsoft.com/office/officeart/2005/8/layout/list1"/>
    <dgm:cxn modelId="{1C4C698B-CE55-4BA4-A0AD-B2F967AFF472}" type="presOf" srcId="{3DBD30EF-9612-489E-8078-EAF11F0793F0}" destId="{DE3F2ABC-ACB9-4296-9B0D-12D82F027A9C}" srcOrd="0" destOrd="0" presId="urn:microsoft.com/office/officeart/2005/8/layout/list1"/>
    <dgm:cxn modelId="{D3BC3994-59BD-42FB-B392-1100B9161719}" type="presOf" srcId="{7DB3FF60-8150-41DF-8D71-0D7EFAE8D010}" destId="{7B9841F4-BFA0-470B-A28F-459CC754EC4C}" srcOrd="0" destOrd="0" presId="urn:microsoft.com/office/officeart/2005/8/layout/list1"/>
    <dgm:cxn modelId="{FC8C4594-9B66-48D0-8B43-724CD5AC3B47}" type="presOf" srcId="{3F87D330-4D6C-4CA1-83A7-29C491C17D7E}" destId="{3F66D978-3C0A-4278-B87A-9856AE6DDD85}" srcOrd="1" destOrd="0" presId="urn:microsoft.com/office/officeart/2005/8/layout/list1"/>
    <dgm:cxn modelId="{FF6D4AB2-E430-46EC-855B-DDDD84236755}" type="presOf" srcId="{39B11E08-02C8-4E06-99FD-B020FC438E74}" destId="{798994CF-75E1-4777-8084-F4A308CC0000}" srcOrd="1" destOrd="0" presId="urn:microsoft.com/office/officeart/2005/8/layout/list1"/>
    <dgm:cxn modelId="{FD0FBDB9-BAED-4C2A-BCDE-EAC4CD8A0E17}" type="presOf" srcId="{6A46DF5B-EB78-44A5-BD4F-A996F1D8C804}" destId="{9A386084-9ABA-4886-A8EF-A97E4237B4D5}" srcOrd="1" destOrd="0" presId="urn:microsoft.com/office/officeart/2005/8/layout/list1"/>
    <dgm:cxn modelId="{3D44E1C4-69E9-4B08-80CA-873C50DF98A5}" type="presOf" srcId="{6A46DF5B-EB78-44A5-BD4F-A996F1D8C804}" destId="{5E2683C5-E6E8-4B2A-8971-D49CC9BD57BE}" srcOrd="0" destOrd="0" presId="urn:microsoft.com/office/officeart/2005/8/layout/list1"/>
    <dgm:cxn modelId="{C6C255DD-4759-4FEF-9D6A-7D7AB13B0044}" srcId="{CEB9FC1F-E517-4D43-9D1E-5C029476CB00}" destId="{BFCBE60F-DD28-406E-A05C-D66F78141322}" srcOrd="1" destOrd="0" parTransId="{6A627A73-0F69-406A-BFF1-98329B0CD8EB}" sibTransId="{EFCC545E-E2FD-4EC4-A4F4-DFC0ABD130DB}"/>
    <dgm:cxn modelId="{D3D886E6-34E8-4615-A2DD-C96860A4FB2C}" srcId="{CEB9FC1F-E517-4D43-9D1E-5C029476CB00}" destId="{39B11E08-02C8-4E06-99FD-B020FC438E74}" srcOrd="3" destOrd="0" parTransId="{4C02C190-E32E-42D0-AE8A-3BA540A061CE}" sibTransId="{57145DFA-649A-4857-A4E9-202574AA1239}"/>
    <dgm:cxn modelId="{8BC672EB-185B-4BD6-B920-74CA414EDF3C}" type="presOf" srcId="{BFCBE60F-DD28-406E-A05C-D66F78141322}" destId="{96AD933E-8BBD-4C44-AFA5-8B64A4251E35}" srcOrd="0" destOrd="0" presId="urn:microsoft.com/office/officeart/2005/8/layout/list1"/>
    <dgm:cxn modelId="{ED8F87EE-AF7F-4B2D-8D38-AA0E98503323}" type="presOf" srcId="{39B11E08-02C8-4E06-99FD-B020FC438E74}" destId="{B6F53310-7EF3-438E-BDB1-D47E0EF92C46}" srcOrd="0" destOrd="0" presId="urn:microsoft.com/office/officeart/2005/8/layout/list1"/>
    <dgm:cxn modelId="{ADA481F8-A88D-42DE-93C9-B4591B092BCA}" srcId="{CEB9FC1F-E517-4D43-9D1E-5C029476CB00}" destId="{3F87D330-4D6C-4CA1-83A7-29C491C17D7E}" srcOrd="0" destOrd="0" parTransId="{9D78CB95-6820-4159-8969-B57B3CE785B5}" sibTransId="{B2A7187B-894C-45F9-81E9-495F0A753CCC}"/>
    <dgm:cxn modelId="{7C93B102-EFEB-476E-B907-4854E44F7BAB}" type="presParOf" srcId="{E28601E7-A693-44DB-A985-7BBE1750D1E6}" destId="{4D9DE12F-EFA7-44B3-93CC-DF141D4B5846}" srcOrd="0" destOrd="0" presId="urn:microsoft.com/office/officeart/2005/8/layout/list1"/>
    <dgm:cxn modelId="{A605095D-29B6-43A2-BA64-295902975E44}" type="presParOf" srcId="{4D9DE12F-EFA7-44B3-93CC-DF141D4B5846}" destId="{300C0ECD-CAE9-429F-AB57-EDF863E8EC8F}" srcOrd="0" destOrd="0" presId="urn:microsoft.com/office/officeart/2005/8/layout/list1"/>
    <dgm:cxn modelId="{1C028C7D-4A42-4CD4-A574-404EE93CB3DB}" type="presParOf" srcId="{4D9DE12F-EFA7-44B3-93CC-DF141D4B5846}" destId="{3F66D978-3C0A-4278-B87A-9856AE6DDD85}" srcOrd="1" destOrd="0" presId="urn:microsoft.com/office/officeart/2005/8/layout/list1"/>
    <dgm:cxn modelId="{EF09EEB4-4555-4374-82B8-C27B76A88836}" type="presParOf" srcId="{E28601E7-A693-44DB-A985-7BBE1750D1E6}" destId="{4298D5C8-F9F0-4C01-8C37-1D1610AD9810}" srcOrd="1" destOrd="0" presId="urn:microsoft.com/office/officeart/2005/8/layout/list1"/>
    <dgm:cxn modelId="{B2A1DD95-978D-49F0-BE69-FF10ED47433E}" type="presParOf" srcId="{E28601E7-A693-44DB-A985-7BBE1750D1E6}" destId="{EFA1D7B6-0B85-4B42-96A6-9E34E2F3AEDD}" srcOrd="2" destOrd="0" presId="urn:microsoft.com/office/officeart/2005/8/layout/list1"/>
    <dgm:cxn modelId="{10432489-0726-47B1-A57A-2CD7DF931CA3}" type="presParOf" srcId="{E28601E7-A693-44DB-A985-7BBE1750D1E6}" destId="{5293BB69-8A8F-4313-A0D4-10DD9535C106}" srcOrd="3" destOrd="0" presId="urn:microsoft.com/office/officeart/2005/8/layout/list1"/>
    <dgm:cxn modelId="{7DC6D591-7736-419D-9D77-3CBD9F3D695B}" type="presParOf" srcId="{E28601E7-A693-44DB-A985-7BBE1750D1E6}" destId="{48435A19-9F9A-4A56-9434-38968665D0F2}" srcOrd="4" destOrd="0" presId="urn:microsoft.com/office/officeart/2005/8/layout/list1"/>
    <dgm:cxn modelId="{4A581EE1-1E1B-43FF-B8E2-D64E1E55F6C9}" type="presParOf" srcId="{48435A19-9F9A-4A56-9434-38968665D0F2}" destId="{96AD933E-8BBD-4C44-AFA5-8B64A4251E35}" srcOrd="0" destOrd="0" presId="urn:microsoft.com/office/officeart/2005/8/layout/list1"/>
    <dgm:cxn modelId="{21F7D8E8-8214-442A-82A1-62F2D7D62C1B}" type="presParOf" srcId="{48435A19-9F9A-4A56-9434-38968665D0F2}" destId="{F1A5CBC9-F50B-4844-9F40-BA345AD3635F}" srcOrd="1" destOrd="0" presId="urn:microsoft.com/office/officeart/2005/8/layout/list1"/>
    <dgm:cxn modelId="{F0FE41A8-3B15-47A0-A581-0BE71505BCBE}" type="presParOf" srcId="{E28601E7-A693-44DB-A985-7BBE1750D1E6}" destId="{1101C3D8-1B7F-42FC-9BD2-F254E6168C02}" srcOrd="5" destOrd="0" presId="urn:microsoft.com/office/officeart/2005/8/layout/list1"/>
    <dgm:cxn modelId="{A500AD79-ACF3-4611-812A-E078ED0BB604}" type="presParOf" srcId="{E28601E7-A693-44DB-A985-7BBE1750D1E6}" destId="{7334B852-6E13-4686-B41D-40ED2C454B3B}" srcOrd="6" destOrd="0" presId="urn:microsoft.com/office/officeart/2005/8/layout/list1"/>
    <dgm:cxn modelId="{DF68BFBA-937C-4A8D-A198-EE3F69C4B8A5}" type="presParOf" srcId="{E28601E7-A693-44DB-A985-7BBE1750D1E6}" destId="{2873BE8D-E2DF-4A59-ADE4-AB8C68387979}" srcOrd="7" destOrd="0" presId="urn:microsoft.com/office/officeart/2005/8/layout/list1"/>
    <dgm:cxn modelId="{6A0FF463-62DF-4A79-9641-5D382F90C8A6}" type="presParOf" srcId="{E28601E7-A693-44DB-A985-7BBE1750D1E6}" destId="{E3CB7996-24C0-4382-B4A6-4DED354803C8}" srcOrd="8" destOrd="0" presId="urn:microsoft.com/office/officeart/2005/8/layout/list1"/>
    <dgm:cxn modelId="{521B4158-8D42-4626-BD6E-E760780CFE04}" type="presParOf" srcId="{E3CB7996-24C0-4382-B4A6-4DED354803C8}" destId="{7B9841F4-BFA0-470B-A28F-459CC754EC4C}" srcOrd="0" destOrd="0" presId="urn:microsoft.com/office/officeart/2005/8/layout/list1"/>
    <dgm:cxn modelId="{20CC92FD-1BD1-41AA-A7B6-7AE4C00020B0}" type="presParOf" srcId="{E3CB7996-24C0-4382-B4A6-4DED354803C8}" destId="{8AF4570C-7DE3-498A-ACD9-4CE9FF892547}" srcOrd="1" destOrd="0" presId="urn:microsoft.com/office/officeart/2005/8/layout/list1"/>
    <dgm:cxn modelId="{07E65438-EF7C-4560-A177-4340F6254D1E}" type="presParOf" srcId="{E28601E7-A693-44DB-A985-7BBE1750D1E6}" destId="{1C4B964A-ED3B-4AC4-96C7-053A54A0C946}" srcOrd="9" destOrd="0" presId="urn:microsoft.com/office/officeart/2005/8/layout/list1"/>
    <dgm:cxn modelId="{817DA79E-2D24-4DF1-A744-C6A7F2C39DAA}" type="presParOf" srcId="{E28601E7-A693-44DB-A985-7BBE1750D1E6}" destId="{52BF579A-90CA-4C78-88FC-F786EA0B6217}" srcOrd="10" destOrd="0" presId="urn:microsoft.com/office/officeart/2005/8/layout/list1"/>
    <dgm:cxn modelId="{124487C9-AA8D-4B80-8CBB-D7FBD0182CE6}" type="presParOf" srcId="{E28601E7-A693-44DB-A985-7BBE1750D1E6}" destId="{B16A4F3F-5FC8-4B7E-AF01-528C564857B2}" srcOrd="11" destOrd="0" presId="urn:microsoft.com/office/officeart/2005/8/layout/list1"/>
    <dgm:cxn modelId="{6575780D-9D82-4971-9AB7-6B27AD7FE29D}" type="presParOf" srcId="{E28601E7-A693-44DB-A985-7BBE1750D1E6}" destId="{3BB4FC7B-BD01-4FA3-A4CB-AA0631F90ECC}" srcOrd="12" destOrd="0" presId="urn:microsoft.com/office/officeart/2005/8/layout/list1"/>
    <dgm:cxn modelId="{B2E439B6-97B0-477D-A15B-E7687B66A251}" type="presParOf" srcId="{3BB4FC7B-BD01-4FA3-A4CB-AA0631F90ECC}" destId="{B6F53310-7EF3-438E-BDB1-D47E0EF92C46}" srcOrd="0" destOrd="0" presId="urn:microsoft.com/office/officeart/2005/8/layout/list1"/>
    <dgm:cxn modelId="{7616AE17-3120-4B45-9413-16FEFAEEAB3F}" type="presParOf" srcId="{3BB4FC7B-BD01-4FA3-A4CB-AA0631F90ECC}" destId="{798994CF-75E1-4777-8084-F4A308CC0000}" srcOrd="1" destOrd="0" presId="urn:microsoft.com/office/officeart/2005/8/layout/list1"/>
    <dgm:cxn modelId="{9AE8DB08-E061-4B57-BE7E-DD346D3A085C}" type="presParOf" srcId="{E28601E7-A693-44DB-A985-7BBE1750D1E6}" destId="{4921AC90-EDA1-463D-BD07-EF5E696535C0}" srcOrd="13" destOrd="0" presId="urn:microsoft.com/office/officeart/2005/8/layout/list1"/>
    <dgm:cxn modelId="{D4EC4FEC-9ABA-47F7-8739-07A310C5E28A}" type="presParOf" srcId="{E28601E7-A693-44DB-A985-7BBE1750D1E6}" destId="{7179E405-3C11-411A-A772-A81588F4ACEC}" srcOrd="14" destOrd="0" presId="urn:microsoft.com/office/officeart/2005/8/layout/list1"/>
    <dgm:cxn modelId="{136043D3-5EF8-40B9-B172-8E26E3B08C15}" type="presParOf" srcId="{E28601E7-A693-44DB-A985-7BBE1750D1E6}" destId="{D90A7E25-A577-404D-A4CA-727E9C00B39B}" srcOrd="15" destOrd="0" presId="urn:microsoft.com/office/officeart/2005/8/layout/list1"/>
    <dgm:cxn modelId="{4DCDBA0A-A2FB-48B4-A470-57C1748B4065}" type="presParOf" srcId="{E28601E7-A693-44DB-A985-7BBE1750D1E6}" destId="{810B7E23-8D1A-4FD6-BB61-2FBC290078FF}" srcOrd="16" destOrd="0" presId="urn:microsoft.com/office/officeart/2005/8/layout/list1"/>
    <dgm:cxn modelId="{64016F07-6134-44C7-8383-9BEF3E1F4648}" type="presParOf" srcId="{810B7E23-8D1A-4FD6-BB61-2FBC290078FF}" destId="{5E2683C5-E6E8-4B2A-8971-D49CC9BD57BE}" srcOrd="0" destOrd="0" presId="urn:microsoft.com/office/officeart/2005/8/layout/list1"/>
    <dgm:cxn modelId="{6BE025DB-3034-411B-A6E9-9EB6410C4907}" type="presParOf" srcId="{810B7E23-8D1A-4FD6-BB61-2FBC290078FF}" destId="{9A386084-9ABA-4886-A8EF-A97E4237B4D5}" srcOrd="1" destOrd="0" presId="urn:microsoft.com/office/officeart/2005/8/layout/list1"/>
    <dgm:cxn modelId="{9460CD30-DC21-406E-953D-60B1F014207C}" type="presParOf" srcId="{E28601E7-A693-44DB-A985-7BBE1750D1E6}" destId="{D3C76F03-17A8-4C1A-BBA9-8CE1CF89F42D}" srcOrd="17" destOrd="0" presId="urn:microsoft.com/office/officeart/2005/8/layout/list1"/>
    <dgm:cxn modelId="{D51A4187-E790-41F6-8896-666B7145DE31}" type="presParOf" srcId="{E28601E7-A693-44DB-A985-7BBE1750D1E6}" destId="{C818E003-A023-4125-B97F-05394B82FAC9}" srcOrd="18" destOrd="0" presId="urn:microsoft.com/office/officeart/2005/8/layout/list1"/>
    <dgm:cxn modelId="{576EA063-18DB-4B8D-998D-09AB4617152B}" type="presParOf" srcId="{E28601E7-A693-44DB-A985-7BBE1750D1E6}" destId="{857666F8-1044-412C-AFB0-74A708997FD3}" srcOrd="19" destOrd="0" presId="urn:microsoft.com/office/officeart/2005/8/layout/list1"/>
    <dgm:cxn modelId="{FC2A864C-09CB-4A22-8018-FBE41B16A246}" type="presParOf" srcId="{E28601E7-A693-44DB-A985-7BBE1750D1E6}" destId="{B05D776E-6D49-4856-84EE-263F8D995F34}" srcOrd="20" destOrd="0" presId="urn:microsoft.com/office/officeart/2005/8/layout/list1"/>
    <dgm:cxn modelId="{253CA02A-A262-4F8F-B996-10B82F085340}" type="presParOf" srcId="{B05D776E-6D49-4856-84EE-263F8D995F34}" destId="{DE3F2ABC-ACB9-4296-9B0D-12D82F027A9C}" srcOrd="0" destOrd="0" presId="urn:microsoft.com/office/officeart/2005/8/layout/list1"/>
    <dgm:cxn modelId="{93BD7520-B560-4A02-A4EE-C94794429012}" type="presParOf" srcId="{B05D776E-6D49-4856-84EE-263F8D995F34}" destId="{2826C069-8A21-4680-AD69-DB289AE8CB6E}" srcOrd="1" destOrd="0" presId="urn:microsoft.com/office/officeart/2005/8/layout/list1"/>
    <dgm:cxn modelId="{BB04914B-1F61-45C6-B513-158AC8D9EFCB}" type="presParOf" srcId="{E28601E7-A693-44DB-A985-7BBE1750D1E6}" destId="{CE156F0D-B9F1-4C07-8804-A42F4CC9EEA2}" srcOrd="21" destOrd="0" presId="urn:microsoft.com/office/officeart/2005/8/layout/list1"/>
    <dgm:cxn modelId="{33997B42-A9EE-4C4D-A2E4-1E2C4F87BF01}" type="presParOf" srcId="{E28601E7-A693-44DB-A985-7BBE1750D1E6}" destId="{3233DFFE-D492-49A6-A7C8-2F95ED67FC13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3D8181-24B0-48D3-858C-F48155DBEFA1}">
      <dsp:nvSpPr>
        <dsp:cNvPr id="0" name=""/>
        <dsp:cNvSpPr/>
      </dsp:nvSpPr>
      <dsp:spPr>
        <a:xfrm rot="5400000">
          <a:off x="1713582" y="1888982"/>
          <a:ext cx="960031" cy="128428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2">
            <a:lumMod val="5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C90B03-3EA9-4D1E-B698-DE68F063087D}">
      <dsp:nvSpPr>
        <dsp:cNvPr id="0" name=""/>
        <dsp:cNvSpPr/>
      </dsp:nvSpPr>
      <dsp:spPr>
        <a:xfrm>
          <a:off x="0" y="622298"/>
          <a:ext cx="4361667" cy="1275525"/>
        </a:xfrm>
        <a:prstGeom prst="roundRect">
          <a:avLst>
            <a:gd name="adj" fmla="val 1667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STANOVENÍ PLÁNU AUDITU</a:t>
          </a:r>
        </a:p>
      </dsp:txBody>
      <dsp:txXfrm>
        <a:off x="62277" y="684575"/>
        <a:ext cx="4237113" cy="1150971"/>
      </dsp:txXfrm>
    </dsp:sp>
    <dsp:sp modelId="{45B0F44F-08FA-4380-A2A1-926EAF3A530A}">
      <dsp:nvSpPr>
        <dsp:cNvPr id="0" name=""/>
        <dsp:cNvSpPr/>
      </dsp:nvSpPr>
      <dsp:spPr>
        <a:xfrm>
          <a:off x="4469226" y="729243"/>
          <a:ext cx="4997563" cy="1545653"/>
        </a:xfrm>
        <a:prstGeom prst="rect">
          <a:avLst/>
        </a:prstGeom>
        <a:noFill/>
        <a:ln w="12700"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cs-CZ" sz="1800" kern="1200" dirty="0">
              <a:solidFill>
                <a:schemeClr val="tx1"/>
              </a:solidFill>
              <a:latin typeface="Bookman Old Style" panose="02050604050505020204" pitchFamily="18" charset="0"/>
            </a:rPr>
            <a:t>STANOVENÍ CÍLŮ AUDITU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cs-CZ" sz="1800" kern="1200" dirty="0">
              <a:solidFill>
                <a:schemeClr val="tx1"/>
              </a:solidFill>
              <a:latin typeface="Bookman Old Style" panose="02050604050505020204" pitchFamily="18" charset="0"/>
            </a:rPr>
            <a:t>STANOVENÍ PŘEDMĚTU AUDITU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cs-CZ" sz="1800" kern="1200" dirty="0">
              <a:solidFill>
                <a:schemeClr val="tx1"/>
              </a:solidFill>
              <a:latin typeface="Bookman Old Style" panose="02050604050505020204" pitchFamily="18" charset="0"/>
            </a:rPr>
            <a:t>STANOVENÍ ČASU AUDITU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cs-CZ" sz="1800" kern="1200" dirty="0">
              <a:solidFill>
                <a:schemeClr val="tx1"/>
              </a:solidFill>
              <a:latin typeface="Bookman Old Style" panose="02050604050505020204" pitchFamily="18" charset="0"/>
            </a:rPr>
            <a:t>STANOVENÍ AUDITORŮ</a:t>
          </a:r>
        </a:p>
      </dsp:txBody>
      <dsp:txXfrm>
        <a:off x="4469226" y="729243"/>
        <a:ext cx="4997563" cy="1545653"/>
      </dsp:txXfrm>
    </dsp:sp>
    <dsp:sp modelId="{894DDAF4-EDCC-4473-A568-24E7AF227FB3}">
      <dsp:nvSpPr>
        <dsp:cNvPr id="0" name=""/>
        <dsp:cNvSpPr/>
      </dsp:nvSpPr>
      <dsp:spPr>
        <a:xfrm rot="5400000">
          <a:off x="4786270" y="3389054"/>
          <a:ext cx="960031" cy="128428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2">
            <a:lumMod val="5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9E4C68-D3AF-40BB-9EE5-F0B95C92F166}">
      <dsp:nvSpPr>
        <dsp:cNvPr id="0" name=""/>
        <dsp:cNvSpPr/>
      </dsp:nvSpPr>
      <dsp:spPr>
        <a:xfrm>
          <a:off x="3155469" y="2070421"/>
          <a:ext cx="3749438" cy="1278986"/>
        </a:xfrm>
        <a:prstGeom prst="roundRect">
          <a:avLst>
            <a:gd name="adj" fmla="val 16670"/>
          </a:avLst>
        </a:prstGeom>
        <a:solidFill>
          <a:schemeClr val="accent3">
            <a:shade val="50000"/>
            <a:hueOff val="0"/>
            <a:satOff val="0"/>
            <a:lumOff val="23975"/>
            <a:alphaOff val="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PROVEDENÍ AUDITU</a:t>
          </a:r>
        </a:p>
      </dsp:txBody>
      <dsp:txXfrm>
        <a:off x="3217915" y="2132867"/>
        <a:ext cx="3624546" cy="1154094"/>
      </dsp:txXfrm>
    </dsp:sp>
    <dsp:sp modelId="{6A97BA7F-9414-4C14-8D3A-0360DB8D1D8A}">
      <dsp:nvSpPr>
        <dsp:cNvPr id="0" name=""/>
        <dsp:cNvSpPr/>
      </dsp:nvSpPr>
      <dsp:spPr>
        <a:xfrm>
          <a:off x="7024825" y="2421718"/>
          <a:ext cx="4119486" cy="1247342"/>
        </a:xfrm>
        <a:prstGeom prst="rect">
          <a:avLst/>
        </a:prstGeom>
        <a:noFill/>
        <a:ln w="12700"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cs-CZ" sz="1800" kern="1200" dirty="0">
              <a:solidFill>
                <a:schemeClr val="tx1"/>
              </a:solidFill>
              <a:latin typeface="Bookman Old Style" panose="02050604050505020204" pitchFamily="18" charset="0"/>
            </a:rPr>
            <a:t>TESTOVÁNÍ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cs-CZ" sz="1800" kern="1200" dirty="0">
              <a:solidFill>
                <a:schemeClr val="tx1"/>
              </a:solidFill>
              <a:latin typeface="Bookman Old Style" panose="02050604050505020204" pitchFamily="18" charset="0"/>
            </a:rPr>
            <a:t>TESTY SPOLEHLIVOSTI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cs-CZ" sz="1800" kern="1200" dirty="0">
              <a:solidFill>
                <a:schemeClr val="tx1"/>
              </a:solidFill>
              <a:latin typeface="Bookman Old Style" panose="02050604050505020204" pitchFamily="18" charset="0"/>
            </a:rPr>
            <a:t>TESTY VĚCNÉ SPRÁVNOSTI</a:t>
          </a:r>
        </a:p>
      </dsp:txBody>
      <dsp:txXfrm>
        <a:off x="7024825" y="2421718"/>
        <a:ext cx="4119486" cy="1247342"/>
      </dsp:txXfrm>
    </dsp:sp>
    <dsp:sp modelId="{2CB499DD-4703-40C8-A0D2-A1D7DE742018}">
      <dsp:nvSpPr>
        <dsp:cNvPr id="0" name=""/>
        <dsp:cNvSpPr/>
      </dsp:nvSpPr>
      <dsp:spPr>
        <a:xfrm>
          <a:off x="6272458" y="3521384"/>
          <a:ext cx="3744165" cy="1508125"/>
        </a:xfrm>
        <a:prstGeom prst="roundRect">
          <a:avLst>
            <a:gd name="adj" fmla="val 16670"/>
          </a:avLst>
        </a:prstGeom>
        <a:solidFill>
          <a:schemeClr val="accent3">
            <a:shade val="50000"/>
            <a:hueOff val="0"/>
            <a:satOff val="0"/>
            <a:lumOff val="23975"/>
            <a:alphaOff val="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VYHODNOCENÍ AUDITU</a:t>
          </a:r>
        </a:p>
      </dsp:txBody>
      <dsp:txXfrm>
        <a:off x="6346092" y="3595018"/>
        <a:ext cx="3596897" cy="1360857"/>
      </dsp:txXfrm>
    </dsp:sp>
    <dsp:sp modelId="{4C7464ED-EE29-4837-B77A-262778958DB0}">
      <dsp:nvSpPr>
        <dsp:cNvPr id="0" name=""/>
        <dsp:cNvSpPr/>
      </dsp:nvSpPr>
      <dsp:spPr>
        <a:xfrm>
          <a:off x="10085390" y="4435324"/>
          <a:ext cx="1809623" cy="934811"/>
        </a:xfrm>
        <a:prstGeom prst="rect">
          <a:avLst/>
        </a:prstGeom>
        <a:noFill/>
        <a:ln w="12700"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cs-CZ" sz="2000" kern="1200" dirty="0">
              <a:solidFill>
                <a:schemeClr val="tx1"/>
              </a:solidFill>
              <a:latin typeface="Bookman Old Style" panose="02050604050505020204" pitchFamily="18" charset="0"/>
            </a:rPr>
            <a:t>ZPRÁVA AUDITORA</a:t>
          </a:r>
        </a:p>
      </dsp:txBody>
      <dsp:txXfrm>
        <a:off x="10085390" y="4435324"/>
        <a:ext cx="1809623" cy="9348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57B84-7830-4F5E-96BA-AA529421EA81}">
      <dsp:nvSpPr>
        <dsp:cNvPr id="0" name=""/>
        <dsp:cNvSpPr/>
      </dsp:nvSpPr>
      <dsp:spPr>
        <a:xfrm>
          <a:off x="2566699" y="1955324"/>
          <a:ext cx="1916873" cy="1489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8436" y="0"/>
              </a:lnTo>
              <a:lnTo>
                <a:pt x="958436" y="1489748"/>
              </a:lnTo>
              <a:lnTo>
                <a:pt x="1916873" y="1489748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2311283" y="2639505"/>
        <a:ext cx="2427705" cy="121385"/>
      </dsp:txXfrm>
    </dsp:sp>
    <dsp:sp modelId="{A23C89B7-C326-4AC4-991B-9DB041D0AF01}">
      <dsp:nvSpPr>
        <dsp:cNvPr id="0" name=""/>
        <dsp:cNvSpPr/>
      </dsp:nvSpPr>
      <dsp:spPr>
        <a:xfrm>
          <a:off x="2566699" y="1955324"/>
          <a:ext cx="1916873" cy="5352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8436" y="0"/>
              </a:lnTo>
              <a:lnTo>
                <a:pt x="958436" y="535270"/>
              </a:lnTo>
              <a:lnTo>
                <a:pt x="1916873" y="535270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2530033" y="2173204"/>
        <a:ext cx="1990205" cy="99510"/>
      </dsp:txXfrm>
    </dsp:sp>
    <dsp:sp modelId="{BCFE81E9-9A10-4BB3-9F7D-5C156582A882}">
      <dsp:nvSpPr>
        <dsp:cNvPr id="0" name=""/>
        <dsp:cNvSpPr/>
      </dsp:nvSpPr>
      <dsp:spPr>
        <a:xfrm>
          <a:off x="2566699" y="1536117"/>
          <a:ext cx="1916873" cy="419206"/>
        </a:xfrm>
        <a:custGeom>
          <a:avLst/>
          <a:gdLst/>
          <a:ahLst/>
          <a:cxnLst/>
          <a:rect l="0" t="0" r="0" b="0"/>
          <a:pathLst>
            <a:path>
              <a:moveTo>
                <a:pt x="0" y="419206"/>
              </a:moveTo>
              <a:lnTo>
                <a:pt x="958436" y="419206"/>
              </a:lnTo>
              <a:lnTo>
                <a:pt x="958436" y="0"/>
              </a:lnTo>
              <a:lnTo>
                <a:pt x="1916873" y="0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2544047" y="1696666"/>
        <a:ext cx="1962176" cy="98108"/>
      </dsp:txXfrm>
    </dsp:sp>
    <dsp:sp modelId="{9C0D5D2F-4BCB-4927-AF8A-93DC58F93D7D}">
      <dsp:nvSpPr>
        <dsp:cNvPr id="0" name=""/>
        <dsp:cNvSpPr/>
      </dsp:nvSpPr>
      <dsp:spPr>
        <a:xfrm>
          <a:off x="2566699" y="581640"/>
          <a:ext cx="1916873" cy="1373683"/>
        </a:xfrm>
        <a:custGeom>
          <a:avLst/>
          <a:gdLst/>
          <a:ahLst/>
          <a:cxnLst/>
          <a:rect l="0" t="0" r="0" b="0"/>
          <a:pathLst>
            <a:path>
              <a:moveTo>
                <a:pt x="0" y="1373683"/>
              </a:moveTo>
              <a:lnTo>
                <a:pt x="958436" y="1373683"/>
              </a:lnTo>
              <a:lnTo>
                <a:pt x="958436" y="0"/>
              </a:lnTo>
              <a:lnTo>
                <a:pt x="1916873" y="0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2346003" y="1209525"/>
        <a:ext cx="2358264" cy="117913"/>
      </dsp:txXfrm>
    </dsp:sp>
    <dsp:sp modelId="{2F5C3D2C-D552-470D-A8EE-8948FB6D9712}">
      <dsp:nvSpPr>
        <dsp:cNvPr id="0" name=""/>
        <dsp:cNvSpPr/>
      </dsp:nvSpPr>
      <dsp:spPr>
        <a:xfrm>
          <a:off x="1124433" y="1473202"/>
          <a:ext cx="1920287" cy="964243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INTERNÍ AUDIT</a:t>
          </a:r>
        </a:p>
      </dsp:txBody>
      <dsp:txXfrm>
        <a:off x="1124433" y="1473202"/>
        <a:ext cx="1920287" cy="964243"/>
      </dsp:txXfrm>
    </dsp:sp>
    <dsp:sp modelId="{68F23568-35A6-4D10-80BF-2E5539F93917}">
      <dsp:nvSpPr>
        <dsp:cNvPr id="0" name=""/>
        <dsp:cNvSpPr/>
      </dsp:nvSpPr>
      <dsp:spPr>
        <a:xfrm>
          <a:off x="4483572" y="199849"/>
          <a:ext cx="4260162" cy="763581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chemeClr val="tx1"/>
              </a:solidFill>
              <a:latin typeface="Bookman Old Style" panose="02050604050505020204" pitchFamily="18" charset="0"/>
            </a:rPr>
            <a:t>ZAMĚSTANEC POVĚŘENÝ K AUDITU = INTERNÍ AUDITOR</a:t>
          </a:r>
        </a:p>
      </dsp:txBody>
      <dsp:txXfrm>
        <a:off x="4483572" y="199849"/>
        <a:ext cx="4260162" cy="763581"/>
      </dsp:txXfrm>
    </dsp:sp>
    <dsp:sp modelId="{3925EF12-A220-42A6-9718-6BD9EC0632FC}">
      <dsp:nvSpPr>
        <dsp:cNvPr id="0" name=""/>
        <dsp:cNvSpPr/>
      </dsp:nvSpPr>
      <dsp:spPr>
        <a:xfrm>
          <a:off x="4483572" y="1154326"/>
          <a:ext cx="4260162" cy="763581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chemeClr val="tx1"/>
              </a:solidFill>
              <a:latin typeface="Bookman Old Style" panose="02050604050505020204" pitchFamily="18" charset="0"/>
            </a:rPr>
            <a:t>PODNIKOVÝ AUDITORSKÝ TÝM = INTERNÍ AUDITORSKÝ TÝM</a:t>
          </a:r>
        </a:p>
      </dsp:txBody>
      <dsp:txXfrm>
        <a:off x="4483572" y="1154326"/>
        <a:ext cx="4260162" cy="763581"/>
      </dsp:txXfrm>
    </dsp:sp>
    <dsp:sp modelId="{E72EC2F0-9E6E-479F-8F5F-95373FA17737}">
      <dsp:nvSpPr>
        <dsp:cNvPr id="0" name=""/>
        <dsp:cNvSpPr/>
      </dsp:nvSpPr>
      <dsp:spPr>
        <a:xfrm>
          <a:off x="4483572" y="2108804"/>
          <a:ext cx="4260162" cy="763581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chemeClr val="tx1"/>
              </a:solidFill>
              <a:latin typeface="Bookman Old Style" panose="02050604050505020204" pitchFamily="18" charset="0"/>
            </a:rPr>
            <a:t>AUDITORSKÁ SPOLEČNOST = EXTERNÍ FIRMA </a:t>
          </a:r>
        </a:p>
      </dsp:txBody>
      <dsp:txXfrm>
        <a:off x="4483572" y="2108804"/>
        <a:ext cx="4260162" cy="763581"/>
      </dsp:txXfrm>
    </dsp:sp>
    <dsp:sp modelId="{AD1A02AC-2F68-4A9B-AD0A-F01752B109BC}">
      <dsp:nvSpPr>
        <dsp:cNvPr id="0" name=""/>
        <dsp:cNvSpPr/>
      </dsp:nvSpPr>
      <dsp:spPr>
        <a:xfrm>
          <a:off x="4483572" y="3063281"/>
          <a:ext cx="4260162" cy="763581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chemeClr val="tx1"/>
              </a:solidFill>
              <a:latin typeface="Bookman Old Style" panose="02050604050505020204" pitchFamily="18" charset="0"/>
            </a:rPr>
            <a:t>EXTERNÍ  AUDITOR</a:t>
          </a:r>
        </a:p>
      </dsp:txBody>
      <dsp:txXfrm>
        <a:off x="4483572" y="3063281"/>
        <a:ext cx="4260162" cy="7635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57B84-7830-4F5E-96BA-AA529421EA81}">
      <dsp:nvSpPr>
        <dsp:cNvPr id="0" name=""/>
        <dsp:cNvSpPr/>
      </dsp:nvSpPr>
      <dsp:spPr>
        <a:xfrm>
          <a:off x="2566699" y="1955324"/>
          <a:ext cx="1916873" cy="5352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8436" y="0"/>
              </a:lnTo>
              <a:lnTo>
                <a:pt x="958436" y="535270"/>
              </a:lnTo>
              <a:lnTo>
                <a:pt x="1916873" y="535270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2530033" y="2173204"/>
        <a:ext cx="1990205" cy="99510"/>
      </dsp:txXfrm>
    </dsp:sp>
    <dsp:sp modelId="{A23C89B7-C326-4AC4-991B-9DB041D0AF01}">
      <dsp:nvSpPr>
        <dsp:cNvPr id="0" name=""/>
        <dsp:cNvSpPr/>
      </dsp:nvSpPr>
      <dsp:spPr>
        <a:xfrm>
          <a:off x="2566699" y="1536117"/>
          <a:ext cx="1916873" cy="419206"/>
        </a:xfrm>
        <a:custGeom>
          <a:avLst/>
          <a:gdLst/>
          <a:ahLst/>
          <a:cxnLst/>
          <a:rect l="0" t="0" r="0" b="0"/>
          <a:pathLst>
            <a:path>
              <a:moveTo>
                <a:pt x="0" y="419206"/>
              </a:moveTo>
              <a:lnTo>
                <a:pt x="958436" y="419206"/>
              </a:lnTo>
              <a:lnTo>
                <a:pt x="958436" y="0"/>
              </a:lnTo>
              <a:lnTo>
                <a:pt x="1916873" y="0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2544047" y="1696666"/>
        <a:ext cx="1962176" cy="98108"/>
      </dsp:txXfrm>
    </dsp:sp>
    <dsp:sp modelId="{2F5C3D2C-D552-470D-A8EE-8948FB6D9712}">
      <dsp:nvSpPr>
        <dsp:cNvPr id="0" name=""/>
        <dsp:cNvSpPr/>
      </dsp:nvSpPr>
      <dsp:spPr>
        <a:xfrm>
          <a:off x="1124433" y="1473202"/>
          <a:ext cx="1920287" cy="964243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EXTERNÍ AUDIT</a:t>
          </a:r>
        </a:p>
      </dsp:txBody>
      <dsp:txXfrm>
        <a:off x="1124433" y="1473202"/>
        <a:ext cx="1920287" cy="964243"/>
      </dsp:txXfrm>
    </dsp:sp>
    <dsp:sp modelId="{E72EC2F0-9E6E-479F-8F5F-95373FA17737}">
      <dsp:nvSpPr>
        <dsp:cNvPr id="0" name=""/>
        <dsp:cNvSpPr/>
      </dsp:nvSpPr>
      <dsp:spPr>
        <a:xfrm>
          <a:off x="4483572" y="1154326"/>
          <a:ext cx="4260162" cy="763581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chemeClr val="tx1"/>
              </a:solidFill>
              <a:latin typeface="Bookman Old Style" panose="02050604050505020204" pitchFamily="18" charset="0"/>
            </a:rPr>
            <a:t>AUDITORSKÁ SPOLEČNOST = EXTERNÍ FIRMA </a:t>
          </a:r>
        </a:p>
      </dsp:txBody>
      <dsp:txXfrm>
        <a:off x="4483572" y="1154326"/>
        <a:ext cx="4260162" cy="763581"/>
      </dsp:txXfrm>
    </dsp:sp>
    <dsp:sp modelId="{AD1A02AC-2F68-4A9B-AD0A-F01752B109BC}">
      <dsp:nvSpPr>
        <dsp:cNvPr id="0" name=""/>
        <dsp:cNvSpPr/>
      </dsp:nvSpPr>
      <dsp:spPr>
        <a:xfrm>
          <a:off x="4483572" y="2108804"/>
          <a:ext cx="4260162" cy="763581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chemeClr val="tx1"/>
              </a:solidFill>
              <a:latin typeface="Bookman Old Style" panose="02050604050505020204" pitchFamily="18" charset="0"/>
            </a:rPr>
            <a:t> EXTÉRNÍ AUDITOR</a:t>
          </a:r>
        </a:p>
      </dsp:txBody>
      <dsp:txXfrm>
        <a:off x="4483572" y="2108804"/>
        <a:ext cx="4260162" cy="7635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A1D7B6-0B85-4B42-96A6-9E34E2F3AEDD}">
      <dsp:nvSpPr>
        <dsp:cNvPr id="0" name=""/>
        <dsp:cNvSpPr/>
      </dsp:nvSpPr>
      <dsp:spPr>
        <a:xfrm>
          <a:off x="0" y="430068"/>
          <a:ext cx="1105877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66D978-3C0A-4278-B87A-9856AE6DDD85}">
      <dsp:nvSpPr>
        <dsp:cNvPr id="0" name=""/>
        <dsp:cNvSpPr/>
      </dsp:nvSpPr>
      <dsp:spPr>
        <a:xfrm>
          <a:off x="552938" y="75828"/>
          <a:ext cx="7741139" cy="708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597" tIns="0" rIns="292597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VÝROK BEZ VÝHRAD</a:t>
          </a:r>
        </a:p>
      </dsp:txBody>
      <dsp:txXfrm>
        <a:off x="587523" y="110413"/>
        <a:ext cx="7671969" cy="639310"/>
      </dsp:txXfrm>
    </dsp:sp>
    <dsp:sp modelId="{7334B852-6E13-4686-B41D-40ED2C454B3B}">
      <dsp:nvSpPr>
        <dsp:cNvPr id="0" name=""/>
        <dsp:cNvSpPr/>
      </dsp:nvSpPr>
      <dsp:spPr>
        <a:xfrm>
          <a:off x="0" y="1518708"/>
          <a:ext cx="1105877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A5CBC9-F50B-4844-9F40-BA345AD3635F}">
      <dsp:nvSpPr>
        <dsp:cNvPr id="0" name=""/>
        <dsp:cNvSpPr/>
      </dsp:nvSpPr>
      <dsp:spPr>
        <a:xfrm>
          <a:off x="552938" y="1164468"/>
          <a:ext cx="7741139" cy="708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597" tIns="0" rIns="292597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VÝROK S VÝHRADOU</a:t>
          </a:r>
        </a:p>
      </dsp:txBody>
      <dsp:txXfrm>
        <a:off x="587523" y="1199053"/>
        <a:ext cx="7671969" cy="639310"/>
      </dsp:txXfrm>
    </dsp:sp>
    <dsp:sp modelId="{52BF579A-90CA-4C78-88FC-F786EA0B6217}">
      <dsp:nvSpPr>
        <dsp:cNvPr id="0" name=""/>
        <dsp:cNvSpPr/>
      </dsp:nvSpPr>
      <dsp:spPr>
        <a:xfrm>
          <a:off x="0" y="2607348"/>
          <a:ext cx="1105877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F4570C-7DE3-498A-ACD9-4CE9FF892547}">
      <dsp:nvSpPr>
        <dsp:cNvPr id="0" name=""/>
        <dsp:cNvSpPr/>
      </dsp:nvSpPr>
      <dsp:spPr>
        <a:xfrm>
          <a:off x="552938" y="2253108"/>
          <a:ext cx="7741139" cy="708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597" tIns="0" rIns="292597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ZÁPORNÝ VÝROK</a:t>
          </a:r>
        </a:p>
      </dsp:txBody>
      <dsp:txXfrm>
        <a:off x="587523" y="2287693"/>
        <a:ext cx="7671969" cy="639310"/>
      </dsp:txXfrm>
    </dsp:sp>
    <dsp:sp modelId="{7179E405-3C11-411A-A772-A81588F4ACEC}">
      <dsp:nvSpPr>
        <dsp:cNvPr id="0" name=""/>
        <dsp:cNvSpPr/>
      </dsp:nvSpPr>
      <dsp:spPr>
        <a:xfrm>
          <a:off x="0" y="3695987"/>
          <a:ext cx="1105877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8994CF-75E1-4777-8084-F4A308CC0000}">
      <dsp:nvSpPr>
        <dsp:cNvPr id="0" name=""/>
        <dsp:cNvSpPr/>
      </dsp:nvSpPr>
      <dsp:spPr>
        <a:xfrm>
          <a:off x="552938" y="3341748"/>
          <a:ext cx="7741139" cy="708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597" tIns="0" rIns="292597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ODMÍTNUTÍ VÝROKU</a:t>
          </a:r>
        </a:p>
      </dsp:txBody>
      <dsp:txXfrm>
        <a:off x="587523" y="3376333"/>
        <a:ext cx="7671969" cy="6393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436C27-B8B9-4DC1-B80A-C81BFB8FC54A}">
      <dsp:nvSpPr>
        <dsp:cNvPr id="0" name=""/>
        <dsp:cNvSpPr/>
      </dsp:nvSpPr>
      <dsp:spPr>
        <a:xfrm>
          <a:off x="9372468" y="1472664"/>
          <a:ext cx="91440" cy="7260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4765"/>
              </a:lnTo>
              <a:lnTo>
                <a:pt x="49102" y="494765"/>
              </a:lnTo>
              <a:lnTo>
                <a:pt x="49102" y="726026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1B9DFA-2246-4B6C-AFF4-C5D1011C7232}">
      <dsp:nvSpPr>
        <dsp:cNvPr id="0" name=""/>
        <dsp:cNvSpPr/>
      </dsp:nvSpPr>
      <dsp:spPr>
        <a:xfrm>
          <a:off x="3010064" y="1566809"/>
          <a:ext cx="1912207" cy="726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4765"/>
              </a:lnTo>
              <a:lnTo>
                <a:pt x="1912207" y="494765"/>
              </a:lnTo>
              <a:lnTo>
                <a:pt x="1912207" y="726026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943A3-4419-43E6-A904-FB6B7E1065E5}">
      <dsp:nvSpPr>
        <dsp:cNvPr id="0" name=""/>
        <dsp:cNvSpPr/>
      </dsp:nvSpPr>
      <dsp:spPr>
        <a:xfrm>
          <a:off x="1357458" y="1566809"/>
          <a:ext cx="1652605" cy="726026"/>
        </a:xfrm>
        <a:custGeom>
          <a:avLst/>
          <a:gdLst/>
          <a:ahLst/>
          <a:cxnLst/>
          <a:rect l="0" t="0" r="0" b="0"/>
          <a:pathLst>
            <a:path>
              <a:moveTo>
                <a:pt x="1652605" y="0"/>
              </a:moveTo>
              <a:lnTo>
                <a:pt x="1652605" y="494765"/>
              </a:lnTo>
              <a:lnTo>
                <a:pt x="0" y="494765"/>
              </a:lnTo>
              <a:lnTo>
                <a:pt x="0" y="726026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9F83F3-A8E3-4DD9-A5C9-787AC1ADD7E7}">
      <dsp:nvSpPr>
        <dsp:cNvPr id="0" name=""/>
        <dsp:cNvSpPr/>
      </dsp:nvSpPr>
      <dsp:spPr>
        <a:xfrm>
          <a:off x="1345349" y="289793"/>
          <a:ext cx="3329429" cy="1277015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CB8788-C71A-4200-87EB-0B3413A19DF4}">
      <dsp:nvSpPr>
        <dsp:cNvPr id="0" name=""/>
        <dsp:cNvSpPr/>
      </dsp:nvSpPr>
      <dsp:spPr>
        <a:xfrm>
          <a:off x="1622723" y="553299"/>
          <a:ext cx="3329429" cy="127701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latin typeface="Bookman Old Style" panose="02050604050505020204" pitchFamily="18" charset="0"/>
            </a:rPr>
            <a:t>EXTERNÍ AUDIT</a:t>
          </a:r>
        </a:p>
      </dsp:txBody>
      <dsp:txXfrm>
        <a:off x="1660125" y="590701"/>
        <a:ext cx="3254625" cy="1202211"/>
      </dsp:txXfrm>
    </dsp:sp>
    <dsp:sp modelId="{7A4F4C68-4E49-45FB-8775-6EB40EC690AC}">
      <dsp:nvSpPr>
        <dsp:cNvPr id="0" name=""/>
        <dsp:cNvSpPr/>
      </dsp:nvSpPr>
      <dsp:spPr>
        <a:xfrm>
          <a:off x="-277374" y="2292835"/>
          <a:ext cx="3269666" cy="1005963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C61768-6735-4E2E-863B-473BD555F9F4}">
      <dsp:nvSpPr>
        <dsp:cNvPr id="0" name=""/>
        <dsp:cNvSpPr/>
      </dsp:nvSpPr>
      <dsp:spPr>
        <a:xfrm>
          <a:off x="0" y="2556341"/>
          <a:ext cx="3269666" cy="100596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>
              <a:latin typeface="Bookman Old Style" panose="02050604050505020204" pitchFamily="18" charset="0"/>
            </a:rPr>
            <a:t>EXTERNÍ UŽIVATELE</a:t>
          </a:r>
        </a:p>
      </dsp:txBody>
      <dsp:txXfrm>
        <a:off x="29464" y="2585805"/>
        <a:ext cx="3210738" cy="947035"/>
      </dsp:txXfrm>
    </dsp:sp>
    <dsp:sp modelId="{9B66BE6B-630F-4B2C-8D35-73A1E962F632}">
      <dsp:nvSpPr>
        <dsp:cNvPr id="0" name=""/>
        <dsp:cNvSpPr/>
      </dsp:nvSpPr>
      <dsp:spPr>
        <a:xfrm>
          <a:off x="3231120" y="2292835"/>
          <a:ext cx="3382302" cy="1038111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042E76-DFA4-430C-A1DE-14DD032D92B7}">
      <dsp:nvSpPr>
        <dsp:cNvPr id="0" name=""/>
        <dsp:cNvSpPr/>
      </dsp:nvSpPr>
      <dsp:spPr>
        <a:xfrm>
          <a:off x="3508494" y="2556341"/>
          <a:ext cx="3382302" cy="1038111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>
              <a:latin typeface="Bookman Old Style" panose="02050604050505020204" pitchFamily="18" charset="0"/>
            </a:rPr>
            <a:t>INTERNÍ UŽIVATELE</a:t>
          </a:r>
        </a:p>
      </dsp:txBody>
      <dsp:txXfrm>
        <a:off x="3538899" y="2586746"/>
        <a:ext cx="3321492" cy="977301"/>
      </dsp:txXfrm>
    </dsp:sp>
    <dsp:sp modelId="{04CCE2E2-49DD-4EE8-914C-4CA2F65A70DD}">
      <dsp:nvSpPr>
        <dsp:cNvPr id="0" name=""/>
        <dsp:cNvSpPr/>
      </dsp:nvSpPr>
      <dsp:spPr>
        <a:xfrm>
          <a:off x="7763858" y="279442"/>
          <a:ext cx="3308659" cy="1193222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B3C6DC-44F9-4AB9-8085-8B2B43F00286}">
      <dsp:nvSpPr>
        <dsp:cNvPr id="0" name=""/>
        <dsp:cNvSpPr/>
      </dsp:nvSpPr>
      <dsp:spPr>
        <a:xfrm>
          <a:off x="8041232" y="542947"/>
          <a:ext cx="3308659" cy="1193222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latin typeface="Bookman Old Style" panose="02050604050505020204" pitchFamily="18" charset="0"/>
            </a:rPr>
            <a:t>INTERNÍ AUDIT</a:t>
          </a:r>
        </a:p>
      </dsp:txBody>
      <dsp:txXfrm>
        <a:off x="8076180" y="577895"/>
        <a:ext cx="3238763" cy="1123326"/>
      </dsp:txXfrm>
    </dsp:sp>
    <dsp:sp modelId="{988295CE-5751-4C08-A719-6E7F7A249622}">
      <dsp:nvSpPr>
        <dsp:cNvPr id="0" name=""/>
        <dsp:cNvSpPr/>
      </dsp:nvSpPr>
      <dsp:spPr>
        <a:xfrm>
          <a:off x="7770623" y="2198691"/>
          <a:ext cx="3301894" cy="1049968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2BE737-A8E3-45CE-A2BF-346BB2CC469B}">
      <dsp:nvSpPr>
        <dsp:cNvPr id="0" name=""/>
        <dsp:cNvSpPr/>
      </dsp:nvSpPr>
      <dsp:spPr>
        <a:xfrm>
          <a:off x="8047997" y="2462196"/>
          <a:ext cx="3301894" cy="1049968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>
              <a:latin typeface="Bookman Old Style" panose="02050604050505020204" pitchFamily="18" charset="0"/>
            </a:rPr>
            <a:t>INTERNÍ UŽIVATELE</a:t>
          </a:r>
        </a:p>
      </dsp:txBody>
      <dsp:txXfrm>
        <a:off x="8078750" y="2492949"/>
        <a:ext cx="3240388" cy="9884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A1D7B6-0B85-4B42-96A6-9E34E2F3AEDD}">
      <dsp:nvSpPr>
        <dsp:cNvPr id="0" name=""/>
        <dsp:cNvSpPr/>
      </dsp:nvSpPr>
      <dsp:spPr>
        <a:xfrm>
          <a:off x="0" y="336933"/>
          <a:ext cx="11496431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66D978-3C0A-4278-B87A-9856AE6DDD85}">
      <dsp:nvSpPr>
        <dsp:cNvPr id="0" name=""/>
        <dsp:cNvSpPr/>
      </dsp:nvSpPr>
      <dsp:spPr>
        <a:xfrm>
          <a:off x="574821" y="41733"/>
          <a:ext cx="8047501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176" tIns="0" rIns="304176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>
              <a:solidFill>
                <a:schemeClr val="tx1"/>
              </a:solidFill>
              <a:latin typeface="Bookman Old Style" panose="02050604050505020204" pitchFamily="18" charset="0"/>
            </a:rPr>
            <a:t>FINANČNÍ AUDIT</a:t>
          </a:r>
          <a:endParaRPr lang="cs-CZ" sz="3000" b="1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603642" y="70554"/>
        <a:ext cx="7989859" cy="532758"/>
      </dsp:txXfrm>
    </dsp:sp>
    <dsp:sp modelId="{7334B852-6E13-4686-B41D-40ED2C454B3B}">
      <dsp:nvSpPr>
        <dsp:cNvPr id="0" name=""/>
        <dsp:cNvSpPr/>
      </dsp:nvSpPr>
      <dsp:spPr>
        <a:xfrm>
          <a:off x="0" y="1244133"/>
          <a:ext cx="11496431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A5CBC9-F50B-4844-9F40-BA345AD3635F}">
      <dsp:nvSpPr>
        <dsp:cNvPr id="0" name=""/>
        <dsp:cNvSpPr/>
      </dsp:nvSpPr>
      <dsp:spPr>
        <a:xfrm>
          <a:off x="574821" y="948933"/>
          <a:ext cx="8047501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176" tIns="0" rIns="304176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>
              <a:solidFill>
                <a:schemeClr val="tx1"/>
              </a:solidFill>
              <a:latin typeface="Bookman Old Style" panose="02050604050505020204" pitchFamily="18" charset="0"/>
            </a:rPr>
            <a:t>AUDIT KVALITY</a:t>
          </a:r>
          <a:endParaRPr lang="cs-CZ" sz="3000" b="1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603642" y="977754"/>
        <a:ext cx="7989859" cy="532758"/>
      </dsp:txXfrm>
    </dsp:sp>
    <dsp:sp modelId="{52BF579A-90CA-4C78-88FC-F786EA0B6217}">
      <dsp:nvSpPr>
        <dsp:cNvPr id="0" name=""/>
        <dsp:cNvSpPr/>
      </dsp:nvSpPr>
      <dsp:spPr>
        <a:xfrm>
          <a:off x="0" y="2151333"/>
          <a:ext cx="11496431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F4570C-7DE3-498A-ACD9-4CE9FF892547}">
      <dsp:nvSpPr>
        <dsp:cNvPr id="0" name=""/>
        <dsp:cNvSpPr/>
      </dsp:nvSpPr>
      <dsp:spPr>
        <a:xfrm>
          <a:off x="574821" y="1856133"/>
          <a:ext cx="8047501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176" tIns="0" rIns="304176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>
              <a:solidFill>
                <a:schemeClr val="tx1"/>
              </a:solidFill>
              <a:latin typeface="Bookman Old Style" panose="02050604050505020204" pitchFamily="18" charset="0"/>
            </a:rPr>
            <a:t>EKOLOGICKÝ AUDIT</a:t>
          </a:r>
          <a:endParaRPr lang="cs-CZ" sz="3000" b="1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603642" y="1884954"/>
        <a:ext cx="7989859" cy="532758"/>
      </dsp:txXfrm>
    </dsp:sp>
    <dsp:sp modelId="{7179E405-3C11-411A-A772-A81588F4ACEC}">
      <dsp:nvSpPr>
        <dsp:cNvPr id="0" name=""/>
        <dsp:cNvSpPr/>
      </dsp:nvSpPr>
      <dsp:spPr>
        <a:xfrm>
          <a:off x="0" y="3058533"/>
          <a:ext cx="11496431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8994CF-75E1-4777-8084-F4A308CC0000}">
      <dsp:nvSpPr>
        <dsp:cNvPr id="0" name=""/>
        <dsp:cNvSpPr/>
      </dsp:nvSpPr>
      <dsp:spPr>
        <a:xfrm>
          <a:off x="574821" y="2763333"/>
          <a:ext cx="8047501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176" tIns="0" rIns="304176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INFORMAČNÍ AUDIT</a:t>
          </a:r>
        </a:p>
      </dsp:txBody>
      <dsp:txXfrm>
        <a:off x="603642" y="2792154"/>
        <a:ext cx="7989859" cy="532758"/>
      </dsp:txXfrm>
    </dsp:sp>
    <dsp:sp modelId="{C818E003-A023-4125-B97F-05394B82FAC9}">
      <dsp:nvSpPr>
        <dsp:cNvPr id="0" name=""/>
        <dsp:cNvSpPr/>
      </dsp:nvSpPr>
      <dsp:spPr>
        <a:xfrm>
          <a:off x="0" y="3965733"/>
          <a:ext cx="11496431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386084-9ABA-4886-A8EF-A97E4237B4D5}">
      <dsp:nvSpPr>
        <dsp:cNvPr id="0" name=""/>
        <dsp:cNvSpPr/>
      </dsp:nvSpPr>
      <dsp:spPr>
        <a:xfrm>
          <a:off x="574821" y="3670533"/>
          <a:ext cx="8047501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176" tIns="0" rIns="304176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ENERGETICKÝ AUDIT</a:t>
          </a:r>
        </a:p>
      </dsp:txBody>
      <dsp:txXfrm>
        <a:off x="603642" y="3699354"/>
        <a:ext cx="7989859" cy="532758"/>
      </dsp:txXfrm>
    </dsp:sp>
    <dsp:sp modelId="{3233DFFE-D492-49A6-A7C8-2F95ED67FC13}">
      <dsp:nvSpPr>
        <dsp:cNvPr id="0" name=""/>
        <dsp:cNvSpPr/>
      </dsp:nvSpPr>
      <dsp:spPr>
        <a:xfrm>
          <a:off x="0" y="4872933"/>
          <a:ext cx="11496431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26C069-8A21-4680-AD69-DB289AE8CB6E}">
      <dsp:nvSpPr>
        <dsp:cNvPr id="0" name=""/>
        <dsp:cNvSpPr/>
      </dsp:nvSpPr>
      <dsp:spPr>
        <a:xfrm>
          <a:off x="574821" y="4577733"/>
          <a:ext cx="8047501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176" tIns="0" rIns="304176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FORENZNÍ AUDIT</a:t>
          </a:r>
        </a:p>
      </dsp:txBody>
      <dsp:txXfrm>
        <a:off x="603642" y="4606554"/>
        <a:ext cx="7989859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21605C-EB1C-47ED-B4C4-D4957C092C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E9873C3-B2C9-47F1-B8DD-90792D1D3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24D2856-3A4E-4761-8251-ED7F676A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26.09.2022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1DAAACC-1616-46DC-8E5D-FBE7AECA6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E55C57-5DD2-4F83-9F83-AF8DA1D7B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947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59CCDD-9A54-4909-9EB3-BE63869B5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F89993C-6657-40B4-BDC5-34BB9E9E9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F46DB3-CCEF-43EC-A406-355BCD5CC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26.09.2022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3A6B8B-589B-42BE-86EF-99B750D55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4D676C-86FD-44C5-88D6-47A975F84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391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0B606D8-2868-423D-8B8E-E1CEE40D65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BFBF0B8-0118-4214-92A5-315FC02F63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3CB862-125A-44E7-A386-CFE40178A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26.09.2022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40F4C7C-2A7C-4823-8A43-ED752DA59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4F890BC-FA38-49B8-96A1-BDFDB90C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4156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2130FE-ABE0-4FA5-82E4-E6CBBD21C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69E9DF-821C-4227-8500-ABDEF6FB9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1E24981-C910-45FC-9632-9F803A3E9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26.09.2022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192B1C0-B110-4C83-B919-FF90D60B2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366010-7B69-415A-AFC8-56BB808ED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41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4F78D4-6D0B-4B50-BBD4-9583E8EF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9367AAE-1D90-4094-AEA6-6900F605D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283B5E-3E8B-485A-83D7-6BC3C0D09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26.09.2022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71C5F50-9A85-47D7-81FC-471D09B0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2EF0417-7F67-4D51-9DE2-4EE495063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544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3A5366-D7DE-4930-9A71-A57C615E2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593049-C270-4024-B428-D4BCDA5459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AE1E9C6-297A-4503-AEA8-96A8AB996A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F97D40B-5688-470B-9A83-F12AD9351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26.09.2022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DC6CC64-EB00-4C73-8014-555ADA112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F0781C5-256C-432B-88A5-BA1447003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7972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98EABA-94D0-4F5A-BB08-E53FBF418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4895C34-7F31-4EC1-AFC5-2A4EE0B00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B65678D-90E5-4269-879D-72B914FF5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BE2357A-19C5-4ADC-9EB7-E03CE6F7DA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46467D0-496A-495C-B55B-07A69737DB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85B73FD-59E4-4C80-8BC7-4FC7BFA79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26.09.2022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15E62F5-01C3-4AE4-86E9-EAA5A840C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0C3E8B2-9285-4C74-84E4-0F226017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0278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49E840-1886-4C5A-885A-C5B28B060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3F98954-77C9-442A-93A0-52BB30F3F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26.09.2022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708B7A5-C0B8-4563-93CF-27434EB50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22C1447-1A08-4397-90FF-A7261E99D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313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5211362-8019-4356-9F7D-3A9C8DCD7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26.09.2022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5C78295-433E-491C-BC75-F27C70CDE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213F499-AF4D-4917-B76B-DA0226B1A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854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DD77F9-893A-4920-A9B0-0353C2274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9111F8-80A3-4BD8-AF7B-05ECB873A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B5421D5-C3D1-4287-85C1-3AF8E17A2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A740ED3-F9F4-4BF0-8738-CA300CB66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26.09.2022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3DD52AD-7A46-4C8B-90D3-9360308AB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A96AFA5-4343-4042-B891-F973997FC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165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C3EB0E-F3A6-488A-B8C4-B92D832A0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28FDCFF-B3D2-4D24-905A-52303367EB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2057FE3-332B-4132-BCB8-E487D8A9F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C9F83AE-6EF5-43FA-8D3B-DE5E115E2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26.09.2022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0089E02-1008-4C57-A143-86BAFDF3B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F36FB18-B2BF-44A9-8581-9DB986A4B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601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D788E85-8A30-4B64-8281-E5E214D91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26E6E8D-8EA3-48EE-A9F4-FB4194993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CAFC931-D93E-4416-B399-554CFC0743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4C2D7-5D09-40AE-86BB-EF26D06684DF}" type="datetimeFigureOut">
              <a:rPr lang="cs-CZ" smtClean="0"/>
              <a:t>26.09.2022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97DD692-F05B-4F70-8A33-E76E3C1D4F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D54431-4A8D-43F5-B53E-66247DE4DC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25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0.png"/><Relationship Id="rId18" Type="http://schemas.openxmlformats.org/officeDocument/2006/relationships/image" Target="../media/image13.png"/><Relationship Id="rId3" Type="http://schemas.openxmlformats.org/officeDocument/2006/relationships/image" Target="../media/image5.png"/><Relationship Id="rId21" Type="http://schemas.microsoft.com/office/2007/relationships/hdphoto" Target="../media/hdphoto10.wdp"/><Relationship Id="rId7" Type="http://schemas.openxmlformats.org/officeDocument/2006/relationships/image" Target="../media/image7.png"/><Relationship Id="rId12" Type="http://schemas.microsoft.com/office/2007/relationships/hdphoto" Target="../media/hdphoto6.wdp"/><Relationship Id="rId17" Type="http://schemas.microsoft.com/office/2007/relationships/hdphoto" Target="../media/hdphoto8.wdp"/><Relationship Id="rId2" Type="http://schemas.openxmlformats.org/officeDocument/2006/relationships/image" Target="../media/image3.jpeg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microsoft.com/office/2007/relationships/hdphoto" Target="../media/hdphoto7.wdp"/><Relationship Id="rId10" Type="http://schemas.microsoft.com/office/2007/relationships/hdphoto" Target="../media/hdphoto5.wdp"/><Relationship Id="rId19" Type="http://schemas.microsoft.com/office/2007/relationships/hdphoto" Target="../media/hdphoto9.wdp"/><Relationship Id="rId4" Type="http://schemas.microsoft.com/office/2007/relationships/hdphoto" Target="../media/hdphoto2.wdp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cr.cz/vyber-auditora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2.wdp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cr.cz/auditorske-standardy-2018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FDC28511-D216-46CC-B8A4-C063050597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3" r="16348" b="-3"/>
          <a:stretch/>
        </p:blipFill>
        <p:spPr>
          <a:xfrm>
            <a:off x="7794519" y="3506112"/>
            <a:ext cx="4397481" cy="3351888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F8CBEE5-F3AE-449F-B2AD-7A981DAD15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0" r="23452" b="-1"/>
          <a:stretch/>
        </p:blipFill>
        <p:spPr>
          <a:xfrm>
            <a:off x="20" y="10"/>
            <a:ext cx="9154673" cy="6863475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2" name="Obrázek 11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AC2E8B77-3D37-467B-A4A4-D60C94B637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0" r="3" b="11538"/>
          <a:stretch/>
        </p:blipFill>
        <p:spPr>
          <a:xfrm>
            <a:off x="6168189" y="10"/>
            <a:ext cx="6023811" cy="3346394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4D6CF94E-796D-4797-A2CB-BF19282F99FC}"/>
              </a:ext>
            </a:extLst>
          </p:cNvPr>
          <p:cNvSpPr txBox="1"/>
          <p:nvPr/>
        </p:nvSpPr>
        <p:spPr>
          <a:xfrm>
            <a:off x="0" y="2627511"/>
            <a:ext cx="95347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0" b="1" dirty="0">
                <a:latin typeface="Bookman Old Style" panose="02050604050505020204" pitchFamily="18" charset="0"/>
              </a:rPr>
              <a:t>AUDIT A CONTROLLING</a:t>
            </a:r>
          </a:p>
        </p:txBody>
      </p:sp>
      <p:pic>
        <p:nvPicPr>
          <p:cNvPr id="15" name="Obrázek 14" descr="Obsah obrázku text, klipart&#10;&#10;Popis byl vytvořen automaticky">
            <a:extLst>
              <a:ext uri="{FF2B5EF4-FFF2-40B4-BE49-F238E27FC236}">
                <a16:creationId xmlns:a16="http://schemas.microsoft.com/office/drawing/2014/main" id="{EB2FECF1-166D-4D0D-9180-EF3507113F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0000" y1="46250" x2="11364" y2="46875"/>
                        <a14:foregroundMark x1="44545" y1="36250" x2="44545" y2="36250"/>
                        <a14:foregroundMark x1="76818" y1="54375" x2="76818" y2="54375"/>
                        <a14:foregroundMark x1="84091" y1="56250" x2="84091" y2="56250"/>
                        <a14:foregroundMark x1="87727" y1="57500" x2="87727" y2="57500"/>
                        <a14:foregroundMark x1="76818" y1="53125" x2="76818" y2="53125"/>
                        <a14:foregroundMark x1="74545" y1="49375" x2="76364" y2="50000"/>
                        <a14:foregroundMark x1="33182" y1="60000" x2="33182" y2="60000"/>
                        <a14:foregroundMark x1="42727" y1="42500" x2="42727" y2="42500"/>
                        <a14:foregroundMark x1="56818" y1="41875" x2="56818" y2="41875"/>
                        <a14:backgroundMark x1="49091" y1="48750" x2="49091" y2="48750"/>
                        <a14:backgroundMark x1="56818" y1="48750" x2="56818" y2="48750"/>
                        <a14:backgroundMark x1="40000" y1="55625" x2="40000" y2="5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535" y="-378373"/>
            <a:ext cx="1806465" cy="1313793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53106A4A-4E6C-468C-973E-1FC1E9A22341}"/>
              </a:ext>
            </a:extLst>
          </p:cNvPr>
          <p:cNvSpPr txBox="1"/>
          <p:nvPr/>
        </p:nvSpPr>
        <p:spPr>
          <a:xfrm>
            <a:off x="5423338" y="6187967"/>
            <a:ext cx="67686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3000" b="1" dirty="0">
                <a:latin typeface="Bookman Old Style" panose="02050604050505020204" pitchFamily="18" charset="0"/>
              </a:rPr>
              <a:t>Ing. Lenka Prachařová, Ph.D.</a:t>
            </a:r>
          </a:p>
        </p:txBody>
      </p:sp>
    </p:spTree>
    <p:extLst>
      <p:ext uri="{BB962C8B-B14F-4D97-AF65-F5344CB8AC3E}">
        <p14:creationId xmlns:p14="http://schemas.microsoft.com/office/powerpoint/2010/main" val="876887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Obrázek 3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784C67BB-0B40-4F41-815C-1A9B7C4721D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9"/>
            <a:ext cx="12192000" cy="7151077"/>
          </a:xfrm>
          <a:prstGeom prst="rect">
            <a:avLst/>
          </a:prstGeom>
        </p:spPr>
      </p:pic>
      <p:sp>
        <p:nvSpPr>
          <p:cNvPr id="6" name="Vývojový diagram: spojnice 5">
            <a:extLst>
              <a:ext uri="{FF2B5EF4-FFF2-40B4-BE49-F238E27FC236}">
                <a16:creationId xmlns:a16="http://schemas.microsoft.com/office/drawing/2014/main" id="{E434DC83-1BB3-49A8-BF4D-CC74032FFEBF}"/>
              </a:ext>
            </a:extLst>
          </p:cNvPr>
          <p:cNvSpPr/>
          <p:nvPr/>
        </p:nvSpPr>
        <p:spPr>
          <a:xfrm>
            <a:off x="4202899" y="2770554"/>
            <a:ext cx="1844430" cy="1758462"/>
          </a:xfrm>
          <a:prstGeom prst="flowChartConnector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C00000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7D3DBB4-4195-462D-B0BF-EDFB96CE70AD}"/>
              </a:ext>
            </a:extLst>
          </p:cNvPr>
          <p:cNvSpPr txBox="1"/>
          <p:nvPr/>
        </p:nvSpPr>
        <p:spPr>
          <a:xfrm>
            <a:off x="4322525" y="3328449"/>
            <a:ext cx="1668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UŽIVATELÉ  AUDITU</a:t>
            </a:r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DAFF7F42-C618-4766-931E-E6A05508658A}"/>
              </a:ext>
            </a:extLst>
          </p:cNvPr>
          <p:cNvSpPr/>
          <p:nvPr/>
        </p:nvSpPr>
        <p:spPr>
          <a:xfrm rot="18360175">
            <a:off x="3778053" y="2474031"/>
            <a:ext cx="361286" cy="636948"/>
          </a:xfrm>
          <a:prstGeom prst="downArrow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C00000"/>
              </a:solidFill>
            </a:endParaRPr>
          </a:p>
        </p:txBody>
      </p:sp>
      <p:sp>
        <p:nvSpPr>
          <p:cNvPr id="9" name="Šipka: dolů 8">
            <a:extLst>
              <a:ext uri="{FF2B5EF4-FFF2-40B4-BE49-F238E27FC236}">
                <a16:creationId xmlns:a16="http://schemas.microsoft.com/office/drawing/2014/main" id="{1C873C05-0BD4-4B1F-8250-41022CD298B8}"/>
              </a:ext>
            </a:extLst>
          </p:cNvPr>
          <p:cNvSpPr/>
          <p:nvPr/>
        </p:nvSpPr>
        <p:spPr>
          <a:xfrm rot="21442633">
            <a:off x="4932935" y="2014273"/>
            <a:ext cx="361286" cy="636948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dolů 9">
            <a:extLst>
              <a:ext uri="{FF2B5EF4-FFF2-40B4-BE49-F238E27FC236}">
                <a16:creationId xmlns:a16="http://schemas.microsoft.com/office/drawing/2014/main" id="{3806FC97-BD2A-425B-BDF7-AB848C9E6BD0}"/>
              </a:ext>
            </a:extLst>
          </p:cNvPr>
          <p:cNvSpPr/>
          <p:nvPr/>
        </p:nvSpPr>
        <p:spPr>
          <a:xfrm rot="16200000">
            <a:off x="3451151" y="3349877"/>
            <a:ext cx="361286" cy="636948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: dolů 10">
            <a:extLst>
              <a:ext uri="{FF2B5EF4-FFF2-40B4-BE49-F238E27FC236}">
                <a16:creationId xmlns:a16="http://schemas.microsoft.com/office/drawing/2014/main" id="{40DC6667-FBA2-4BB5-8516-489749DB2D87}"/>
              </a:ext>
            </a:extLst>
          </p:cNvPr>
          <p:cNvSpPr/>
          <p:nvPr/>
        </p:nvSpPr>
        <p:spPr>
          <a:xfrm rot="14162871">
            <a:off x="3850652" y="4345910"/>
            <a:ext cx="361286" cy="636948"/>
          </a:xfrm>
          <a:prstGeom prst="downArrow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: dolů 11">
            <a:extLst>
              <a:ext uri="{FF2B5EF4-FFF2-40B4-BE49-F238E27FC236}">
                <a16:creationId xmlns:a16="http://schemas.microsoft.com/office/drawing/2014/main" id="{CE589F08-ABBA-42AF-AFF2-7098AB582BD8}"/>
              </a:ext>
            </a:extLst>
          </p:cNvPr>
          <p:cNvSpPr/>
          <p:nvPr/>
        </p:nvSpPr>
        <p:spPr>
          <a:xfrm rot="10800000">
            <a:off x="5018534" y="4703801"/>
            <a:ext cx="361286" cy="636948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: dolů 12">
            <a:extLst>
              <a:ext uri="{FF2B5EF4-FFF2-40B4-BE49-F238E27FC236}">
                <a16:creationId xmlns:a16="http://schemas.microsoft.com/office/drawing/2014/main" id="{0ACD1934-01A7-4F36-A562-6B8B901CC50D}"/>
              </a:ext>
            </a:extLst>
          </p:cNvPr>
          <p:cNvSpPr/>
          <p:nvPr/>
        </p:nvSpPr>
        <p:spPr>
          <a:xfrm rot="2368026">
            <a:off x="6072276" y="2466701"/>
            <a:ext cx="361286" cy="636948"/>
          </a:xfrm>
          <a:prstGeom prst="downArrow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: dolů 14">
            <a:extLst>
              <a:ext uri="{FF2B5EF4-FFF2-40B4-BE49-F238E27FC236}">
                <a16:creationId xmlns:a16="http://schemas.microsoft.com/office/drawing/2014/main" id="{CCA334D4-D62C-4D87-992B-61B49D45B377}"/>
              </a:ext>
            </a:extLst>
          </p:cNvPr>
          <p:cNvSpPr/>
          <p:nvPr/>
        </p:nvSpPr>
        <p:spPr>
          <a:xfrm rot="8167064">
            <a:off x="6064355" y="4349037"/>
            <a:ext cx="361286" cy="636948"/>
          </a:xfrm>
          <a:prstGeom prst="downArrow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: dolů 15">
            <a:extLst>
              <a:ext uri="{FF2B5EF4-FFF2-40B4-BE49-F238E27FC236}">
                <a16:creationId xmlns:a16="http://schemas.microsoft.com/office/drawing/2014/main" id="{C31CB409-84F6-45B4-82FB-DC9BD7543D69}"/>
              </a:ext>
            </a:extLst>
          </p:cNvPr>
          <p:cNvSpPr/>
          <p:nvPr/>
        </p:nvSpPr>
        <p:spPr>
          <a:xfrm rot="5245885">
            <a:off x="6422905" y="3346170"/>
            <a:ext cx="361286" cy="636948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8" name="Obrázek 17" descr="Obsah obrázku text, oblek, pózování&#10;&#10;Popis byl vytvořen automaticky">
            <a:extLst>
              <a:ext uri="{FF2B5EF4-FFF2-40B4-BE49-F238E27FC236}">
                <a16:creationId xmlns:a16="http://schemas.microsoft.com/office/drawing/2014/main" id="{1DB5C142-C3C7-4F1E-95D0-25B381770B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87500" l="9778" r="89778">
                        <a14:foregroundMark x1="42222" y1="9375" x2="47111" y2="20982"/>
                        <a14:foregroundMark x1="38667" y1="40625" x2="40444" y2="64732"/>
                        <a14:foregroundMark x1="40444" y1="64732" x2="40889" y2="65179"/>
                        <a14:foregroundMark x1="48889" y1="37054" x2="51556" y2="67857"/>
                        <a14:foregroundMark x1="44444" y1="15625" x2="46222" y2="55804"/>
                        <a14:foregroundMark x1="37333" y1="9821" x2="56889" y2="11607"/>
                        <a14:foregroundMark x1="43556" y1="3125" x2="53333" y2="4911"/>
                        <a14:foregroundMark x1="37333" y1="87500" x2="59556" y2="8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759"/>
          <a:stretch/>
        </p:blipFill>
        <p:spPr>
          <a:xfrm>
            <a:off x="4362069" y="176847"/>
            <a:ext cx="1537848" cy="1396912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F7EF3C11-3011-4210-A43F-F080E3948248}"/>
              </a:ext>
            </a:extLst>
          </p:cNvPr>
          <p:cNvSpPr txBox="1"/>
          <p:nvPr/>
        </p:nvSpPr>
        <p:spPr>
          <a:xfrm>
            <a:off x="4485662" y="1568275"/>
            <a:ext cx="1374341" cy="334303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cs-CZ" dirty="0"/>
              <a:t> MANAŽEŘI </a:t>
            </a:r>
          </a:p>
        </p:txBody>
      </p:sp>
      <p:pic>
        <p:nvPicPr>
          <p:cNvPr id="25" name="Obrázek 24" descr="Obsah obrázku budova, kolonáda&#10;&#10;Popis byl vytvořen automaticky">
            <a:extLst>
              <a:ext uri="{FF2B5EF4-FFF2-40B4-BE49-F238E27FC236}">
                <a16:creationId xmlns:a16="http://schemas.microsoft.com/office/drawing/2014/main" id="{D05BEA50-138D-479C-AF98-C02BAF70DC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631" b="91968" l="4152" r="93426">
                        <a14:foregroundMark x1="71280" y1="30522" x2="71280" y2="30522"/>
                        <a14:foregroundMark x1="58824" y1="9237" x2="58824" y2="9237"/>
                        <a14:foregroundMark x1="61592" y1="7631" x2="61592" y2="7631"/>
                        <a14:foregroundMark x1="7612" y1="36546" x2="7612" y2="36546"/>
                        <a14:foregroundMark x1="5536" y1="76707" x2="5536" y2="76707"/>
                        <a14:foregroundMark x1="27336" y1="92771" x2="27336" y2="92771"/>
                        <a14:foregroundMark x1="78893" y1="55422" x2="78893" y2="55422"/>
                        <a14:foregroundMark x1="77855" y1="46185" x2="77163" y2="61044"/>
                        <a14:foregroundMark x1="91696" y1="36145" x2="90311" y2="35341"/>
                        <a14:foregroundMark x1="77163" y1="83534" x2="78201" y2="62651"/>
                        <a14:foregroundMark x1="89619" y1="84739" x2="80623" y2="79116"/>
                        <a14:foregroundMark x1="92042" y1="85141" x2="77163" y2="79920"/>
                        <a14:foregroundMark x1="93426" y1="85141" x2="86159" y2="82329"/>
                        <a14:foregroundMark x1="67128" y1="34137" x2="61938" y2="273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650" y="714872"/>
            <a:ext cx="2155661" cy="1857300"/>
          </a:xfrm>
          <a:prstGeom prst="rect">
            <a:avLst/>
          </a:prstGeom>
        </p:spPr>
      </p:pic>
      <p:sp>
        <p:nvSpPr>
          <p:cNvPr id="26" name="TextovéPole 25">
            <a:extLst>
              <a:ext uri="{FF2B5EF4-FFF2-40B4-BE49-F238E27FC236}">
                <a16:creationId xmlns:a16="http://schemas.microsoft.com/office/drawing/2014/main" id="{69FA689B-359D-4332-9B38-AC7D9920A57B}"/>
              </a:ext>
            </a:extLst>
          </p:cNvPr>
          <p:cNvSpPr txBox="1"/>
          <p:nvPr/>
        </p:nvSpPr>
        <p:spPr>
          <a:xfrm>
            <a:off x="1120112" y="2399724"/>
            <a:ext cx="2319105" cy="36128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cs-CZ" dirty="0"/>
              <a:t>FINANČNÍ INSTITUCE</a:t>
            </a:r>
          </a:p>
        </p:txBody>
      </p:sp>
      <p:pic>
        <p:nvPicPr>
          <p:cNvPr id="28" name="Obrázek 27">
            <a:extLst>
              <a:ext uri="{FF2B5EF4-FFF2-40B4-BE49-F238E27FC236}">
                <a16:creationId xmlns:a16="http://schemas.microsoft.com/office/drawing/2014/main" id="{81432277-0849-4B84-AFDE-F4F3EA0784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90" b="97578" l="3258" r="99499">
                        <a14:foregroundMark x1="11278" y1="88581" x2="33333" y2="76471"/>
                        <a14:foregroundMark x1="33333" y1="76471" x2="57644" y2="76125"/>
                        <a14:foregroundMark x1="57644" y1="76125" x2="68421" y2="88927"/>
                        <a14:foregroundMark x1="7769" y1="86851" x2="27820" y2="57093"/>
                        <a14:foregroundMark x1="27820" y1="57093" x2="50627" y2="46713"/>
                        <a14:foregroundMark x1="50627" y1="46713" x2="73326" y2="49478"/>
                        <a14:foregroundMark x1="76294" y1="50110" x2="87469" y2="80623"/>
                        <a14:foregroundMark x1="87469" y1="80623" x2="64411" y2="99654"/>
                        <a14:foregroundMark x1="64411" y1="99654" x2="14035" y2="97578"/>
                        <a14:foregroundMark x1="14035" y1="97578" x2="13033" y2="62976"/>
                        <a14:foregroundMark x1="13033" y1="62976" x2="36842" y2="55017"/>
                        <a14:foregroundMark x1="36842" y1="55017" x2="59649" y2="61246"/>
                        <a14:foregroundMark x1="1754" y1="97578" x2="4261" y2="63322"/>
                        <a14:foregroundMark x1="4261" y1="63322" x2="31830" y2="51211"/>
                        <a14:foregroundMark x1="31830" y1="51211" x2="67669" y2="59516"/>
                        <a14:foregroundMark x1="75437" y1="51130" x2="91228" y2="65052"/>
                        <a14:foregroundMark x1="70426" y1="46713" x2="73427" y2="49358"/>
                        <a14:foregroundMark x1="91228" y1="65052" x2="82456" y2="87543"/>
                        <a14:foregroundMark x1="87469" y1="97578" x2="87469" y2="65398"/>
                        <a14:foregroundMark x1="87469" y1="65398" x2="85213" y2="64014"/>
                        <a14:foregroundMark x1="43358" y1="9689" x2="46867" y2="9689"/>
                        <a14:foregroundMark x1="28822" y1="6920" x2="32832" y2="7958"/>
                        <a14:foregroundMark x1="18296" y1="23529" x2="14035" y2="27682"/>
                        <a14:foregroundMark x1="36341" y1="6228" x2="32581" y2="8997"/>
                        <a14:foregroundMark x1="73183" y1="23529" x2="75940" y2="17993"/>
                        <a14:foregroundMark x1="75439" y1="37716" x2="81704" y2="33910"/>
                        <a14:foregroundMark x1="93233" y1="68858" x2="92481" y2="67820"/>
                        <a14:foregroundMark x1="83208" y1="46367" x2="86717" y2="49481"/>
                        <a14:foregroundMark x1="88221" y1="60900" x2="99499" y2="96194"/>
                        <a14:foregroundMark x1="99499" y1="96194" x2="78446" y2="96886"/>
                        <a14:foregroundMark x1="3258" y1="70934" x2="3258" y2="92734"/>
                        <a14:foregroundMark x1="21053" y1="39792" x2="22807" y2="40484"/>
                        <a14:backgroundMark x1="75940" y1="46367" x2="77694" y2="484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73" y="2926195"/>
            <a:ext cx="1781051" cy="1290034"/>
          </a:xfrm>
          <a:prstGeom prst="rect">
            <a:avLst/>
          </a:prstGeom>
        </p:spPr>
      </p:pic>
      <p:sp>
        <p:nvSpPr>
          <p:cNvPr id="29" name="TextovéPole 28">
            <a:extLst>
              <a:ext uri="{FF2B5EF4-FFF2-40B4-BE49-F238E27FC236}">
                <a16:creationId xmlns:a16="http://schemas.microsoft.com/office/drawing/2014/main" id="{12AC11A7-BE25-4921-B10F-3A09A3B8A7E1}"/>
              </a:ext>
            </a:extLst>
          </p:cNvPr>
          <p:cNvSpPr txBox="1"/>
          <p:nvPr/>
        </p:nvSpPr>
        <p:spPr>
          <a:xfrm>
            <a:off x="1061487" y="4261197"/>
            <a:ext cx="1715288" cy="36933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cs-CZ" dirty="0"/>
              <a:t>STÁTNÍ ORGÁNY</a:t>
            </a:r>
          </a:p>
        </p:txBody>
      </p:sp>
      <p:pic>
        <p:nvPicPr>
          <p:cNvPr id="31" name="Obrázek 30">
            <a:extLst>
              <a:ext uri="{FF2B5EF4-FFF2-40B4-BE49-F238E27FC236}">
                <a16:creationId xmlns:a16="http://schemas.microsoft.com/office/drawing/2014/main" id="{A996F884-4439-4E75-8DFF-DA38ABE514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96" b="89974" l="3646" r="99870">
                        <a14:foregroundMark x1="3646" y1="18880" x2="6901" y2="35547"/>
                        <a14:foregroundMark x1="96615" y1="76172" x2="95443" y2="64323"/>
                        <a14:foregroundMark x1="91146" y1="41667" x2="63411" y2="37240"/>
                        <a14:foregroundMark x1="63411" y1="37240" x2="42448" y2="29948"/>
                        <a14:foregroundMark x1="4557" y1="18359" x2="20182" y2="16406"/>
                        <a14:foregroundMark x1="20182" y1="16406" x2="37109" y2="18359"/>
                        <a14:foregroundMark x1="37109" y1="18359" x2="70182" y2="27474"/>
                        <a14:foregroundMark x1="70182" y1="27474" x2="85417" y2="27083"/>
                        <a14:foregroundMark x1="85417" y1="27083" x2="93750" y2="27214"/>
                        <a14:foregroundMark x1="93750" y1="27214" x2="99870" y2="26042"/>
                        <a14:foregroundMark x1="99479" y1="26823" x2="99219" y2="51042"/>
                        <a14:foregroundMark x1="11589" y1="21484" x2="56380" y2="51953"/>
                        <a14:foregroundMark x1="56380" y1="51953" x2="85807" y2="55208"/>
                        <a14:foregroundMark x1="85807" y1="55208" x2="92969" y2="53646"/>
                        <a14:foregroundMark x1="92969" y1="53646" x2="99349" y2="49740"/>
                        <a14:foregroundMark x1="99349" y1="49740" x2="99479" y2="45313"/>
                        <a14:foregroundMark x1="15234" y1="18099" x2="72266" y2="32943"/>
                        <a14:foregroundMark x1="14583" y1="20833" x2="66667" y2="44141"/>
                        <a14:foregroundMark x1="68880" y1="33073" x2="89063" y2="3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73" y="2886569"/>
            <a:ext cx="449219" cy="449219"/>
          </a:xfrm>
          <a:prstGeom prst="rect">
            <a:avLst/>
          </a:prstGeom>
        </p:spPr>
      </p:pic>
      <p:pic>
        <p:nvPicPr>
          <p:cNvPr id="35" name="Obrázek 34">
            <a:extLst>
              <a:ext uri="{FF2B5EF4-FFF2-40B4-BE49-F238E27FC236}">
                <a16:creationId xmlns:a16="http://schemas.microsoft.com/office/drawing/2014/main" id="{225489F2-61EA-4ADC-A817-2EA71681CB2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2488" b="84038" l="24400" r="65900">
                        <a14:foregroundMark x1="56800" y1="12676" x2="45600" y2="13333"/>
                        <a14:foregroundMark x1="49800" y1="64413" x2="47700" y2="78404"/>
                        <a14:foregroundMark x1="47700" y1="78404" x2="48600" y2="80657"/>
                        <a14:foregroundMark x1="43700" y1="83662" x2="51400" y2="84038"/>
                        <a14:foregroundMark x1="51400" y1="84038" x2="57700" y2="84038"/>
                        <a14:foregroundMark x1="25700" y1="80000" x2="25400" y2="80939"/>
                        <a14:foregroundMark x1="31100" y1="80469" x2="31100" y2="81127"/>
                        <a14:foregroundMark x1="34900" y1="81033" x2="35000" y2="81408"/>
                        <a14:foregroundMark x1="51100" y1="19624" x2="52300" y2="38404"/>
                        <a14:foregroundMark x1="48200" y1="41878" x2="48900" y2="45822"/>
                        <a14:foregroundMark x1="63800" y1="33709" x2="57400" y2="36901"/>
                        <a14:foregroundMark x1="37400" y1="35775" x2="38100" y2="36995"/>
                        <a14:foregroundMark x1="37700" y1="41221" x2="42100" y2="40094"/>
                        <a14:foregroundMark x1="40200" y1="52770" x2="40700" y2="54272"/>
                        <a14:foregroundMark x1="43300" y1="42911" x2="38300" y2="44131"/>
                        <a14:foregroundMark x1="56600" y1="21502" x2="57900" y2="23380"/>
                        <a14:foregroundMark x1="54100" y1="21221" x2="51400" y2="20845"/>
                        <a14:foregroundMark x1="47900" y1="19624" x2="53400" y2="21878"/>
                        <a14:foregroundMark x1="55200" y1="22160" x2="58200" y2="24225"/>
                        <a14:backgroundMark x1="33400" y1="20000" x2="33700" y2="24507"/>
                        <a14:backgroundMark x1="34900" y1="18592" x2="35300" y2="218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70" t="7816" r="28863" b="14138"/>
          <a:stretch/>
        </p:blipFill>
        <p:spPr>
          <a:xfrm>
            <a:off x="7421557" y="1970080"/>
            <a:ext cx="1143798" cy="1832978"/>
          </a:xfrm>
          <a:prstGeom prst="rect">
            <a:avLst/>
          </a:prstGeom>
        </p:spPr>
      </p:pic>
      <p:sp>
        <p:nvSpPr>
          <p:cNvPr id="36" name="TextovéPole 35">
            <a:extLst>
              <a:ext uri="{FF2B5EF4-FFF2-40B4-BE49-F238E27FC236}">
                <a16:creationId xmlns:a16="http://schemas.microsoft.com/office/drawing/2014/main" id="{BD59DCA3-2F3B-4852-8B10-872A70075656}"/>
              </a:ext>
            </a:extLst>
          </p:cNvPr>
          <p:cNvSpPr txBox="1"/>
          <p:nvPr/>
        </p:nvSpPr>
        <p:spPr>
          <a:xfrm>
            <a:off x="7707136" y="3967064"/>
            <a:ext cx="1208650" cy="36933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cs-CZ" dirty="0"/>
              <a:t>INVESTOŘI</a:t>
            </a:r>
          </a:p>
        </p:txBody>
      </p:sp>
      <p:pic>
        <p:nvPicPr>
          <p:cNvPr id="38" name="Obrázek 37">
            <a:extLst>
              <a:ext uri="{FF2B5EF4-FFF2-40B4-BE49-F238E27FC236}">
                <a16:creationId xmlns:a16="http://schemas.microsoft.com/office/drawing/2014/main" id="{E90E144D-6054-4D0E-A8C6-106CBA96A93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16" y="4848640"/>
            <a:ext cx="2090380" cy="1434661"/>
          </a:xfrm>
          <a:prstGeom prst="rect">
            <a:avLst/>
          </a:prstGeom>
        </p:spPr>
      </p:pic>
      <p:sp>
        <p:nvSpPr>
          <p:cNvPr id="39" name="TextovéPole 38">
            <a:extLst>
              <a:ext uri="{FF2B5EF4-FFF2-40B4-BE49-F238E27FC236}">
                <a16:creationId xmlns:a16="http://schemas.microsoft.com/office/drawing/2014/main" id="{91544ADC-C295-4288-9930-6AABE95E240B}"/>
              </a:ext>
            </a:extLst>
          </p:cNvPr>
          <p:cNvSpPr txBox="1"/>
          <p:nvPr/>
        </p:nvSpPr>
        <p:spPr>
          <a:xfrm>
            <a:off x="1848567" y="6205655"/>
            <a:ext cx="1558777" cy="29575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cs-CZ" dirty="0"/>
              <a:t>KONKURENCE</a:t>
            </a:r>
          </a:p>
        </p:txBody>
      </p:sp>
      <p:pic>
        <p:nvPicPr>
          <p:cNvPr id="41" name="Obrázek 40" descr="Obsah obrázku text&#10;&#10;Popis byl vytvořen automaticky">
            <a:extLst>
              <a:ext uri="{FF2B5EF4-FFF2-40B4-BE49-F238E27FC236}">
                <a16:creationId xmlns:a16="http://schemas.microsoft.com/office/drawing/2014/main" id="{4EF8703A-683F-4BFD-81E3-06C471831EF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564" b="93955" l="1500" r="94250">
                        <a14:foregroundMark x1="12750" y1="50378" x2="14500" y2="50630"/>
                        <a14:foregroundMark x1="1500" y1="83879" x2="13750" y2="81612"/>
                        <a14:foregroundMark x1="30000" y1="80856" x2="51500" y2="81360"/>
                        <a14:foregroundMark x1="51500" y1="81360" x2="69500" y2="81360"/>
                        <a14:foregroundMark x1="69500" y1="81360" x2="94250" y2="81612"/>
                        <a14:foregroundMark x1="17250" y1="90176" x2="20250" y2="93955"/>
                        <a14:foregroundMark x1="27250" y1="90680" x2="27500" y2="92191"/>
                        <a14:foregroundMark x1="27500" y1="8564" x2="33250" y2="16625"/>
                        <a14:backgroundMark x1="58250" y1="60957" x2="71000" y2="62217"/>
                        <a14:backgroundMark x1="71000" y1="62217" x2="81500" y2="60202"/>
                        <a14:backgroundMark x1="68500" y1="53904" x2="92250" y2="49622"/>
                        <a14:backgroundMark x1="51750" y1="73048" x2="62000" y2="74559"/>
                        <a14:backgroundMark x1="29000" y1="71285" x2="28500" y2="72292"/>
                        <a14:backgroundMark x1="43000" y1="64736" x2="55500" y2="64232"/>
                        <a14:backgroundMark x1="55500" y1="64232" x2="55500" y2="64232"/>
                        <a14:backgroundMark x1="33750" y1="67506" x2="54000" y2="64232"/>
                        <a14:backgroundMark x1="31500" y1="66751" x2="44000" y2="65239"/>
                        <a14:backgroundMark x1="28750" y1="67758" x2="34250" y2="662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218" y="4216229"/>
            <a:ext cx="2308968" cy="2291651"/>
          </a:xfrm>
          <a:prstGeom prst="rect">
            <a:avLst/>
          </a:prstGeom>
        </p:spPr>
      </p:pic>
      <p:sp>
        <p:nvSpPr>
          <p:cNvPr id="42" name="TextovéPole 41">
            <a:extLst>
              <a:ext uri="{FF2B5EF4-FFF2-40B4-BE49-F238E27FC236}">
                <a16:creationId xmlns:a16="http://schemas.microsoft.com/office/drawing/2014/main" id="{F1FA3FB8-12CC-4A90-862A-0B3496230C34}"/>
              </a:ext>
            </a:extLst>
          </p:cNvPr>
          <p:cNvSpPr txBox="1"/>
          <p:nvPr/>
        </p:nvSpPr>
        <p:spPr>
          <a:xfrm>
            <a:off x="7209133" y="6401026"/>
            <a:ext cx="2741922" cy="36933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cs-CZ" dirty="0"/>
              <a:t>VLASTNÍCI A AKCIONÁŘI</a:t>
            </a:r>
          </a:p>
        </p:txBody>
      </p:sp>
      <p:pic>
        <p:nvPicPr>
          <p:cNvPr id="44" name="Obrázek 43">
            <a:extLst>
              <a:ext uri="{FF2B5EF4-FFF2-40B4-BE49-F238E27FC236}">
                <a16:creationId xmlns:a16="http://schemas.microsoft.com/office/drawing/2014/main" id="{A0F56817-C610-4A5B-A3D4-BBB1161956E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7186" b="89820" l="10000" r="90000">
                        <a14:foregroundMark x1="79250" y1="7186" x2="76750" y2="10180"/>
                        <a14:foregroundMark x1="64250" y1="88323" x2="73750" y2="88623"/>
                        <a14:foregroundMark x1="73750" y1="88623" x2="81000" y2="877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377" y="2554082"/>
            <a:ext cx="1775153" cy="1482253"/>
          </a:xfrm>
          <a:prstGeom prst="rect">
            <a:avLst/>
          </a:prstGeom>
        </p:spPr>
      </p:pic>
      <p:pic>
        <p:nvPicPr>
          <p:cNvPr id="48" name="Obrázek 47" descr="Obsah obrázku hračka, panenka&#10;&#10;Popis byl vytvořen automaticky">
            <a:extLst>
              <a:ext uri="{FF2B5EF4-FFF2-40B4-BE49-F238E27FC236}">
                <a16:creationId xmlns:a16="http://schemas.microsoft.com/office/drawing/2014/main" id="{5C42AC85-D755-42CD-89F2-ADB0AB27B60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785" b="90215" l="10000" r="90000">
                        <a14:foregroundMark x1="56667" y1="90215" x2="57556" y2="89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312" y="5129520"/>
            <a:ext cx="1703770" cy="1586399"/>
          </a:xfrm>
          <a:prstGeom prst="rect">
            <a:avLst/>
          </a:prstGeom>
        </p:spPr>
      </p:pic>
      <p:sp>
        <p:nvSpPr>
          <p:cNvPr id="49" name="TextovéPole 48">
            <a:extLst>
              <a:ext uri="{FF2B5EF4-FFF2-40B4-BE49-F238E27FC236}">
                <a16:creationId xmlns:a16="http://schemas.microsoft.com/office/drawing/2014/main" id="{FF22E23C-D4F8-4637-A5F5-D1E57C2FBE54}"/>
              </a:ext>
            </a:extLst>
          </p:cNvPr>
          <p:cNvSpPr txBox="1"/>
          <p:nvPr/>
        </p:nvSpPr>
        <p:spPr>
          <a:xfrm>
            <a:off x="4021152" y="6453832"/>
            <a:ext cx="2283788" cy="36933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cs-CZ" dirty="0"/>
              <a:t>OBCHODNÍ PARTNEŘI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5B538B37-038F-4C9C-BC7E-9C0A34C7C040}"/>
              </a:ext>
            </a:extLst>
          </p:cNvPr>
          <p:cNvSpPr txBox="1"/>
          <p:nvPr/>
        </p:nvSpPr>
        <p:spPr>
          <a:xfrm>
            <a:off x="6200107" y="1731108"/>
            <a:ext cx="1616151" cy="36933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cs-CZ" dirty="0"/>
              <a:t>ZAMĚSTNANCI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A7606586-6284-492C-87A6-54645879A216}"/>
              </a:ext>
            </a:extLst>
          </p:cNvPr>
          <p:cNvSpPr txBox="1"/>
          <p:nvPr/>
        </p:nvSpPr>
        <p:spPr>
          <a:xfrm>
            <a:off x="55836" y="119924"/>
            <a:ext cx="615070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UŽIVATELÉ AUDITU</a:t>
            </a:r>
          </a:p>
        </p:txBody>
      </p:sp>
      <p:pic>
        <p:nvPicPr>
          <p:cNvPr id="7" name="Obrázek 6" descr="Obsah obrázku pózování, skupina, zeď, osoba&#10;&#10;Popis byl vytvořen automaticky">
            <a:extLst>
              <a:ext uri="{FF2B5EF4-FFF2-40B4-BE49-F238E27FC236}">
                <a16:creationId xmlns:a16="http://schemas.microsoft.com/office/drawing/2014/main" id="{F6712E7A-2E18-454C-BEA0-117D0CC61E1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071" b="89849" l="5616" r="93305">
                        <a14:foregroundMark x1="7559" y1="50540" x2="8207" y2="63067"/>
                        <a14:foregroundMark x1="5616" y1="73002" x2="5616" y2="73002"/>
                        <a14:foregroundMark x1="25918" y1="76890" x2="25918" y2="76890"/>
                        <a14:foregroundMark x1="40605" y1="75594" x2="34989" y2="76026"/>
                        <a14:foregroundMark x1="91145" y1="58315" x2="90929" y2="61771"/>
                        <a14:foregroundMark x1="92873" y1="75810" x2="93089" y2="76890"/>
                        <a14:foregroundMark x1="92225" y1="54212" x2="93305" y2="56587"/>
                        <a14:backgroundMark x1="56156" y1="51836" x2="56156" y2="51836"/>
                        <a14:backgroundMark x1="67603" y1="49460" x2="67603" y2="494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058" y="106144"/>
            <a:ext cx="2078037" cy="2078037"/>
          </a:xfrm>
          <a:prstGeom prst="rect">
            <a:avLst/>
          </a:prstGeom>
        </p:spPr>
      </p:pic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FE3BE587-A2E0-426E-8128-DC6990B12314}"/>
              </a:ext>
            </a:extLst>
          </p:cNvPr>
          <p:cNvCxnSpPr>
            <a:cxnSpLocks/>
          </p:cNvCxnSpPr>
          <p:nvPr/>
        </p:nvCxnSpPr>
        <p:spPr>
          <a:xfrm flipH="1" flipV="1">
            <a:off x="3281750" y="617332"/>
            <a:ext cx="1485792" cy="223472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Přímá spojnice 39">
            <a:extLst>
              <a:ext uri="{FF2B5EF4-FFF2-40B4-BE49-F238E27FC236}">
                <a16:creationId xmlns:a16="http://schemas.microsoft.com/office/drawing/2014/main" id="{3097FD46-A27B-450E-92D0-BB8404DCF6F0}"/>
              </a:ext>
            </a:extLst>
          </p:cNvPr>
          <p:cNvCxnSpPr>
            <a:cxnSpLocks/>
          </p:cNvCxnSpPr>
          <p:nvPr/>
        </p:nvCxnSpPr>
        <p:spPr>
          <a:xfrm flipH="1" flipV="1">
            <a:off x="5501809" y="4470170"/>
            <a:ext cx="1307508" cy="216832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DB3FB316-0DD2-4CC6-A40E-5ACB74AEC107}"/>
              </a:ext>
            </a:extLst>
          </p:cNvPr>
          <p:cNvSpPr txBox="1"/>
          <p:nvPr/>
        </p:nvSpPr>
        <p:spPr>
          <a:xfrm rot="19588119">
            <a:off x="3760535" y="697737"/>
            <a:ext cx="430887" cy="258532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cs-CZ" sz="1600" b="1" dirty="0">
                <a:latin typeface="Bookman Old Style" panose="02050604050505020204" pitchFamily="18" charset="0"/>
              </a:rPr>
              <a:t>EXTERNÍ UŽIVATELÉ</a:t>
            </a: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908FFCF6-1E57-4335-B676-2E405A064EC0}"/>
              </a:ext>
            </a:extLst>
          </p:cNvPr>
          <p:cNvSpPr txBox="1"/>
          <p:nvPr/>
        </p:nvSpPr>
        <p:spPr>
          <a:xfrm rot="19617024">
            <a:off x="4061422" y="568775"/>
            <a:ext cx="430887" cy="258532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cs-CZ" sz="1600" b="1" dirty="0">
                <a:latin typeface="Bookman Old Style" panose="02050604050505020204" pitchFamily="18" charset="0"/>
              </a:rPr>
              <a:t>INTERNÍ UŽIVATELÉ</a:t>
            </a:r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180C18FF-75C0-42A0-8283-89B63C4A1F70}"/>
              </a:ext>
            </a:extLst>
          </p:cNvPr>
          <p:cNvSpPr txBox="1"/>
          <p:nvPr/>
        </p:nvSpPr>
        <p:spPr>
          <a:xfrm rot="19708587">
            <a:off x="6158480" y="4287654"/>
            <a:ext cx="430887" cy="258532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cs-CZ" sz="1600" b="1" dirty="0">
                <a:latin typeface="Bookman Old Style" panose="02050604050505020204" pitchFamily="18" charset="0"/>
              </a:rPr>
              <a:t>INTERNÍ UŽIVATELÉ</a:t>
            </a:r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F85A752B-2E43-4361-99B8-6C4682F9079A}"/>
              </a:ext>
            </a:extLst>
          </p:cNvPr>
          <p:cNvSpPr txBox="1"/>
          <p:nvPr/>
        </p:nvSpPr>
        <p:spPr>
          <a:xfrm rot="19743579">
            <a:off x="5852003" y="4455844"/>
            <a:ext cx="430887" cy="258532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cs-CZ" sz="1600" b="1" dirty="0">
                <a:latin typeface="Bookman Old Style" panose="02050604050505020204" pitchFamily="18" charset="0"/>
              </a:rPr>
              <a:t>EXTERNÍ UŽIVATELÉ</a:t>
            </a:r>
          </a:p>
        </p:txBody>
      </p:sp>
    </p:spTree>
    <p:extLst>
      <p:ext uri="{BB962C8B-B14F-4D97-AF65-F5344CB8AC3E}">
        <p14:creationId xmlns:p14="http://schemas.microsoft.com/office/powerpoint/2010/main" val="864789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9" y="171938"/>
            <a:ext cx="44235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VÝKON AUDITU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115010F-8600-426F-BF6F-924A0D127D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9378628"/>
              </p:ext>
            </p:extLst>
          </p:nvPr>
        </p:nvGraphicFramePr>
        <p:xfrm>
          <a:off x="187569" y="287379"/>
          <a:ext cx="11762154" cy="4026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C156BE9-6D61-499D-8E72-7CA0DAC823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7173710"/>
              </p:ext>
            </p:extLst>
          </p:nvPr>
        </p:nvGraphicFramePr>
        <p:xfrm>
          <a:off x="187568" y="3353128"/>
          <a:ext cx="11762154" cy="4026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038866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8" y="171938"/>
            <a:ext cx="1154332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AUDITORSKÝ TÝM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Při rozsáhlých auditech je zapotřebí složit auditorský tým.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Jedná se o tým pracovníků, kteří společně provádějí  audit.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Auditorský tým musí být pečlivě a vhodně sestaven.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Členové auditorského týmu musí mít odbornou způsobilost.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V čele týmu je manažer, vedoucí auditu.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Auditorský tým se skládá z auditorů a technických pracovníků, odborníků, u forenzního auditu z vyšetřovatelů.</a:t>
            </a:r>
          </a:p>
        </p:txBody>
      </p:sp>
    </p:spTree>
    <p:extLst>
      <p:ext uri="{BB962C8B-B14F-4D97-AF65-F5344CB8AC3E}">
        <p14:creationId xmlns:p14="http://schemas.microsoft.com/office/powerpoint/2010/main" val="1466001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8" y="171938"/>
            <a:ext cx="64476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AUDITORSKÁ ČINNOST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289169" y="725936"/>
            <a:ext cx="1179341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u="sng" dirty="0">
                <a:latin typeface="Bookman Old Style" panose="02050604050505020204" pitchFamily="18" charset="0"/>
              </a:rPr>
              <a:t>Ve smyslu zákona č. 93/2009 Sb., o auditorech se rozumí: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i="1" dirty="0">
                <a:solidFill>
                  <a:srgbClr val="333333"/>
                </a:solidFill>
                <a:latin typeface="Bookman Old Style" panose="02050604050505020204" pitchFamily="18" charset="0"/>
              </a:rPr>
              <a:t>p</a:t>
            </a:r>
            <a:r>
              <a:rPr lang="cs-CZ" sz="3000" b="0" i="1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rovádění povinného auditu,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b="0" i="1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přezkoumání hospodaření účetní jednotky auditorem,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b="0" i="1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ověřování účetních záznamů, 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b="0" i="1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ověřování jiných ekonomických informací auditorem,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b="0" i="1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jiné ověřování účetní závěrky, jiných účetních záznamů nebo jejich částí prováděné auditorem.</a:t>
            </a:r>
          </a:p>
        </p:txBody>
      </p:sp>
    </p:spTree>
    <p:extLst>
      <p:ext uri="{BB962C8B-B14F-4D97-AF65-F5344CB8AC3E}">
        <p14:creationId xmlns:p14="http://schemas.microsoft.com/office/powerpoint/2010/main" val="2318435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9" y="171938"/>
            <a:ext cx="68853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PROFESIONÁLNÍ AUDIT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87569" y="725936"/>
            <a:ext cx="1189501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Jedná se o audit vykonaný kvalifikovaným člověkem = </a:t>
            </a:r>
            <a:r>
              <a:rPr lang="cs-CZ" sz="3000" b="1" dirty="0">
                <a:latin typeface="Bookman Old Style" panose="02050604050505020204" pitchFamily="18" charset="0"/>
              </a:rPr>
              <a:t>auditorem</a:t>
            </a:r>
            <a:r>
              <a:rPr lang="cs-CZ" sz="3000" dirty="0">
                <a:latin typeface="Bookman Old Style" panose="020506040505050202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Auditor provádí profesionální audit.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Výsledkem práce auditora je </a:t>
            </a:r>
            <a:r>
              <a:rPr lang="cs-CZ" sz="3000" b="1" dirty="0">
                <a:latin typeface="Bookman Old Style" panose="02050604050505020204" pitchFamily="18" charset="0"/>
              </a:rPr>
              <a:t>výsledná auditorská zpráva</a:t>
            </a:r>
            <a:r>
              <a:rPr lang="cs-CZ" sz="3000" dirty="0">
                <a:latin typeface="Bookman Old Style" panose="020506040505050202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Výstupem každé výsledné auditorské zprávy musí být vyjádření auditora formou tzv. </a:t>
            </a:r>
            <a:r>
              <a:rPr lang="cs-CZ" sz="3000" b="1" dirty="0">
                <a:latin typeface="Bookman Old Style" panose="02050604050505020204" pitchFamily="18" charset="0"/>
              </a:rPr>
              <a:t>výroku auditora</a:t>
            </a:r>
            <a:r>
              <a:rPr lang="cs-CZ" sz="3000" dirty="0">
                <a:latin typeface="Bookman Old Style" panose="020506040505050202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32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800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8" y="171938"/>
            <a:ext cx="11496431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AUDITORSKÉ OPRÁVNĚNÍ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</a:rPr>
              <a:t>etický kodex </a:t>
            </a:r>
            <a:r>
              <a:rPr lang="cs-CZ" sz="3000" dirty="0">
                <a:latin typeface="Bookman Old Style" panose="02050604050505020204" pitchFamily="18" charset="0"/>
              </a:rPr>
              <a:t>(trestní bezúhonnost, nezávislost, nestrannost, odborná způsobilost),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odborná 3 letá praxe jako asistent auditora,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vysokoškolské vzdělání,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</a:rPr>
              <a:t>úspěšné složení auditorské zkoušky</a:t>
            </a:r>
            <a:r>
              <a:rPr lang="cs-CZ" sz="3000" dirty="0">
                <a:latin typeface="Bookman Old Style" panose="02050604050505020204" pitchFamily="18" charset="0"/>
              </a:rPr>
              <a:t>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nesmí mít dluhy u finančního úřadu, celní správy, zdravotním pojištění nebo sociálním zabezpečení,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</a:rPr>
              <a:t>složení auditorského slibu</a:t>
            </a:r>
            <a:r>
              <a:rPr lang="cs-CZ" sz="3000" dirty="0">
                <a:latin typeface="Bookman Old Style" panose="02050604050505020204" pitchFamily="18" charset="0"/>
              </a:rPr>
              <a:t>.</a:t>
            </a:r>
          </a:p>
          <a:p>
            <a:r>
              <a:rPr lang="cs-CZ" sz="3000" b="1" dirty="0">
                <a:latin typeface="Bookman Old Style" panose="02050604050505020204" pitchFamily="18" charset="0"/>
              </a:rPr>
              <a:t>         </a:t>
            </a:r>
          </a:p>
          <a:p>
            <a:r>
              <a:rPr lang="cs-CZ" sz="3000" b="1" dirty="0">
                <a:latin typeface="Bookman Old Style" panose="02050604050505020204" pitchFamily="18" charset="0"/>
              </a:rPr>
              <a:t>           Zápis do rejstříku auditorů.</a:t>
            </a:r>
          </a:p>
          <a:p>
            <a:endParaRPr lang="cs-CZ" sz="3000" b="1" dirty="0">
              <a:latin typeface="Bookman Old Style" panose="02050604050505020204" pitchFamily="18" charset="0"/>
            </a:endParaRPr>
          </a:p>
          <a:p>
            <a:pPr algn="ctr"/>
            <a:r>
              <a:rPr lang="cs-CZ" sz="3000" i="1" dirty="0">
                <a:latin typeface="Bookman Old Style" panose="02050604050505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https://www.kacr.cz/vyber-auditora</a:t>
            </a:r>
            <a:endParaRPr lang="cs-CZ" sz="3000" i="1" dirty="0">
              <a:latin typeface="Bookman Old Style" panose="02050604050505020204" pitchFamily="18" charset="0"/>
            </a:endParaRPr>
          </a:p>
          <a:p>
            <a:endParaRPr lang="cs-CZ" sz="3000" b="1" dirty="0">
              <a:latin typeface="Bookman Old Style" panose="02050604050505020204" pitchFamily="18" charset="0"/>
            </a:endParaRPr>
          </a:p>
          <a:p>
            <a:endParaRPr lang="cs-CZ" sz="3000" b="1" dirty="0">
              <a:latin typeface="Bookman Old Style" panose="02050604050505020204" pitchFamily="18" charset="0"/>
            </a:endParaRPr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270CB92C-F5AF-4C8C-954A-4C62CFA596C0}"/>
              </a:ext>
            </a:extLst>
          </p:cNvPr>
          <p:cNvSpPr/>
          <p:nvPr/>
        </p:nvSpPr>
        <p:spPr>
          <a:xfrm>
            <a:off x="656492" y="4801753"/>
            <a:ext cx="898770" cy="445477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259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8" y="171938"/>
            <a:ext cx="11887201" cy="7217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AUDITORSKÁ ZKOUŠKA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Jedná se o písemnou konanou v českém jazyce.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Skládá se s dílčích částí, uchazeč musí úspěšně vykonat všechny její části.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</a:rPr>
              <a:t>V rámci auditorské zkoušky se prověřují znalosti z oblasti: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cs-CZ" sz="2500" dirty="0">
                <a:latin typeface="Bookman Old Style" panose="02050604050505020204" pitchFamily="18" charset="0"/>
              </a:rPr>
              <a:t>účetní teorie,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cs-CZ" sz="2500" dirty="0">
                <a:latin typeface="Bookman Old Style" panose="02050604050505020204" pitchFamily="18" charset="0"/>
              </a:rPr>
              <a:t>právních předpisů a standardů vztahující se k účetní závěrce,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cs-CZ" sz="2500" dirty="0">
                <a:latin typeface="Bookman Old Style" panose="02050604050505020204" pitchFamily="18" charset="0"/>
              </a:rPr>
              <a:t>mezinárodních účetních standardů,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cs-CZ" sz="2500" dirty="0">
                <a:latin typeface="Bookman Old Style" panose="02050604050505020204" pitchFamily="18" charset="0"/>
              </a:rPr>
              <a:t>finanční analýzy,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cs-CZ" sz="2500" dirty="0">
                <a:latin typeface="Bookman Old Style" panose="02050604050505020204" pitchFamily="18" charset="0"/>
              </a:rPr>
              <a:t>řízení rizik,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cs-CZ" sz="2500" dirty="0">
                <a:latin typeface="Bookman Old Style" panose="02050604050505020204" pitchFamily="18" charset="0"/>
              </a:rPr>
              <a:t>provádění auditu,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cs-CZ" sz="2500" dirty="0">
                <a:latin typeface="Bookman Old Style" panose="02050604050505020204" pitchFamily="18" charset="0"/>
              </a:rPr>
              <a:t>právních předpisů a profesních standardů vztahujících se k povinnému auditu,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cs-CZ" sz="2500" dirty="0">
                <a:latin typeface="Bookman Old Style" panose="02050604050505020204" pitchFamily="18" charset="0"/>
              </a:rPr>
              <a:t>profesní etiky.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endParaRPr lang="cs-CZ" sz="2800" b="1" dirty="0">
              <a:latin typeface="Bookman Old Style" panose="02050604050505020204" pitchFamily="18" charset="0"/>
            </a:endParaRPr>
          </a:p>
          <a:p>
            <a:endParaRPr lang="cs-CZ" sz="30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207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9" y="171938"/>
            <a:ext cx="68853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ZPRÁVA AUDITORA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87569" y="725936"/>
            <a:ext cx="1189501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Jedná se o auditorskou zprávu, která je standardizovaným dokumentem.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Auditor pomocí zprávy vyjadřuje svůj názor na auditovanou činnost v podniku (např. na účetní závěrku společnosti).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Písemná smlouva mezi auditorem (auditorskou firmou) a auditovanou firmou.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Auditorská zpráva se vždy vyhotovuje u povinného auditu a řídí se zákonem č. 93/2009 Sb., o auditorech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Názor auditora je vyjádřen pomocí </a:t>
            </a:r>
            <a:r>
              <a:rPr lang="cs-CZ" sz="3000" b="1" dirty="0">
                <a:latin typeface="Bookman Old Style" panose="02050604050505020204" pitchFamily="18" charset="0"/>
              </a:rPr>
              <a:t>výroku auditora</a:t>
            </a:r>
            <a:r>
              <a:rPr lang="cs-CZ" sz="3000" dirty="0">
                <a:latin typeface="Bookman Old Style" panose="02050604050505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6221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9" y="171938"/>
            <a:ext cx="68853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ZPRÁVA AUDITORA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87569" y="725936"/>
            <a:ext cx="11895015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Jedná se o auditorskou zprávu, která je standardizovaným dokumentem.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Auditor pomocí zprávy vyjadřuje svůj názor na auditovanou činnost v podniku (např. na účetní závěrku společnosti).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Písemná smlouva mezi auditorem (auditorskou firmou) a auditovanou firmou.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Auditorská zpráva se vždy vyhotovuje u povinného auditu a řídí se zákonem č. 93/2009 Sb., o auditorech       uvádí náležitosti zprávy auditora.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Názor auditora je vyjádřen pomocí </a:t>
            </a:r>
            <a:r>
              <a:rPr lang="cs-CZ" sz="3000" b="1" dirty="0">
                <a:latin typeface="Bookman Old Style" panose="02050604050505020204" pitchFamily="18" charset="0"/>
              </a:rPr>
              <a:t>výroku auditora</a:t>
            </a:r>
            <a:r>
              <a:rPr lang="cs-CZ" sz="3000" dirty="0">
                <a:latin typeface="Bookman Old Style" panose="020506040505050202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Zprávu auditora projednává auditor s řídícím orgánem auditované účetní jednotky       připomínky jsou podávány auditorem písemně. </a:t>
            </a:r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85671231-B8F8-4FD2-8B67-A6AA7635FB9F}"/>
              </a:ext>
            </a:extLst>
          </p:cNvPr>
          <p:cNvSpPr/>
          <p:nvPr/>
        </p:nvSpPr>
        <p:spPr>
          <a:xfrm>
            <a:off x="9159630" y="4087446"/>
            <a:ext cx="484554" cy="312616"/>
          </a:xfrm>
          <a:prstGeom prst="right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0CFCE051-02A5-4F21-AE60-68FA54A3F1F2}"/>
              </a:ext>
            </a:extLst>
          </p:cNvPr>
          <p:cNvSpPr/>
          <p:nvPr/>
        </p:nvSpPr>
        <p:spPr>
          <a:xfrm>
            <a:off x="5787292" y="5904523"/>
            <a:ext cx="484554" cy="312616"/>
          </a:xfrm>
          <a:prstGeom prst="right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1326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8" y="171938"/>
            <a:ext cx="117543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NÁLEŽITOSTI ZPRÁVY AUDITORA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87569" y="725936"/>
            <a:ext cx="1189501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</a:rPr>
              <a:t>označení smluvních stran</a:t>
            </a:r>
            <a:r>
              <a:rPr lang="cs-CZ" sz="3000" dirty="0">
                <a:latin typeface="Bookman Old Style" panose="02050604050505020204" pitchFamily="18" charset="0"/>
              </a:rPr>
              <a:t>,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auditor (název firmy, jméno auditora, evidenční číslo, adresa sídla),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firma (název a právní forma firmy, IČO, adresa sídla)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</a:rPr>
              <a:t>rozsah auditu,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</a:rPr>
              <a:t>výrok auditora s popisem skutečností,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</a:rPr>
              <a:t>vyjádření auditora o údajích účetní závěrky       </a:t>
            </a:r>
            <a:r>
              <a:rPr lang="cs-CZ" sz="3000" dirty="0">
                <a:latin typeface="Bookman Old Style" panose="02050604050505020204" pitchFamily="18" charset="0"/>
              </a:rPr>
              <a:t>významné ohledy jsou v souladu s příslušnou účetní závěrkou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</a:rPr>
              <a:t>podpis auditora a datum vyhotovení</a:t>
            </a:r>
            <a:r>
              <a:rPr lang="cs-CZ" sz="3000" dirty="0">
                <a:latin typeface="Bookman Old Style" panose="02050604050505020204" pitchFamily="18" charset="0"/>
              </a:rPr>
              <a:t>.</a:t>
            </a:r>
          </a:p>
          <a:p>
            <a:r>
              <a:rPr lang="cs-CZ" sz="3000" dirty="0">
                <a:latin typeface="Bookman Old Style" panose="020506040505050202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3000" dirty="0">
              <a:latin typeface="Bookman Old Style" panose="02050604050505020204" pitchFamily="18" charset="0"/>
            </a:endParaRPr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85671231-B8F8-4FD2-8B67-A6AA7635FB9F}"/>
              </a:ext>
            </a:extLst>
          </p:cNvPr>
          <p:cNvSpPr/>
          <p:nvPr/>
        </p:nvSpPr>
        <p:spPr>
          <a:xfrm>
            <a:off x="9448799" y="3648222"/>
            <a:ext cx="484554" cy="312616"/>
          </a:xfrm>
          <a:prstGeom prst="right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8060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5F6C29D-8454-4134-8AED-B37855BC263B}"/>
              </a:ext>
            </a:extLst>
          </p:cNvPr>
          <p:cNvSpPr txBox="1"/>
          <p:nvPr/>
        </p:nvSpPr>
        <p:spPr>
          <a:xfrm>
            <a:off x="179753" y="178421"/>
            <a:ext cx="11824677" cy="5709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500" b="1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POŽADAVKY</a:t>
            </a:r>
          </a:p>
          <a:p>
            <a:endParaRPr lang="cs-CZ" sz="1500" b="1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r>
              <a:rPr lang="cs-CZ" sz="30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ZÁPOČET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5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DOCHÁZKA POUZE PRO DENNÍ STUDIUM (2 omluvená absence)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5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ZÁPOČTOVÝ ÚKOL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2500" dirty="0">
                <a:solidFill>
                  <a:srgbClr val="000000"/>
                </a:solidFill>
                <a:latin typeface="Bookman Old Style" panose="02050604050505020204" pitchFamily="18" charset="0"/>
              </a:rPr>
              <a:t>VYHOTOVENÍ AUDITORSKÉ SMLOUVY (10 bodů)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2500" dirty="0">
                <a:solidFill>
                  <a:srgbClr val="000000"/>
                </a:solidFill>
                <a:latin typeface="Bookman Old Style" panose="02050604050505020204" pitchFamily="18" charset="0"/>
              </a:rPr>
              <a:t>VYHOTOVENÍ AUDITORSKÉ ZPRÁVY (15 bodů)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2500" dirty="0">
                <a:solidFill>
                  <a:srgbClr val="000000"/>
                </a:solidFill>
                <a:latin typeface="Bookman Old Style" panose="02050604050505020204" pitchFamily="18" charset="0"/>
              </a:rPr>
              <a:t>ODEVZDÁNÍ DO IS MVŠO DO 30.11.2022 (odevzdávárna 1. přednáška)</a:t>
            </a:r>
          </a:p>
          <a:p>
            <a:endParaRPr lang="cs-CZ" sz="3000" b="1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r>
              <a:rPr lang="cs-CZ" sz="30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ZKOUŠKA</a:t>
            </a:r>
            <a:endParaRPr lang="cs-CZ" sz="3000" b="1" dirty="0">
              <a:latin typeface="Bookman Old Style" panose="0205060405050502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500" dirty="0">
                <a:solidFill>
                  <a:srgbClr val="000000"/>
                </a:solidFill>
                <a:latin typeface="Bookman Old Style" panose="02050604050505020204" pitchFamily="18" charset="0"/>
              </a:rPr>
              <a:t>PÍSEMNÝ TEST A POTÉ ÚSTNÍ ZKOUŠKA (75 bodů)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500" dirty="0">
                <a:solidFill>
                  <a:srgbClr val="000000"/>
                </a:solidFill>
                <a:latin typeface="Bookman Old Style" panose="02050604050505020204" pitchFamily="18" charset="0"/>
              </a:rPr>
              <a:t>ZKOUŠKOVÉ OBDOBÍ</a:t>
            </a:r>
            <a:br>
              <a:rPr lang="cs-CZ" sz="2500" dirty="0"/>
            </a:br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val="1974749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9" y="171938"/>
            <a:ext cx="68853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VÝROK AUDITORA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1EDE770-5623-49CB-AFDC-09B48782CC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0421121"/>
              </p:ext>
            </p:extLst>
          </p:nvPr>
        </p:nvGraphicFramePr>
        <p:xfrm>
          <a:off x="343877" y="1125416"/>
          <a:ext cx="11058770" cy="4376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59643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9" y="171938"/>
            <a:ext cx="68853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VÝROK AUDITORA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87569" y="725936"/>
            <a:ext cx="11895015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 fontAlgn="base">
              <a:buFont typeface="Wingdings" panose="05000000000000000000" pitchFamily="2" charset="2"/>
              <a:buChar char="§"/>
            </a:pPr>
            <a:r>
              <a:rPr lang="cs-CZ" sz="3000" b="1" i="0" dirty="0">
                <a:effectLst/>
                <a:latin typeface="Bookman Old Style" panose="02050604050505020204" pitchFamily="18" charset="0"/>
              </a:rPr>
              <a:t>BEZ VÝHRAD</a:t>
            </a:r>
            <a:r>
              <a:rPr lang="cs-CZ" sz="3000" b="0" i="0" dirty="0">
                <a:effectLst/>
                <a:latin typeface="Bookman Old Style" panose="02050604050505020204" pitchFamily="18" charset="0"/>
              </a:rPr>
              <a:t> </a:t>
            </a:r>
          </a:p>
          <a:p>
            <a:pPr marL="914400" lvl="1" indent="-457200" fontAlgn="base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</a:rPr>
              <a:t>Nejlepší výrok, kdy </a:t>
            </a:r>
            <a:r>
              <a:rPr lang="cs-CZ" sz="3000" b="0" i="0" dirty="0">
                <a:effectLst/>
                <a:latin typeface="Bookman Old Style" panose="02050604050505020204" pitchFamily="18" charset="0"/>
              </a:rPr>
              <a:t>auditor konstatuje svůj názor bez jakékoliv výhrady.</a:t>
            </a:r>
          </a:p>
          <a:p>
            <a:pPr marL="914400" lvl="1" indent="-457200" fontAlgn="base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</a:rPr>
              <a:t>A</a:t>
            </a:r>
            <a:r>
              <a:rPr lang="cs-CZ" sz="3000" b="0" i="0" dirty="0">
                <a:effectLst/>
                <a:latin typeface="Bookman Old Style" panose="02050604050505020204" pitchFamily="18" charset="0"/>
              </a:rPr>
              <a:t>uditor vydává výrok bez výhrad, tehdy je-li přesvědčen, že vykazované údaje jsou v souladu se skutečností.</a:t>
            </a:r>
          </a:p>
          <a:p>
            <a:pPr marL="914400" lvl="1" indent="-457200" fontAlgn="base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</a:rPr>
              <a:t>Př</a:t>
            </a:r>
            <a:r>
              <a:rPr lang="cs-CZ" sz="3000" b="0" i="0" dirty="0">
                <a:effectLst/>
                <a:latin typeface="Bookman Old Style" panose="02050604050505020204" pitchFamily="18" charset="0"/>
              </a:rPr>
              <a:t>. Účetní závěrka poskytuje podle názoru auditora ve všech významných ohledech věrný a poctivý obraz předmětu účetnictví v souladu s právními předpisy a příslušným rámcem účetního výkaznictví.</a:t>
            </a:r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973207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48492" y="245206"/>
            <a:ext cx="1189501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 fontAlgn="base">
              <a:buFont typeface="Wingdings" panose="05000000000000000000" pitchFamily="2" charset="2"/>
              <a:buChar char="§"/>
            </a:pPr>
            <a:r>
              <a:rPr lang="cs-CZ" sz="3000" b="1" i="0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S VÝHRADOU</a:t>
            </a:r>
          </a:p>
          <a:p>
            <a:pPr marL="914400" lvl="1" indent="-457200" fontAlgn="base">
              <a:buFontTx/>
              <a:buChar char="-"/>
            </a:pPr>
            <a:r>
              <a:rPr lang="cs-CZ" sz="3000" b="0" i="0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Výrok u kterého auditor konstatuje určitou výhradu.</a:t>
            </a:r>
          </a:p>
          <a:p>
            <a:pPr marL="914400" lvl="1" indent="-457200" fontAlgn="base">
              <a:buFontTx/>
              <a:buChar char="-"/>
            </a:pPr>
            <a:r>
              <a:rPr lang="cs-CZ" sz="3000" dirty="0">
                <a:solidFill>
                  <a:srgbClr val="333333"/>
                </a:solidFill>
                <a:latin typeface="Bookman Old Style" panose="02050604050505020204" pitchFamily="18" charset="0"/>
              </a:rPr>
              <a:t>Auditor nesouhlasí s některými údaji.</a:t>
            </a:r>
          </a:p>
          <a:p>
            <a:pPr marL="914400" lvl="1" indent="-457200" fontAlgn="base">
              <a:buFontTx/>
              <a:buChar char="-"/>
            </a:pPr>
            <a:r>
              <a:rPr lang="cs-CZ" sz="3000" b="0" i="0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Př. </a:t>
            </a:r>
            <a:r>
              <a:rPr lang="cs-CZ" sz="3000" dirty="0">
                <a:solidFill>
                  <a:srgbClr val="333333"/>
                </a:solidFill>
                <a:latin typeface="Bookman Old Style" panose="02050604050505020204" pitchFamily="18" charset="0"/>
              </a:rPr>
              <a:t>Ú</a:t>
            </a:r>
            <a:r>
              <a:rPr lang="cs-CZ" sz="3000" b="0" i="0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četní závěrka podává podle jeho názoru věrný a poctivý obraz předmětu účetnictví v souladu s právními předpisy a příslušným rámcem účetního výkaznictví s výjimkou dílčích skutečností</a:t>
            </a:r>
            <a:r>
              <a:rPr lang="cs-CZ" sz="3000" dirty="0">
                <a:solidFill>
                  <a:srgbClr val="333333"/>
                </a:solidFill>
                <a:latin typeface="Bookman Old Style" panose="02050604050505020204" pitchFamily="18" charset="0"/>
              </a:rPr>
              <a:t>.</a:t>
            </a:r>
          </a:p>
          <a:p>
            <a:pPr marL="914400" lvl="1" indent="-457200" fontAlgn="base">
              <a:buFontTx/>
              <a:buChar char="-"/>
            </a:pPr>
            <a:r>
              <a:rPr lang="cs-CZ" sz="3000" dirty="0">
                <a:solidFill>
                  <a:srgbClr val="333333"/>
                </a:solidFill>
                <a:latin typeface="Bookman Old Style" panose="02050604050505020204" pitchFamily="18" charset="0"/>
              </a:rPr>
              <a:t>Dílčí skutečnosti musí mít měně významný charakter.</a:t>
            </a:r>
          </a:p>
          <a:p>
            <a:pPr marL="914400" lvl="1" indent="-457200" fontAlgn="base">
              <a:buFontTx/>
              <a:buChar char="-"/>
            </a:pPr>
            <a:r>
              <a:rPr lang="cs-CZ" sz="3000" b="0" i="0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V</a:t>
            </a:r>
            <a:r>
              <a:rPr lang="cs-CZ" sz="3000" dirty="0">
                <a:solidFill>
                  <a:srgbClr val="333333"/>
                </a:solidFill>
                <a:latin typeface="Bookman Old Style" panose="02050604050505020204" pitchFamily="18" charset="0"/>
              </a:rPr>
              <a:t>e zprávě musí být přesně popsány dílčí skutečností (výhrady),</a:t>
            </a:r>
            <a:r>
              <a:rPr lang="cs-CZ" sz="3000" b="0" i="0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 které </a:t>
            </a:r>
            <a:r>
              <a:rPr lang="cs-CZ" sz="3000" dirty="0">
                <a:solidFill>
                  <a:srgbClr val="333333"/>
                </a:solidFill>
                <a:latin typeface="Bookman Old Style" panose="02050604050505020204" pitchFamily="18" charset="0"/>
              </a:rPr>
              <a:t>musí podnik napravit</a:t>
            </a:r>
            <a:r>
              <a:rPr lang="cs-CZ" sz="3000" b="0" i="0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.</a:t>
            </a:r>
          </a:p>
          <a:p>
            <a:pPr marL="914400" lvl="1" indent="-457200" fontAlgn="base">
              <a:buFontTx/>
              <a:buChar char="-"/>
            </a:pPr>
            <a:r>
              <a:rPr lang="cs-CZ" sz="3000" b="0" i="0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Př. Auditor nebyl přítomen/přizván k inventariz</a:t>
            </a:r>
            <a:r>
              <a:rPr lang="cs-CZ" sz="3000" dirty="0">
                <a:solidFill>
                  <a:srgbClr val="333333"/>
                </a:solidFill>
                <a:latin typeface="Bookman Old Style" panose="02050604050505020204" pitchFamily="18" charset="0"/>
              </a:rPr>
              <a:t>aci skladu, pokladny.</a:t>
            </a:r>
            <a:endParaRPr lang="cs-CZ" sz="3000" b="0" i="0" dirty="0">
              <a:solidFill>
                <a:srgbClr val="333333"/>
              </a:solidFill>
              <a:effectLst/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657534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48492" y="135791"/>
            <a:ext cx="11895015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 fontAlgn="base">
              <a:buFont typeface="Wingdings" panose="05000000000000000000" pitchFamily="2" charset="2"/>
              <a:buChar char="§"/>
            </a:pPr>
            <a:r>
              <a:rPr lang="cs-CZ" sz="3000" b="1" i="0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ZÁPORNÝ VÝROK</a:t>
            </a:r>
            <a:r>
              <a:rPr lang="cs-CZ" sz="3000" b="0" i="0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 </a:t>
            </a:r>
          </a:p>
          <a:p>
            <a:pPr algn="l" fontAlgn="base"/>
            <a:r>
              <a:rPr lang="cs-CZ" sz="3000" dirty="0">
                <a:solidFill>
                  <a:srgbClr val="333333"/>
                </a:solidFill>
                <a:latin typeface="Bookman Old Style" panose="02050604050505020204" pitchFamily="18" charset="0"/>
              </a:rPr>
              <a:t>     -</a:t>
            </a:r>
            <a:r>
              <a:rPr lang="cs-CZ" sz="3000" b="0" i="0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cs-CZ" sz="3000" dirty="0">
                <a:latin typeface="Bookman Old Style" panose="02050604050505020204" pitchFamily="18" charset="0"/>
              </a:rPr>
              <a:t>A</a:t>
            </a:r>
            <a:r>
              <a:rPr lang="cs-CZ" sz="3000" b="0" i="0" dirty="0">
                <a:effectLst/>
                <a:latin typeface="Bookman Old Style" panose="02050604050505020204" pitchFamily="18" charset="0"/>
              </a:rPr>
              <a:t>uditor vydává záporný výrok, tehdy je-li přesvědčen, že 	vykazované údaje nejsou v souladu se skutečností</a:t>
            </a:r>
            <a:r>
              <a:rPr lang="cs-CZ" sz="3000" dirty="0">
                <a:solidFill>
                  <a:srgbClr val="333333"/>
                </a:solidFill>
                <a:latin typeface="Bookman Old Style" panose="02050604050505020204" pitchFamily="18" charset="0"/>
              </a:rPr>
              <a:t>.</a:t>
            </a:r>
          </a:p>
          <a:p>
            <a:pPr algn="l" fontAlgn="base"/>
            <a:r>
              <a:rPr lang="cs-CZ" sz="3000" dirty="0">
                <a:solidFill>
                  <a:srgbClr val="333333"/>
                </a:solidFill>
                <a:latin typeface="Bookman Old Style" panose="02050604050505020204" pitchFamily="18" charset="0"/>
              </a:rPr>
              <a:t>     - Př. A</a:t>
            </a:r>
            <a:r>
              <a:rPr lang="cs-CZ" sz="3000" b="0" i="0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uditor konstatuje, že podle jeho názoru účetní 	závěrka nepodává věrný a poctivý obraz o účetnictví v 	souladu s právními předpisy a příslušným rámcem 	účetního výkaznictví.</a:t>
            </a:r>
          </a:p>
          <a:p>
            <a:pPr marL="457200" indent="-457200" algn="l" fontAlgn="base">
              <a:buFont typeface="Wingdings" panose="05000000000000000000" pitchFamily="2" charset="2"/>
              <a:buChar char="§"/>
            </a:pPr>
            <a:endParaRPr lang="cs-CZ" sz="3000" b="1" i="0" dirty="0">
              <a:solidFill>
                <a:srgbClr val="333333"/>
              </a:solidFill>
              <a:effectLst/>
              <a:latin typeface="Bookman Old Style" panose="02050604050505020204" pitchFamily="18" charset="0"/>
            </a:endParaRPr>
          </a:p>
          <a:p>
            <a:pPr marL="457200" indent="-457200" algn="l" fontAlgn="base">
              <a:buFont typeface="Wingdings" panose="05000000000000000000" pitchFamily="2" charset="2"/>
              <a:buChar char="§"/>
            </a:pPr>
            <a:r>
              <a:rPr lang="cs-CZ" sz="3000" b="1" i="0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ODMÍTNUTÍ VÝROKU</a:t>
            </a:r>
            <a:r>
              <a:rPr lang="cs-CZ" sz="3000" b="0" i="0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 </a:t>
            </a:r>
          </a:p>
          <a:p>
            <a:pPr algn="l" fontAlgn="base"/>
            <a:r>
              <a:rPr lang="cs-CZ" sz="3000" dirty="0">
                <a:solidFill>
                  <a:srgbClr val="333333"/>
                </a:solidFill>
                <a:latin typeface="Bookman Old Style" panose="02050604050505020204" pitchFamily="18" charset="0"/>
              </a:rPr>
              <a:t>     -</a:t>
            </a:r>
            <a:r>
              <a:rPr lang="cs-CZ" sz="3000" b="0" i="0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 Odmítnutí výroku k auditu, vydává auditor tehdy, byl-li 	při činnosti auditu omezen do takové míry, že nebyl 	schopen vydat svůj výrok, názor na skutečnost.</a:t>
            </a:r>
          </a:p>
          <a:p>
            <a:pPr algn="l" fontAlgn="base"/>
            <a:r>
              <a:rPr lang="cs-CZ" sz="3000" dirty="0">
                <a:solidFill>
                  <a:srgbClr val="333333"/>
                </a:solidFill>
                <a:latin typeface="Bookman Old Style" panose="02050604050505020204" pitchFamily="18" charset="0"/>
              </a:rPr>
              <a:t>     - Př. Odmítnutí výroku může auditor vydat, když nemá 	dostatek podkladů či údaje nesedí se skutečností.</a:t>
            </a:r>
            <a:endParaRPr lang="cs-CZ" sz="3000" b="0" i="0" dirty="0">
              <a:solidFill>
                <a:srgbClr val="333333"/>
              </a:solidFill>
              <a:effectLst/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064986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9" y="171938"/>
            <a:ext cx="68853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ROZDĚLENÍ AUDITU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42FB374-5709-4AEE-A2D5-1C0E714BCB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3431555"/>
              </p:ext>
            </p:extLst>
          </p:nvPr>
        </p:nvGraphicFramePr>
        <p:xfrm>
          <a:off x="421054" y="1568669"/>
          <a:ext cx="11349892" cy="3869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13403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15107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9" y="171938"/>
            <a:ext cx="68853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DRUHY AUDITU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F05CA50-5E5C-486E-B739-20E25C1563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2321715"/>
              </p:ext>
            </p:extLst>
          </p:nvPr>
        </p:nvGraphicFramePr>
        <p:xfrm>
          <a:off x="187569" y="1071358"/>
          <a:ext cx="1149643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475318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15107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9" y="171938"/>
            <a:ext cx="68853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FINANČNÍ AUDIT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281352" y="828431"/>
            <a:ext cx="1132449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Jedná se o nejznámější formální audit.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Smyslem finančního auditu je prověření správností finančních výkazů společnosti.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i="0" dirty="0">
                <a:solidFill>
                  <a:srgbClr val="333333"/>
                </a:solidFill>
                <a:effectLst/>
                <a:latin typeface="Bookman Old Style" panose="02050604050505020204" pitchFamily="18" charset="0"/>
                <a:cs typeface="Times New Roman" panose="02020603050405020304" pitchFamily="18" charset="0"/>
              </a:rPr>
              <a:t>Vychází ze zákonů příslušného státu, ale také z mezinárodních standardů (např. IAS/IFRS).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rgbClr val="333333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Finanční audit je označován jako </a:t>
            </a:r>
            <a:r>
              <a:rPr lang="cs-CZ" sz="3000" b="1" dirty="0">
                <a:solidFill>
                  <a:srgbClr val="333333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audit účetní závěrky podniku</a:t>
            </a:r>
            <a:r>
              <a:rPr lang="cs-CZ" sz="3000" dirty="0">
                <a:solidFill>
                  <a:srgbClr val="333333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rgbClr val="333333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Finanční audit může být </a:t>
            </a:r>
            <a:r>
              <a:rPr lang="cs-CZ" sz="3000" b="1" dirty="0">
                <a:solidFill>
                  <a:srgbClr val="333333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interní</a:t>
            </a:r>
            <a:r>
              <a:rPr lang="cs-CZ" sz="3000" dirty="0">
                <a:solidFill>
                  <a:srgbClr val="333333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a </a:t>
            </a:r>
            <a:r>
              <a:rPr lang="cs-CZ" sz="3000" b="1" dirty="0">
                <a:solidFill>
                  <a:srgbClr val="333333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externí</a:t>
            </a:r>
            <a:r>
              <a:rPr lang="cs-CZ" sz="3000" dirty="0">
                <a:solidFill>
                  <a:srgbClr val="333333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rgbClr val="333333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Interní finanční audit je nepovinný, oproti tomu externí finanční audit musí řada firem provádět povinně.</a:t>
            </a:r>
            <a:endParaRPr lang="cs-CZ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2420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5107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9" y="171938"/>
            <a:ext cx="68853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AUDIT KVALITY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250093" y="811906"/>
            <a:ext cx="1132449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Audit kvality prověřuje, zda jsou správně nastaveny činnosti řízení tak, aby firma efektivně vyráběla kvalitní výrobky nebo poskytovala kvalitní služby.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Produkty musí plnit především parametry kvality, které podnik uvádí, a ke kterým se zavazuje.</a:t>
            </a:r>
            <a:r>
              <a:rPr lang="cs-CZ" sz="300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Základem pro audit kvality je norma </a:t>
            </a:r>
            <a:r>
              <a:rPr lang="cs-CZ" sz="3000" b="1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ISO 9001 – certifikace systémů managementu kvality</a:t>
            </a:r>
            <a:r>
              <a:rPr lang="cs-CZ" sz="300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, která obsahuje zkušenosti nejlepších manažerů.</a:t>
            </a:r>
          </a:p>
          <a:p>
            <a:endParaRPr lang="cs-CZ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rázek 7" descr="Obsah obrázku text, klipart&#10;&#10;Popis byl vytvořen automaticky">
            <a:extLst>
              <a:ext uri="{FF2B5EF4-FFF2-40B4-BE49-F238E27FC236}">
                <a16:creationId xmlns:a16="http://schemas.microsoft.com/office/drawing/2014/main" id="{32DC2CF7-7B08-4796-8467-782500F7EF4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54" b="90893" l="2750" r="96833">
                        <a14:foregroundMark x1="56750" y1="25865" x2="56750" y2="25865"/>
                        <a14:foregroundMark x1="51500" y1="19854" x2="72917" y2="71038"/>
                        <a14:foregroundMark x1="37000" y1="16393" x2="49167" y2="17851"/>
                        <a14:foregroundMark x1="49167" y1="17851" x2="66167" y2="16393"/>
                        <a14:foregroundMark x1="66167" y1="16393" x2="72333" y2="16576"/>
                        <a14:foregroundMark x1="72333" y1="16576" x2="77500" y2="27869"/>
                        <a14:foregroundMark x1="77500" y1="27869" x2="84333" y2="69763"/>
                        <a14:foregroundMark x1="84333" y1="69763" x2="92750" y2="84153"/>
                        <a14:foregroundMark x1="91583" y1="79964" x2="72833" y2="69399"/>
                        <a14:foregroundMark x1="72833" y1="69399" x2="44167" y2="71767"/>
                        <a14:foregroundMark x1="51333" y1="51366" x2="56583" y2="60838"/>
                        <a14:foregroundMark x1="56583" y1="60838" x2="63917" y2="60474"/>
                        <a14:foregroundMark x1="63917" y1="60474" x2="69083" y2="60474"/>
                        <a14:foregroundMark x1="48500" y1="32423" x2="69583" y2="30601"/>
                        <a14:foregroundMark x1="69583" y1="30601" x2="77250" y2="31512"/>
                        <a14:foregroundMark x1="77250" y1="31512" x2="78917" y2="42623"/>
                        <a14:foregroundMark x1="78917" y1="42623" x2="61500" y2="34244"/>
                        <a14:foregroundMark x1="61500" y1="34244" x2="56333" y2="43898"/>
                        <a14:foregroundMark x1="56333" y1="43898" x2="50583" y2="40984"/>
                        <a14:foregroundMark x1="50583" y1="40984" x2="47750" y2="37523"/>
                        <a14:foregroundMark x1="59333" y1="26230" x2="66250" y2="30783"/>
                        <a14:foregroundMark x1="49750" y1="52277" x2="48583" y2="65027"/>
                        <a14:foregroundMark x1="48583" y1="65027" x2="48833" y2="68670"/>
                        <a14:foregroundMark x1="78000" y1="50273" x2="77333" y2="69945"/>
                        <a14:foregroundMark x1="32833" y1="73770" x2="36000" y2="61749"/>
                        <a14:foregroundMark x1="36000" y1="61749" x2="37417" y2="48634"/>
                        <a14:foregroundMark x1="37417" y1="48634" x2="37167" y2="36976"/>
                        <a14:foregroundMark x1="37167" y1="36976" x2="32667" y2="26047"/>
                        <a14:foregroundMark x1="32667" y1="26047" x2="20667" y2="17668"/>
                        <a14:foregroundMark x1="20667" y1="17668" x2="15000" y2="19490"/>
                        <a14:foregroundMark x1="15000" y1="19490" x2="10333" y2="28415"/>
                        <a14:foregroundMark x1="10333" y1="28415" x2="12000" y2="55191"/>
                        <a14:foregroundMark x1="12000" y1="55191" x2="16583" y2="63570"/>
                        <a14:foregroundMark x1="16583" y1="63570" x2="23167" y2="64481"/>
                        <a14:foregroundMark x1="23167" y1="64481" x2="28667" y2="55556"/>
                        <a14:foregroundMark x1="28667" y1="55556" x2="28833" y2="51913"/>
                        <a14:foregroundMark x1="27750" y1="14390" x2="16333" y2="11658"/>
                        <a14:foregroundMark x1="16333" y1="11658" x2="12345" y2="13449"/>
                        <a14:foregroundMark x1="8565" y1="18525" x2="6167" y2="24408"/>
                        <a14:foregroundMark x1="6167" y1="24408" x2="4750" y2="55373"/>
                        <a14:foregroundMark x1="4750" y1="55373" x2="10667" y2="75956"/>
                        <a14:foregroundMark x1="10667" y1="75956" x2="13000" y2="78871"/>
                        <a14:foregroundMark x1="5333" y1="28233" x2="3000" y2="38616"/>
                        <a14:foregroundMark x1="3000" y1="38616" x2="2250" y2="50091"/>
                        <a14:foregroundMark x1="2250" y1="50091" x2="3917" y2="63752"/>
                        <a14:foregroundMark x1="3917" y1="63752" x2="7583" y2="76321"/>
                        <a14:foregroundMark x1="7583" y1="76321" x2="12000" y2="83242"/>
                        <a14:foregroundMark x1="12000" y1="83242" x2="23417" y2="88889"/>
                        <a14:foregroundMark x1="23417" y1="88889" x2="28667" y2="86885"/>
                        <a14:foregroundMark x1="28667" y1="86885" x2="33167" y2="81421"/>
                        <a14:foregroundMark x1="33167" y1="81421" x2="35833" y2="71220"/>
                        <a14:foregroundMark x1="35833" y1="71220" x2="36333" y2="56831"/>
                        <a14:foregroundMark x1="36333" y1="56831" x2="35750" y2="51548"/>
                        <a14:foregroundMark x1="29583" y1="27140" x2="21750" y2="66302"/>
                        <a14:foregroundMark x1="34000" y1="23133" x2="36997" y2="31089"/>
                        <a14:foregroundMark x1="37814" y1="36118" x2="38583" y2="45173"/>
                        <a14:foregroundMark x1="38583" y1="45173" x2="35917" y2="70492"/>
                        <a14:foregroundMark x1="35917" y1="70492" x2="34167" y2="77596"/>
                        <a14:foregroundMark x1="25833" y1="80692" x2="26917" y2="80874"/>
                        <a14:foregroundMark x1="26917" y1="80874" x2="33000" y2="75956"/>
                        <a14:foregroundMark x1="28917" y1="79599" x2="32583" y2="75410"/>
                        <a14:foregroundMark x1="2833" y1="57013" x2="4083" y2="68670"/>
                        <a14:foregroundMark x1="4083" y1="68670" x2="6104" y2="77046"/>
                        <a14:foregroundMark x1="8659" y1="81593" x2="11917" y2="85974"/>
                        <a14:foregroundMark x1="11917" y1="85974" x2="23750" y2="89435"/>
                        <a14:foregroundMark x1="23750" y1="89435" x2="28917" y2="88525"/>
                        <a14:foregroundMark x1="28917" y1="88525" x2="32333" y2="82514"/>
                        <a14:foregroundMark x1="15833" y1="89800" x2="21250" y2="90893"/>
                        <a14:foregroundMark x1="21250" y1="90893" x2="23583" y2="89617"/>
                        <a14:foregroundMark x1="12167" y1="87432" x2="18667" y2="89071"/>
                        <a14:foregroundMark x1="18417" y1="11840" x2="24000" y2="11475"/>
                        <a14:foregroundMark x1="24000" y1="11475" x2="29250" y2="14208"/>
                        <a14:foregroundMark x1="29250" y1="14208" x2="31500" y2="18761"/>
                        <a14:foregroundMark x1="52167" y1="17486" x2="57833" y2="18397"/>
                        <a14:foregroundMark x1="57833" y1="18397" x2="68000" y2="16393"/>
                        <a14:foregroundMark x1="75083" y1="17122" x2="73583" y2="17851"/>
                        <a14:foregroundMark x1="80667" y1="16576" x2="75917" y2="16940"/>
                        <a14:foregroundMark x1="96833" y1="83060" x2="92000" y2="88707"/>
                        <a14:foregroundMark x1="92000" y1="88707" x2="91083" y2="88525"/>
                        <a14:foregroundMark x1="36583" y1="30965" x2="37833" y2="35337"/>
                        <a14:foregroundMark x1="39000" y1="44627" x2="39500" y2="53005"/>
                        <a14:foregroundMark x1="9167" y1="19854" x2="13583" y2="13843"/>
                        <a14:foregroundMark x1="13583" y1="13843" x2="13917" y2="13843"/>
                        <a14:backgroundMark x1="34750" y1="19126" x2="37667" y2="25683"/>
                        <a14:backgroundMark x1="38938" y1="33988" x2="40667" y2="42805"/>
                        <a14:backgroundMark x1="1000" y1="36430" x2="667" y2="62113"/>
                        <a14:backgroundMark x1="667" y1="62113" x2="1917" y2="67760"/>
                        <a14:backgroundMark x1="8917" y1="16940" x2="12500" y2="12750"/>
                        <a14:backgroundMark x1="5750" y1="77596" x2="7833" y2="828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456" y="2935564"/>
            <a:ext cx="8942850" cy="409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5711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151077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187569" y="133770"/>
            <a:ext cx="11324493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i="0" u="sng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Příklad parametrů kvality: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0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výrobek – karoserie automobilu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p</a:t>
            </a:r>
            <a:r>
              <a:rPr lang="cs-CZ" sz="3000" b="1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řesnost</a:t>
            </a:r>
            <a:r>
              <a:rPr lang="cs-CZ" sz="300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 - dodržení tolerancí </a:t>
            </a:r>
          </a:p>
          <a:p>
            <a:pPr lvl="1"/>
            <a:r>
              <a:rPr lang="cs-CZ" sz="300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    </a:t>
            </a:r>
            <a:r>
              <a:rPr lang="cs-CZ" sz="300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daných technickým výkresem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včasnost</a:t>
            </a:r>
            <a:r>
              <a:rPr lang="cs-CZ" sz="300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 - dodání na termín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vlastnosti </a:t>
            </a:r>
            <a:r>
              <a:rPr lang="cs-CZ" sz="300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- dodržení technologických postupů, aby nedošlo ke změně materiálových vlastností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materiálové složení</a:t>
            </a:r>
            <a:r>
              <a:rPr lang="cs-CZ" sz="3000" b="1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cs-CZ" sz="300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- materiálový certifikát 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cena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0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služba - instalace automatu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informování o postupu instalace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včasnost instalace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školení na používání automatu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cena </a:t>
            </a:r>
          </a:p>
          <a:p>
            <a:endParaRPr lang="cs-CZ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 descr="Obsah obrázku loďka&#10;&#10;Popis byl vytvořen automaticky">
            <a:extLst>
              <a:ext uri="{FF2B5EF4-FFF2-40B4-BE49-F238E27FC236}">
                <a16:creationId xmlns:a16="http://schemas.microsoft.com/office/drawing/2014/main" id="{C47E3D5A-C525-4D21-8E92-4E03EA85435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861" y="-117232"/>
            <a:ext cx="3118339" cy="311833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E0E36A1-DDF5-4190-961D-3912CC9EC6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7988" y1="24609" x2="37988" y2="31510"/>
                        <a14:foregroundMark x1="37988" y1="31510" x2="37988" y2="31641"/>
                        <a14:foregroundMark x1="56055" y1="25000" x2="55664" y2="67448"/>
                        <a14:foregroundMark x1="37695" y1="33984" x2="37988" y2="50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943" t="19192" r="34419" b="19544"/>
          <a:stretch/>
        </p:blipFill>
        <p:spPr>
          <a:xfrm>
            <a:off x="8227049" y="3856894"/>
            <a:ext cx="1974320" cy="286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147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51077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218829" y="0"/>
            <a:ext cx="11785602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3000" b="1" i="0" u="sng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Audit kvality může obsahovat: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cs-CZ" sz="30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systém managementu = </a:t>
            </a:r>
            <a:r>
              <a:rPr lang="cs-CZ" sz="300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řízení </a:t>
            </a:r>
            <a:r>
              <a:rPr lang="cs-CZ" sz="30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dle vybrané normy ISO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cs-CZ" sz="25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struktura systému,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cs-CZ" sz="25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nastavení procesů,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cs-CZ" sz="25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interní postupy a návody,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cs-CZ" sz="25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nastavení odpovědností,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cs-CZ" sz="30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kritická místa,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cs-CZ" sz="30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parametry kvality produktů,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cs-CZ" sz="30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komunikaci se zákazníkem,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cs-CZ" sz="30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životní cyklus produktu,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z</a:t>
            </a:r>
            <a:r>
              <a:rPr lang="cs-CZ" sz="30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nalosti, zkušenosti a kvalifikace pracovníků,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cs-CZ" sz="30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školení pracovníků,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cs-CZ" sz="30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reporting - monitorování produktů, procesů,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cs-CZ" sz="30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kontroly, zkoušky, testy,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trvalé zlepšování.</a:t>
            </a:r>
            <a:endParaRPr lang="cs-CZ" sz="3000" b="0" i="0" dirty="0">
              <a:solidFill>
                <a:sysClr val="windowText" lastClr="000000"/>
              </a:solidFill>
              <a:effectLst/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018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5F6C29D-8454-4134-8AED-B37855BC263B}"/>
              </a:ext>
            </a:extLst>
          </p:cNvPr>
          <p:cNvSpPr txBox="1"/>
          <p:nvPr/>
        </p:nvSpPr>
        <p:spPr>
          <a:xfrm>
            <a:off x="2517834" y="2795985"/>
            <a:ext cx="11574584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5000" b="1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1. </a:t>
            </a:r>
            <a:r>
              <a:rPr lang="cs-CZ" sz="50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ZÁKLADY AUDITU</a:t>
            </a:r>
            <a:endParaRPr lang="cs-CZ" sz="5000" b="1" i="0" dirty="0"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  <a:p>
            <a:endParaRPr lang="cs-CZ" sz="1500" b="1" dirty="0">
              <a:solidFill>
                <a:srgbClr val="0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0041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15107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9" y="171938"/>
            <a:ext cx="68853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EKOLOGICKÝ AUDIT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296983" y="725936"/>
            <a:ext cx="1165274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Nástroj pro zjištění souladu podniku s ekologickými předpisy.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Prostředek pro posilování postavení podniku na trhu          zvyšování konkurenceschopnosti.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Ekologický audit podrobně hodnotí působení činnosti firem na životní prostředí, ověřuje soulad s právními předpisy. Vyhodnocuje a kvantifikuje ekologická rizika související s danou činností a navrhuje opatření směřující ke zmírnění nebo odstranění negativního vlivu na životní prostředí.</a:t>
            </a:r>
            <a:endParaRPr lang="cs-CZ" sz="3000" dirty="0"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Nejčastěji se ekologický audit týká firem v těžebním, chemickém, potravinářském a energetickém průmyslu.</a:t>
            </a:r>
          </a:p>
          <a:p>
            <a:pPr algn="l" fontAlgn="ctr"/>
            <a:r>
              <a:rPr lang="cs-CZ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cs-CZ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E21BFF48-F1E2-46EA-B85B-E92C424ED0A2}"/>
              </a:ext>
            </a:extLst>
          </p:cNvPr>
          <p:cNvSpPr/>
          <p:nvPr/>
        </p:nvSpPr>
        <p:spPr>
          <a:xfrm>
            <a:off x="10828351" y="1792822"/>
            <a:ext cx="562573" cy="320431"/>
          </a:xfrm>
          <a:prstGeom prst="rightArrow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53008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15107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9" y="171938"/>
            <a:ext cx="68853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INFORMAČNÍ AUDIT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211014" y="725936"/>
            <a:ext cx="11980986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900" dirty="0">
                <a:solidFill>
                  <a:srgbClr val="000000"/>
                </a:solidFill>
                <a:latin typeface="Bookman Old Style" panose="02050604050505020204" pitchFamily="18" charset="0"/>
              </a:rPr>
              <a:t>Pro firmy </a:t>
            </a:r>
            <a:r>
              <a:rPr lang="cs-CZ" sz="29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je stále důležitější kontrola nad tokem informací uvnitř firmy.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9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Informace jsou považovány za důležitou součást podnikatelských aktivit.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9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I</a:t>
            </a:r>
            <a:r>
              <a:rPr lang="cs-CZ" sz="2900" b="1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nformační = znalostní management</a:t>
            </a:r>
            <a:r>
              <a:rPr lang="cs-CZ" sz="29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získává silnější strategickou pozici v rámci celé firmy.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9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Komunikace v rámci firmy často nefunguje, informační proces je špatně nastaven nebo není vůbec nastaven  informace neputují tam, kam mají        je třeba informační procesy uvnitř firmy optimalizovat, a právě k tomu slouží informační audit.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9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Cílem informačního auditu je </a:t>
            </a:r>
            <a:r>
              <a:rPr lang="pl-PL" sz="290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odhalení problémů a chyb v komunikaci a práci s informacemi  </a:t>
            </a:r>
            <a:r>
              <a:rPr lang="pl-PL" sz="29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a jejich zlepšení v rámci podniku.</a:t>
            </a:r>
            <a:endParaRPr lang="cs-CZ" sz="29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6E66642A-14B8-4011-802A-059E8A7AB783}"/>
              </a:ext>
            </a:extLst>
          </p:cNvPr>
          <p:cNvSpPr/>
          <p:nvPr/>
        </p:nvSpPr>
        <p:spPr>
          <a:xfrm>
            <a:off x="10949421" y="3963954"/>
            <a:ext cx="609600" cy="320431"/>
          </a:xfrm>
          <a:prstGeom prst="rightArrow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1CDEF50B-B71B-456C-8A0D-824F7CD8F451}"/>
              </a:ext>
            </a:extLst>
          </p:cNvPr>
          <p:cNvSpPr/>
          <p:nvPr/>
        </p:nvSpPr>
        <p:spPr>
          <a:xfrm>
            <a:off x="4994166" y="4426606"/>
            <a:ext cx="609600" cy="320431"/>
          </a:xfrm>
          <a:prstGeom prst="rightArrow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89588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151077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211014" y="145130"/>
            <a:ext cx="1198098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Informační audit je také označován jako </a:t>
            </a:r>
            <a:r>
              <a:rPr lang="cs-CZ" sz="3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bezpečnostní audit</a:t>
            </a: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Bezpečnostní proto, protože data i informace podniku jsou v současné době v elektronické podobě a můžou být zneužita.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Podnik musí tedy svá citlivá data dostatečně chránit.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Součásti informačně bezpečnostního auditu je prověřování a kontrolování používaných informačních systémů podniku a způsobu ochrany zpracovaných dat.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3000" b="1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Kontrola používaných programů</a:t>
            </a:r>
            <a:r>
              <a:rPr lang="cs-CZ" sz="3000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(software).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3000" b="1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Kontrola používané výpočetní techniky </a:t>
            </a:r>
            <a:r>
              <a:rPr lang="cs-CZ" sz="3000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(hardware).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3000" b="1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Zabezpečení </a:t>
            </a:r>
            <a:r>
              <a:rPr lang="cs-CZ" sz="3000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(výpadky energie, záložní zdroje).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29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9647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15107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9" y="171938"/>
            <a:ext cx="68853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 ENERGETICKÝ AUDIT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296982" y="725936"/>
            <a:ext cx="1181686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S</a:t>
            </a:r>
            <a:r>
              <a:rPr lang="cs-CZ" sz="30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oubor činností, jehož výsledkem je </a:t>
            </a:r>
            <a:r>
              <a:rPr lang="cs-CZ" sz="300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dokument</a:t>
            </a:r>
            <a:r>
              <a:rPr lang="cs-CZ" sz="30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 obsahující návrh doporučení pro snížení nákladů na </a:t>
            </a:r>
            <a:r>
              <a:rPr lang="cs-CZ" sz="300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energie </a:t>
            </a:r>
            <a:r>
              <a:rPr lang="cs-CZ" sz="30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v podniku.</a:t>
            </a:r>
            <a:endParaRPr lang="cs-CZ" sz="3000" dirty="0">
              <a:solidFill>
                <a:sysClr val="windowText" lastClr="000000"/>
              </a:solidFill>
              <a:latin typeface="Bookman Old Style" panose="020506040505050202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s-CZ" sz="30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Energetický audit lze zpracovat pro </a:t>
            </a:r>
            <a:r>
              <a:rPr lang="cs-CZ" sz="300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budovy </a:t>
            </a:r>
            <a:r>
              <a:rPr lang="cs-CZ" sz="30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nebo energetické hospodářství.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s-CZ" sz="30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Rozsah energetického auditu je stanoven prováděcím předpisem zákona č.406/2000 Sb., o hospodaření energií, dle vyhlášky č. 480/2012 </a:t>
            </a:r>
            <a:r>
              <a:rPr lang="cs-CZ" sz="3000" b="0" i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Sb., </a:t>
            </a:r>
            <a:r>
              <a:rPr lang="cs-CZ" sz="30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o energetickém auditu a energetickém posudku.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s-CZ" sz="30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Energetický audit obsahuje popis a zhodnocení výchozího stavu, návrh opatření ke snížení spotřeby energie, ekonomické vyhodnocení a vyhodnocení z hlediska ochrany životního prostředí.</a:t>
            </a:r>
          </a:p>
          <a:p>
            <a:endParaRPr lang="cs-CZ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0777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5107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9" y="171938"/>
            <a:ext cx="68853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000" b="1" dirty="0">
              <a:latin typeface="Bookman Old Style" panose="02050604050505020204" pitchFamily="18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269630" y="171938"/>
            <a:ext cx="1165274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0" i="0" dirty="0">
                <a:solidFill>
                  <a:srgbClr val="202122"/>
                </a:solidFill>
                <a:effectLst/>
                <a:latin typeface="Bookman Old Style" panose="02050604050505020204" pitchFamily="18" charset="0"/>
              </a:rPr>
              <a:t>Energetický audit smí provádět pouze </a:t>
            </a:r>
            <a:r>
              <a:rPr lang="cs-CZ" sz="3000" b="1" i="0" dirty="0">
                <a:solidFill>
                  <a:srgbClr val="202122"/>
                </a:solidFill>
                <a:effectLst/>
                <a:latin typeface="Bookman Old Style" panose="02050604050505020204" pitchFamily="18" charset="0"/>
              </a:rPr>
              <a:t>energetický specialista</a:t>
            </a:r>
            <a:r>
              <a:rPr lang="cs-CZ" sz="3000" b="0" i="0" dirty="0">
                <a:solidFill>
                  <a:srgbClr val="202122"/>
                </a:solidFill>
                <a:effectLst/>
                <a:latin typeface="Bookman Old Style" panose="02050604050505020204" pitchFamily="18" charset="0"/>
              </a:rPr>
              <a:t>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0" i="0" dirty="0">
                <a:solidFill>
                  <a:srgbClr val="202122"/>
                </a:solidFill>
                <a:effectLst/>
                <a:latin typeface="Bookman Old Style" panose="02050604050505020204" pitchFamily="18" charset="0"/>
              </a:rPr>
              <a:t>Energetický specialista </a:t>
            </a:r>
            <a:r>
              <a:rPr lang="cs-CZ" sz="30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je F.O. nebo P.O. </a:t>
            </a:r>
            <a:r>
              <a:rPr lang="cs-CZ" sz="3000" b="0" i="0" dirty="0">
                <a:solidFill>
                  <a:srgbClr val="202122"/>
                </a:solidFill>
                <a:effectLst/>
                <a:latin typeface="Bookman Old Style" panose="02050604050505020204" pitchFamily="18" charset="0"/>
              </a:rPr>
              <a:t>zapsaná do seznamu energetických specialistů vedeného MPO.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Asociace energetických auditorů - energetických specialistů  </a:t>
            </a:r>
            <a:r>
              <a:rPr lang="cs-CZ" sz="30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je sdružení fyzických a právnických osob v České republice, které spojuje oprávněné osoby - energetické specialisty pro činnosti vyplývající ze zákona č. 406/2000 Sb. o hospodaření energií v platném znění,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Energetický specialista </a:t>
            </a:r>
            <a:r>
              <a:rPr lang="cs-CZ" sz="30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vypracovává energetický audit, energetický posudek, průkaz energetické náročnosti, provádí kontroly účinnosti kotlů a tepelných rozvodů, a provádí kontrol klimatizačních systémů.</a:t>
            </a:r>
            <a:endParaRPr lang="cs-CZ" sz="3000" dirty="0">
              <a:solidFill>
                <a:sysClr val="windowText" lastClr="0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0559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15107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9" y="171938"/>
            <a:ext cx="68853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 FORENZNÍ AUDIT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296983" y="725936"/>
            <a:ext cx="1165274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0" i="0" dirty="0">
                <a:effectLst/>
                <a:latin typeface="Bookman Old Style" panose="02050604050505020204" pitchFamily="18" charset="0"/>
              </a:rPr>
              <a:t>Předmětem </a:t>
            </a:r>
            <a:r>
              <a:rPr lang="cs-CZ" sz="300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forenzního auditu </a:t>
            </a:r>
            <a:r>
              <a:rPr lang="cs-CZ" sz="3000" b="0" i="0" dirty="0">
                <a:effectLst/>
                <a:latin typeface="Bookman Old Style" panose="02050604050505020204" pitchFamily="18" charset="0"/>
              </a:rPr>
              <a:t>je forenzní šetření.</a:t>
            </a:r>
            <a:endParaRPr lang="cs-CZ" sz="3000" dirty="0">
              <a:latin typeface="Bookman Old Style" panose="0205060405050502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0" i="0" dirty="0">
                <a:effectLst/>
                <a:latin typeface="Bookman Old Style" panose="02050604050505020204" pitchFamily="18" charset="0"/>
              </a:rPr>
              <a:t>Jedná se o aktivity a šetření zda prostředky vynaložené na realizaci projektu byly vynaloženy v souladu se zákony a ostatními právními předpisy, zda byly vydány účelně a hospodárně a zda při jejich vynakládání nedošlo ke zpronevěrám.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Cílem forenzního auditu je odhalit trestné nebo protizákonné jednání jednotlivců či skupin ve společnosti.</a:t>
            </a:r>
            <a:endParaRPr lang="cs-CZ" sz="3000" b="0" i="0" dirty="0">
              <a:effectLst/>
              <a:latin typeface="Bookman Old Style" panose="0205060405050502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0" i="0" dirty="0">
                <a:effectLst/>
                <a:latin typeface="Bookman Old Style" panose="02050604050505020204" pitchFamily="18" charset="0"/>
              </a:rPr>
              <a:t>Rozsah a zaměření forenzního auditu se řídí požadavky zadavatele a není upraveno zákonem či auditorskými standardy.</a:t>
            </a: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3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 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V rámci forenzního auditu se provádí analýzy kontrolních postupů a získávají se potřebné důkazy.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569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9" y="171938"/>
            <a:ext cx="44235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HISTORIE AUDITU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289169" y="725936"/>
            <a:ext cx="1190283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Ověřování účetních výkazů bylo poprvé uzákoněno v roce 1844 ve Velké Británii  dokumentem </a:t>
            </a:r>
            <a:r>
              <a:rPr lang="cs-CZ" sz="3000" b="1" dirty="0">
                <a:latin typeface="Bookman Old Style" panose="02050604050505020204" pitchFamily="18" charset="0"/>
              </a:rPr>
              <a:t>„</a:t>
            </a:r>
            <a:r>
              <a:rPr lang="cs-CZ" sz="3000" b="1" dirty="0" err="1">
                <a:latin typeface="Bookman Old Style" panose="02050604050505020204" pitchFamily="18" charset="0"/>
              </a:rPr>
              <a:t>Companies</a:t>
            </a:r>
            <a:r>
              <a:rPr lang="cs-CZ" sz="3000" b="1" dirty="0">
                <a:latin typeface="Bookman Old Style" panose="02050604050505020204" pitchFamily="18" charset="0"/>
              </a:rPr>
              <a:t> </a:t>
            </a:r>
            <a:r>
              <a:rPr lang="cs-CZ" sz="3000" b="1" dirty="0" err="1">
                <a:latin typeface="Bookman Old Style" panose="02050604050505020204" pitchFamily="18" charset="0"/>
              </a:rPr>
              <a:t>act</a:t>
            </a:r>
            <a:r>
              <a:rPr lang="cs-CZ" sz="3000" b="1" dirty="0">
                <a:latin typeface="Bookman Old Style" panose="02050604050505020204" pitchFamily="18" charset="0"/>
              </a:rPr>
              <a:t>“ </a:t>
            </a:r>
            <a:r>
              <a:rPr lang="cs-CZ" sz="3000" dirty="0">
                <a:latin typeface="Bookman Old Style" panose="02050604050505020204" pitchFamily="18" charset="0"/>
                <a:sym typeface="Wingdings" panose="05000000000000000000" pitchFamily="2" charset="2"/>
              </a:rPr>
              <a:t> jednalo se o povinnost ověřovat účetní výkazy pouze akciových společností.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sym typeface="Wingdings" panose="05000000000000000000" pitchFamily="2" charset="2"/>
              </a:rPr>
              <a:t>Později se auditorská profese uzákonila i v USA, Německu i Francii.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sym typeface="Wingdings" panose="05000000000000000000" pitchFamily="2" charset="2"/>
              </a:rPr>
              <a:t>V ČR nastal rozvoj auditorské profese s přechodem z centrálně řízené ekonomiky na tržní ekonomiku.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sym typeface="Wingdings" panose="05000000000000000000" pitchFamily="2" charset="2"/>
              </a:rPr>
              <a:t>Základy auditu byly položeny </a:t>
            </a:r>
            <a:r>
              <a:rPr lang="cs-CZ" sz="3000" b="1" i="1" dirty="0">
                <a:latin typeface="Bookman Old Style" panose="02050604050505020204" pitchFamily="18" charset="0"/>
                <a:sym typeface="Wingdings" panose="05000000000000000000" pitchFamily="2" charset="2"/>
              </a:rPr>
              <a:t>zákonem ČNR č. 524/1992 Sb., o auditorech a Komoře auditorů České republiky</a:t>
            </a:r>
            <a:r>
              <a:rPr lang="cs-CZ" sz="3000" dirty="0">
                <a:latin typeface="Bookman Old Style" panose="02050604050505020204" pitchFamily="18" charset="0"/>
                <a:sym typeface="Wingdings" panose="05000000000000000000" pitchFamily="2" charset="2"/>
              </a:rPr>
              <a:t>.</a:t>
            </a:r>
          </a:p>
          <a:p>
            <a:endParaRPr lang="cs-CZ" sz="3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96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289169" y="483659"/>
            <a:ext cx="1190283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sym typeface="Wingdings" panose="05000000000000000000" pitchFamily="2" charset="2"/>
              </a:rPr>
              <a:t>Se vstupem ČR do EU byla nutná harmonizace auditorské profese a sjednocení právních předpisů </a:t>
            </a:r>
            <a:r>
              <a:rPr lang="cs-CZ" sz="3000" b="1" i="1" dirty="0">
                <a:latin typeface="Bookman Old Style" panose="02050604050505020204" pitchFamily="18" charset="0"/>
                <a:sym typeface="Wingdings" panose="05000000000000000000" pitchFamily="2" charset="2"/>
              </a:rPr>
              <a:t>zákon č. 93/2009 Sb., o auditorech</a:t>
            </a:r>
            <a:r>
              <a:rPr lang="cs-CZ" sz="3000" dirty="0">
                <a:latin typeface="Bookman Old Style" panose="02050604050505020204" pitchFamily="18" charset="0"/>
                <a:sym typeface="Wingdings" panose="05000000000000000000" pitchFamily="2" charset="2"/>
              </a:rPr>
              <a:t>.</a:t>
            </a:r>
            <a:endParaRPr lang="cs-CZ" sz="3000" dirty="0">
              <a:latin typeface="Bookman Old Style" panose="02050604050505020204" pitchFamily="18" charset="0"/>
            </a:endParaRPr>
          </a:p>
          <a:p>
            <a:r>
              <a:rPr lang="cs-CZ" sz="3000" dirty="0">
                <a:latin typeface="Bookman Old Style" panose="02050604050505020204" pitchFamily="18" charset="0"/>
                <a:sym typeface="Wingdings" panose="05000000000000000000" pitchFamily="2" charset="2"/>
              </a:rPr>
              <a:t>    zavádění jednotných auditorských standardů, etického</a:t>
            </a:r>
          </a:p>
          <a:p>
            <a:r>
              <a:rPr lang="cs-CZ" sz="3000" dirty="0">
                <a:latin typeface="Bookman Old Style" panose="02050604050505020204" pitchFamily="18" charset="0"/>
                <a:sym typeface="Wingdings" panose="05000000000000000000" pitchFamily="2" charset="2"/>
              </a:rPr>
              <a:t>   kodexu a systému kontroly.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sym typeface="Wingdings" panose="05000000000000000000" pitchFamily="2" charset="2"/>
              </a:rPr>
              <a:t>Rumunsko nebo Maďarsko mají ještě kratší historii auditorské profese.</a:t>
            </a:r>
            <a:endParaRPr lang="cs-CZ" sz="3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333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9" y="171938"/>
            <a:ext cx="44235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DEFINICE AUDITU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289169" y="725936"/>
            <a:ext cx="11793415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Audit je systematický </a:t>
            </a:r>
            <a:r>
              <a:rPr lang="cs-CZ" sz="3000" b="1" dirty="0">
                <a:latin typeface="Bookman Old Style" panose="02050604050505020204" pitchFamily="18" charset="0"/>
              </a:rPr>
              <a:t>proces</a:t>
            </a:r>
            <a:r>
              <a:rPr lang="cs-CZ" sz="3000" dirty="0">
                <a:latin typeface="Bookman Old Style" panose="02050604050505020204" pitchFamily="18" charset="0"/>
              </a:rPr>
              <a:t> objektivního </a:t>
            </a:r>
            <a:r>
              <a:rPr lang="cs-CZ" sz="3000" b="1" dirty="0">
                <a:latin typeface="Bookman Old Style" panose="02050604050505020204" pitchFamily="18" charset="0"/>
              </a:rPr>
              <a:t>získávání a vyhodnocování </a:t>
            </a:r>
            <a:r>
              <a:rPr lang="cs-CZ" sz="3000" dirty="0">
                <a:latin typeface="Bookman Old Style" panose="02050604050505020204" pitchFamily="18" charset="0"/>
              </a:rPr>
              <a:t>důkazů, týkajících se </a:t>
            </a:r>
            <a:r>
              <a:rPr lang="cs-CZ" sz="3000" b="1" dirty="0">
                <a:latin typeface="Bookman Old Style" panose="02050604050505020204" pitchFamily="18" charset="0"/>
              </a:rPr>
              <a:t>informací o ekonomických činnostech</a:t>
            </a:r>
            <a:r>
              <a:rPr lang="cs-CZ" sz="3000" dirty="0">
                <a:latin typeface="Bookman Old Style" panose="02050604050505020204" pitchFamily="18" charset="0"/>
              </a:rPr>
              <a:t> a událostech, </a:t>
            </a:r>
            <a:r>
              <a:rPr lang="cs-CZ" sz="3000" b="1" dirty="0">
                <a:latin typeface="Bookman Old Style" panose="02050604050505020204" pitchFamily="18" charset="0"/>
              </a:rPr>
              <a:t>s cílem zjistit míru souladu </a:t>
            </a:r>
            <a:r>
              <a:rPr lang="cs-CZ" sz="3000" dirty="0">
                <a:latin typeface="Bookman Old Style" panose="02050604050505020204" pitchFamily="18" charset="0"/>
              </a:rPr>
              <a:t>mezi těmito informacemi a stanovenými kritérii </a:t>
            </a:r>
            <a:r>
              <a:rPr lang="cs-CZ" sz="3000" b="1" dirty="0">
                <a:latin typeface="Bookman Old Style" panose="02050604050505020204" pitchFamily="18" charset="0"/>
              </a:rPr>
              <a:t>a sdělit výsledky </a:t>
            </a:r>
            <a:r>
              <a:rPr lang="cs-CZ" sz="3000" dirty="0">
                <a:latin typeface="Bookman Old Style" panose="02050604050505020204" pitchFamily="18" charset="0"/>
              </a:rPr>
              <a:t>zainteresovaným zájemcům.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3000" dirty="0"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Audit je systematické a nezávislé zkoumání, jehož cílem je stanovit, zda činnosti v určené oblasti a s nimi spojené výsledky jsou v souladu s plánovanými záměry a zda se tyto záměry realizují efektivně a jsou vhodné pro dosažení cílů společnosti.</a:t>
            </a:r>
          </a:p>
          <a:p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2536280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8" y="171938"/>
            <a:ext cx="76121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ZÁKONNÁ ÚPRAVA AUDITU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289169" y="725936"/>
            <a:ext cx="1179341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Zákonná úprava auditorství se začala formovat spolu s transformací ekonomiky, a to na konci osmdesátých let.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V národním hospodářství v národních podnicích byly účetní závěrky kontrolovány revizory, kteří byli jmenováni ministerstvem pod jehož správu podnik spadal.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Vznik auditorské profese byl u nás až v tržní ekonomice zákon č. 524/1992 Sb., o auditorech a Komoře auditorů ČR.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Se vstupem do EU bylo nutné na základě požadavků směrnic upravit stávající legislativu vydáním </a:t>
            </a: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zákona č. 93/2009 Sb., o auditorech </a:t>
            </a: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 o změně některých předpisů a přijmout mezinárodní auditorské standardy.</a:t>
            </a:r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B5B68226-0372-4A7F-9D74-67CF5B151E04}"/>
              </a:ext>
            </a:extLst>
          </p:cNvPr>
          <p:cNvSpPr/>
          <p:nvPr/>
        </p:nvSpPr>
        <p:spPr>
          <a:xfrm>
            <a:off x="11400222" y="3176750"/>
            <a:ext cx="564324" cy="323194"/>
          </a:xfrm>
          <a:prstGeom prst="rightArrow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4488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99292" y="189909"/>
            <a:ext cx="11793415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Mezinárodní auditorské standardy ISA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Sjednávání auditu, dokumentace spojená s auditem, postupy.</a:t>
            </a:r>
          </a:p>
          <a:p>
            <a:pPr lvl="1" algn="ctr"/>
            <a:r>
              <a:rPr lang="cs-CZ" sz="3000" b="1" i="1" u="sng" dirty="0">
                <a:solidFill>
                  <a:sysClr val="windowText" lastClr="000000"/>
                </a:solidFill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https://www.kacr.cz/auditorske-standardy-2018</a:t>
            </a:r>
            <a:endParaRPr lang="cs-CZ" sz="3000" b="1" i="1" dirty="0"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cs-CZ" sz="3000" b="1" dirty="0"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Mezinárodní standard pro řízení kvality ISQC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Řízení kvality u společností provádějících audity a prověrky účetních závěrek, ostatní ověřovací zakázky a související služby.</a:t>
            </a:r>
            <a:endParaRPr lang="cs-CZ" sz="3000" b="1" dirty="0">
              <a:solidFill>
                <a:sysClr val="windowText" lastClr="000000"/>
              </a:solidFill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endParaRPr lang="cs-CZ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3167196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9" y="171938"/>
            <a:ext cx="68853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ETAPY AUDITU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87569" y="725936"/>
            <a:ext cx="11895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0C7FC46-22A6-4D75-83C6-EBADBCC64A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2867571"/>
              </p:ext>
            </p:extLst>
          </p:nvPr>
        </p:nvGraphicFramePr>
        <p:xfrm>
          <a:off x="148493" y="630645"/>
          <a:ext cx="11895014" cy="5596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281247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1336</TotalTime>
  <Words>2121</Words>
  <Application>Microsoft Office PowerPoint</Application>
  <PresentationFormat>Širokoúhlá obrazovka</PresentationFormat>
  <Paragraphs>248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3" baseType="lpstr">
      <vt:lpstr>Arial</vt:lpstr>
      <vt:lpstr>Bookman Old Style</vt:lpstr>
      <vt:lpstr>Calibri</vt:lpstr>
      <vt:lpstr>Calibri Light</vt:lpstr>
      <vt:lpstr>Open Sans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Tkačíková Lenka</dc:creator>
  <cp:lastModifiedBy>Prachařová Lenka</cp:lastModifiedBy>
  <cp:revision>99</cp:revision>
  <dcterms:created xsi:type="dcterms:W3CDTF">2021-07-20T07:02:07Z</dcterms:created>
  <dcterms:modified xsi:type="dcterms:W3CDTF">2022-09-26T07:01:03Z</dcterms:modified>
</cp:coreProperties>
</file>