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2022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Ústav: UIZ (Ústav inovací ve zdravotnictví)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e-mail: jaroslav.skrabal@mvso.cz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/>
              <a:t>přes poštu v rámci: IS MVSO.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 dle domluvy.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hromadnou korespondenci IS MVSO.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seminární práce;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Seminární práce bude odevzdána na konci semestru prostřednictvím IS MVŠO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342900" lvl="0" indent="-31241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b="1" dirty="0"/>
              <a:t>Seminární práce:</a:t>
            </a:r>
            <a:endParaRPr dirty="0"/>
          </a:p>
          <a:p>
            <a:pPr marL="742950" lvl="1" indent="-259080" algn="l" rtl="0">
              <a:lnSpc>
                <a:spcPct val="115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cs-CZ" dirty="0"/>
              <a:t>Osnova seminární práce:</a:t>
            </a:r>
          </a:p>
          <a:p>
            <a:pPr marL="1200150" lvl="2" indent="-259080">
              <a:lnSpc>
                <a:spcPct val="115000"/>
              </a:lnSpc>
              <a:spcBef>
                <a:spcPts val="518"/>
              </a:spcBef>
              <a:buSzPct val="100000"/>
              <a:buChar char="–"/>
            </a:pPr>
            <a:r>
              <a:rPr lang="cs-CZ" sz="2600" b="1" dirty="0"/>
              <a:t>Úvod</a:t>
            </a:r>
          </a:p>
          <a:p>
            <a:pPr marL="1200150" lvl="2" indent="-259080">
              <a:lnSpc>
                <a:spcPct val="115000"/>
              </a:lnSpc>
              <a:spcBef>
                <a:spcPts val="518"/>
              </a:spcBef>
              <a:buSzPct val="100000"/>
              <a:buChar char="–"/>
            </a:pPr>
            <a:r>
              <a:rPr lang="cs-CZ" sz="2600" b="1" dirty="0"/>
              <a:t>1. Teorie (PESTLE, PORTERUV MODEL 5 SIL, SWOT analýza)</a:t>
            </a:r>
          </a:p>
          <a:p>
            <a:pPr marL="1200150" lvl="2" indent="-259080">
              <a:lnSpc>
                <a:spcPct val="115000"/>
              </a:lnSpc>
              <a:spcBef>
                <a:spcPts val="518"/>
              </a:spcBef>
              <a:buSzPct val="100000"/>
              <a:buChar char="–"/>
            </a:pPr>
            <a:r>
              <a:rPr lang="cs-CZ" sz="2600" b="1" dirty="0"/>
              <a:t>2. Popis vybrané společnosti (průmyslová)</a:t>
            </a:r>
          </a:p>
          <a:p>
            <a:pPr marL="1657350" marR="0" lvl="3" indent="-259080" algn="l" defTabSz="914400" rtl="0" eaLnBrk="1" fontAlgn="auto" latinLnBrk="0" hangingPunct="1">
              <a:lnSpc>
                <a:spcPct val="115000"/>
              </a:lnSpc>
              <a:spcBef>
                <a:spcPts val="51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Produkt(y);</a:t>
            </a:r>
          </a:p>
          <a:p>
            <a:pPr marL="1657350" marR="0" lvl="3" indent="-259080" algn="l" defTabSz="914400" rtl="0" eaLnBrk="1" fontAlgn="auto" latinLnBrk="0" hangingPunct="1">
              <a:lnSpc>
                <a:spcPct val="115000"/>
              </a:lnSpc>
              <a:spcBef>
                <a:spcPts val="51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Organizační struktura;</a:t>
            </a:r>
          </a:p>
          <a:p>
            <a:pPr marL="1657350" marR="0" lvl="3" indent="-259080" algn="l" defTabSz="914400" rtl="0" eaLnBrk="1" fontAlgn="auto" latinLnBrk="0" hangingPunct="1">
              <a:lnSpc>
                <a:spcPct val="115000"/>
              </a:lnSpc>
              <a:spcBef>
                <a:spcPts val="51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–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Strategie (budoucí plány)</a:t>
            </a:r>
            <a:endParaRPr lang="cs-CZ" sz="2200" dirty="0"/>
          </a:p>
          <a:p>
            <a:pPr marL="1200150" lvl="2" indent="-259080">
              <a:lnSpc>
                <a:spcPct val="115000"/>
              </a:lnSpc>
              <a:spcBef>
                <a:spcPts val="518"/>
              </a:spcBef>
              <a:buSzPct val="100000"/>
              <a:buChar char="–"/>
            </a:pPr>
            <a:r>
              <a:rPr lang="cs-CZ" sz="2600" b="1" dirty="0"/>
              <a:t>3. Strategická analýza vybrané společnosti</a:t>
            </a:r>
          </a:p>
          <a:p>
            <a:pPr marL="1657350" lvl="3" indent="-259080">
              <a:lnSpc>
                <a:spcPct val="115000"/>
              </a:lnSpc>
              <a:spcBef>
                <a:spcPts val="518"/>
              </a:spcBef>
              <a:buSzPct val="100000"/>
            </a:pPr>
            <a:r>
              <a:rPr lang="cs-CZ" sz="2200" dirty="0"/>
              <a:t>PESTLE analýza – povinné</a:t>
            </a:r>
          </a:p>
          <a:p>
            <a:pPr marL="1657350" lvl="3" indent="-259080">
              <a:lnSpc>
                <a:spcPct val="115000"/>
              </a:lnSpc>
              <a:spcBef>
                <a:spcPts val="518"/>
              </a:spcBef>
              <a:buSzPct val="100000"/>
            </a:pPr>
            <a:r>
              <a:rPr lang="cs-CZ" sz="2200" dirty="0"/>
              <a:t>PORTERUV MODEL 5 sil – povinné</a:t>
            </a:r>
          </a:p>
          <a:p>
            <a:pPr marL="1657350" lvl="3" indent="-259080">
              <a:lnSpc>
                <a:spcPct val="115000"/>
              </a:lnSpc>
              <a:spcBef>
                <a:spcPts val="518"/>
              </a:spcBef>
              <a:buSzPct val="100000"/>
            </a:pPr>
            <a:r>
              <a:rPr lang="cs-CZ" sz="2200" dirty="0"/>
              <a:t>SWOT analýza – povinné</a:t>
            </a:r>
          </a:p>
          <a:p>
            <a:pPr marL="1657350" lvl="3" indent="-259080">
              <a:lnSpc>
                <a:spcPct val="115000"/>
              </a:lnSpc>
              <a:spcBef>
                <a:spcPts val="518"/>
              </a:spcBef>
              <a:buSzPct val="100000"/>
            </a:pPr>
            <a:r>
              <a:rPr lang="cs-CZ" sz="2200" dirty="0"/>
              <a:t>4C nebo 7S</a:t>
            </a:r>
          </a:p>
          <a:p>
            <a:pPr marL="1657350" lvl="3" indent="-259080">
              <a:lnSpc>
                <a:spcPct val="115000"/>
              </a:lnSpc>
              <a:spcBef>
                <a:spcPts val="518"/>
              </a:spcBef>
              <a:buSzPct val="100000"/>
            </a:pPr>
            <a:r>
              <a:rPr lang="cs-CZ" sz="2200" dirty="0" err="1"/>
              <a:t>Roadmap</a:t>
            </a:r>
            <a:endParaRPr lang="cs-CZ" sz="2200" dirty="0"/>
          </a:p>
          <a:p>
            <a:pPr marL="1200150" lvl="2" indent="-259080">
              <a:lnSpc>
                <a:spcPct val="115000"/>
              </a:lnSpc>
              <a:spcBef>
                <a:spcPts val="518"/>
              </a:spcBef>
              <a:buSzPct val="100000"/>
              <a:buChar char="–"/>
            </a:pPr>
            <a:r>
              <a:rPr lang="cs-CZ" sz="2600" b="1" dirty="0"/>
              <a:t>Závěr</a:t>
            </a:r>
          </a:p>
          <a:p>
            <a:pPr marL="1143000" lvl="2" indent="-8763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457200" lvl="1" indent="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dirty="0"/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dirty="0"/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152</Words>
  <Application>Microsoft Office PowerPoint</Application>
  <PresentationFormat>Předvádění na obrazovce (4:3)</PresentationFormat>
  <Paragraphs>37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Strategický management XSM</vt:lpstr>
      <vt:lpstr>Kontakt</vt:lpstr>
      <vt:lpstr>Podmínky</vt:lpstr>
      <vt:lpstr>Podmínky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cp:lastModifiedBy>Škrabal Jaroslav</cp:lastModifiedBy>
  <cp:revision>4</cp:revision>
  <dcterms:modified xsi:type="dcterms:W3CDTF">2022-10-05T04:58:40Z</dcterms:modified>
</cp:coreProperties>
</file>