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handoutMasterIdLst>
    <p:handoutMasterId r:id="rId9"/>
  </p:handoutMasterIdLst>
  <p:sldIdLst>
    <p:sldId id="256" r:id="rId2"/>
    <p:sldId id="351" r:id="rId3"/>
    <p:sldId id="345" r:id="rId4"/>
    <p:sldId id="350" r:id="rId5"/>
    <p:sldId id="352" r:id="rId6"/>
    <p:sldId id="353" r:id="rId7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5649" autoAdjust="0"/>
  </p:normalViewPr>
  <p:slideViewPr>
    <p:cSldViewPr>
      <p:cViewPr varScale="1">
        <p:scale>
          <a:sx n="97" d="100"/>
          <a:sy n="97" d="100"/>
        </p:scale>
        <p:origin x="200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ECE56CB-4852-4F29-AE05-AFA7CC3A4DEE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CF02509-37B8-48EA-907C-9E7B5BD19E2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11770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899" y="0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/>
            </a:lvl1pPr>
          </a:lstStyle>
          <a:p>
            <a:fld id="{FB8207E3-F483-4B60-BFA2-2CFB4706CE9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899" y="9430223"/>
            <a:ext cx="2946189" cy="49641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r">
              <a:defRPr sz="1200"/>
            </a:lvl1pPr>
          </a:lstStyle>
          <a:p>
            <a:fld id="{C7FA91E9-D67A-406C-9C72-6918C31F284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2436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505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8941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FA91E9-D67A-406C-9C72-6918C31F284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8338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  <p:sp>
        <p:nvSpPr>
          <p:cNvPr id="5" name="Zástupný symbol pro text 2"/>
          <p:cNvSpPr>
            <a:spLocks noGrp="1"/>
          </p:cNvSpPr>
          <p:nvPr>
            <p:ph idx="1"/>
          </p:nvPr>
        </p:nvSpPr>
        <p:spPr>
          <a:xfrm>
            <a:off x="395536" y="1844824"/>
            <a:ext cx="8615065" cy="43204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91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8DAFA-A624-4C3C-A227-AD9B6689542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B8DAFA-A624-4C3C-A227-AD9B66895426}" type="datetimeFigureOut">
              <a:rPr lang="cs-CZ" smtClean="0"/>
              <a:t>26.09.2022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6C4542-44CF-4617-A2F2-3B8574119C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avel.kolos@mvso.cz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Management podpůrných procesů 2 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Pavel Kološ </a:t>
            </a:r>
          </a:p>
          <a:p>
            <a:r>
              <a:rPr lang="cs-CZ" dirty="0"/>
              <a:t>pavel.kolos@mvso.cz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Vyučující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Ing. Pavel Kološ, Ph.D.</a:t>
            </a:r>
          </a:p>
          <a:p>
            <a:r>
              <a:rPr lang="cs-CZ" dirty="0">
                <a:hlinkClick r:id="rId3"/>
              </a:rPr>
              <a:t>pavel.kolos@mvso.cz</a:t>
            </a:r>
            <a:endParaRPr lang="cs-CZ" dirty="0"/>
          </a:p>
          <a:p>
            <a:r>
              <a:rPr lang="cs-CZ" dirty="0"/>
              <a:t>MS Teams</a:t>
            </a:r>
          </a:p>
          <a:p>
            <a:r>
              <a:rPr lang="cs-CZ" dirty="0"/>
              <a:t>CV:</a:t>
            </a:r>
          </a:p>
          <a:p>
            <a:pPr lvl="1"/>
            <a:r>
              <a:rPr lang="cs-CZ" dirty="0"/>
              <a:t>Honeywell </a:t>
            </a:r>
            <a:r>
              <a:rPr lang="cs-CZ" dirty="0" err="1"/>
              <a:t>Aerospace</a:t>
            </a:r>
            <a:r>
              <a:rPr lang="cs-CZ" dirty="0"/>
              <a:t> Olomouc – Manažer procesní technologie</a:t>
            </a:r>
          </a:p>
          <a:p>
            <a:pPr lvl="1"/>
            <a:r>
              <a:rPr lang="cs-CZ" dirty="0"/>
              <a:t>MVŠO – strategický management, projektový a logistický management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299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Požadavky k ukončení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Zápočet (0-35b, min.20b) – v rámci seminářů</a:t>
            </a:r>
          </a:p>
          <a:p>
            <a:pPr lvl="1"/>
            <a:r>
              <a:rPr lang="cs-CZ" dirty="0"/>
              <a:t>Seminární práce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Zkouška (0-65b, min.25b) – se mnou</a:t>
            </a:r>
          </a:p>
          <a:p>
            <a:pPr lvl="1"/>
            <a:r>
              <a:rPr lang="cs-CZ" dirty="0"/>
              <a:t>1 (100-85b), 2 (84b – 68b), 3 (67b – 51b)</a:t>
            </a:r>
          </a:p>
          <a:p>
            <a:pPr lvl="1"/>
            <a:r>
              <a:rPr lang="cs-CZ" dirty="0" err="1"/>
              <a:t>Předtermín</a:t>
            </a:r>
            <a:r>
              <a:rPr lang="cs-CZ" dirty="0"/>
              <a:t> – poslední týden před Vánoci</a:t>
            </a:r>
          </a:p>
          <a:p>
            <a:pPr lvl="2"/>
            <a:r>
              <a:rPr lang="cs-CZ" dirty="0"/>
              <a:t>Rozprava nad seminární prací + ústní zkouška</a:t>
            </a:r>
          </a:p>
          <a:p>
            <a:pPr lvl="1"/>
            <a:r>
              <a:rPr lang="cs-CZ" dirty="0"/>
              <a:t>Řádné termíny – leden 2023</a:t>
            </a:r>
          </a:p>
          <a:p>
            <a:pPr lvl="2"/>
            <a:r>
              <a:rPr lang="cs-CZ" dirty="0"/>
              <a:t>Rozprava nad seminární prací + ústní zkouška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92853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669A6C-8B09-44A3-ABAB-C757BC874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cs-CZ" sz="3600" dirty="0"/>
              <a:t>Okruhy předmětu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B07722-8EF8-43F8-891B-DC54A65057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15882"/>
            <a:ext cx="8229600" cy="5112568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cs-CZ" sz="2000" b="1" dirty="0"/>
              <a:t>Strategický management</a:t>
            </a:r>
          </a:p>
          <a:p>
            <a:pPr marL="857250" lvl="1" indent="-457200"/>
            <a:r>
              <a:rPr lang="cs-CZ" sz="1600" b="1" dirty="0"/>
              <a:t>Úvod o problematiky</a:t>
            </a:r>
          </a:p>
          <a:p>
            <a:pPr marL="857250" lvl="1" indent="-457200"/>
            <a:r>
              <a:rPr lang="cs-CZ" sz="1600" b="1" dirty="0"/>
              <a:t>Proces strategického managementu</a:t>
            </a:r>
          </a:p>
          <a:p>
            <a:pPr marL="457200" indent="-457200">
              <a:buAutoNum type="arabicPeriod"/>
            </a:pPr>
            <a:r>
              <a:rPr lang="cs-CZ" sz="2000" b="1" dirty="0"/>
              <a:t>Strategické myšlení</a:t>
            </a:r>
          </a:p>
          <a:p>
            <a:pPr marL="857250" lvl="1" indent="-457200"/>
            <a:r>
              <a:rPr lang="cs-CZ" sz="1600" b="1" dirty="0"/>
              <a:t>Manažerská optika vs. Optika psychologie</a:t>
            </a:r>
          </a:p>
          <a:p>
            <a:pPr marL="457200" indent="-457200">
              <a:buAutoNum type="arabicPeriod"/>
            </a:pPr>
            <a:r>
              <a:rPr lang="cs-CZ" sz="2000" b="1" dirty="0"/>
              <a:t>Strategické analýzy</a:t>
            </a:r>
          </a:p>
          <a:p>
            <a:pPr marL="857250" lvl="1" indent="-457200"/>
            <a:r>
              <a:rPr lang="cs-CZ" sz="1600" b="1" dirty="0"/>
              <a:t>Analýzy vnějšího a vnitřního prostředí</a:t>
            </a:r>
          </a:p>
          <a:p>
            <a:pPr marL="457200" indent="-457200">
              <a:buAutoNum type="arabicPeriod"/>
            </a:pPr>
            <a:r>
              <a:rPr lang="cs-CZ" sz="2000" b="1" dirty="0"/>
              <a:t>Strategie</a:t>
            </a:r>
          </a:p>
          <a:p>
            <a:pPr marL="857250" lvl="1" indent="-457200"/>
            <a:r>
              <a:rPr lang="cs-CZ" sz="1600" b="1" dirty="0"/>
              <a:t>Strategická roadmapa</a:t>
            </a:r>
          </a:p>
          <a:p>
            <a:pPr marL="457200" indent="-457200">
              <a:buAutoNum type="arabicPeriod"/>
            </a:pPr>
            <a:r>
              <a:rPr lang="cs-CZ" sz="2000" b="1" dirty="0"/>
              <a:t>Business model</a:t>
            </a:r>
          </a:p>
          <a:p>
            <a:pPr marL="457200" indent="-457200">
              <a:buAutoNum type="arabicPeriod"/>
            </a:pPr>
            <a:r>
              <a:rPr lang="cs-CZ" sz="2000" b="1" dirty="0"/>
              <a:t>Konkurenční výhoda</a:t>
            </a:r>
          </a:p>
          <a:p>
            <a:pPr marL="457200" indent="-457200">
              <a:buAutoNum type="arabicPeriod"/>
            </a:pPr>
            <a:r>
              <a:rPr lang="cs-CZ" sz="2000" b="1" dirty="0"/>
              <a:t>Exkurze v Honeywell </a:t>
            </a:r>
            <a:r>
              <a:rPr lang="cs-CZ" sz="2000" b="1" dirty="0" err="1"/>
              <a:t>Aerospace</a:t>
            </a:r>
            <a:r>
              <a:rPr lang="cs-CZ" sz="2000" b="1" dirty="0"/>
              <a:t> Olomouc (termín: pondělí 28.11.2022???)</a:t>
            </a:r>
            <a:endParaRPr lang="cs-CZ" sz="1600" b="1" dirty="0"/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cs-CZ" sz="1600" b="1" dirty="0"/>
              <a:t>prohlídka závodu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cs-CZ" sz="1600" b="1" dirty="0"/>
              <a:t>Prezentace strategie a strategických plánů</a:t>
            </a:r>
          </a:p>
          <a:p>
            <a:pPr marL="857250" lvl="1" indent="-457200">
              <a:buFont typeface="Wingdings" panose="05000000000000000000" pitchFamily="2" charset="2"/>
              <a:buChar char="§"/>
            </a:pPr>
            <a:r>
              <a:rPr lang="cs-CZ" sz="1600" b="1" dirty="0"/>
              <a:t>Diskuze</a:t>
            </a:r>
          </a:p>
        </p:txBody>
      </p:sp>
    </p:spTree>
    <p:extLst>
      <p:ext uri="{BB962C8B-B14F-4D97-AF65-F5344CB8AC3E}">
        <p14:creationId xmlns:p14="http://schemas.microsoft.com/office/powerpoint/2010/main" val="1450351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CC103E-35B9-4BCF-BE6E-F8EBCB49D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596065E-A30A-4A8C-9B0F-536C5DB3A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D.Navrátilová</a:t>
            </a:r>
            <a:r>
              <a:rPr lang="cs-CZ" dirty="0"/>
              <a:t> – Strategický management – učební opory pro kombinované studium</a:t>
            </a:r>
          </a:p>
          <a:p>
            <a:r>
              <a:rPr lang="cs-CZ" dirty="0" err="1"/>
              <a:t>Z.Souček</a:t>
            </a:r>
            <a:r>
              <a:rPr lang="cs-CZ" dirty="0"/>
              <a:t> – Strategie úspěšného podniku</a:t>
            </a:r>
          </a:p>
          <a:p>
            <a:r>
              <a:rPr lang="cs-CZ" dirty="0"/>
              <a:t>Prezentace – viz interaktivní osnovy</a:t>
            </a:r>
          </a:p>
        </p:txBody>
      </p:sp>
    </p:spTree>
    <p:extLst>
      <p:ext uri="{BB962C8B-B14F-4D97-AF65-F5344CB8AC3E}">
        <p14:creationId xmlns:p14="http://schemas.microsoft.com/office/powerpoint/2010/main" val="2947873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12C84B-929A-4912-88DE-D27E1CB00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Strategický management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FB36CCD-678E-44D6-AB91-0A0053EA18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5994" y="1484784"/>
            <a:ext cx="8412011" cy="4896544"/>
          </a:xfrm>
        </p:spPr>
      </p:pic>
    </p:spTree>
    <p:extLst>
      <p:ext uri="{BB962C8B-B14F-4D97-AF65-F5344CB8AC3E}">
        <p14:creationId xmlns:p14="http://schemas.microsoft.com/office/powerpoint/2010/main" val="1906237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Metadata/LabelInfo.xml><?xml version="1.0" encoding="utf-8"?>
<clbl:labelList xmlns:clbl="http://schemas.microsoft.com/office/2020/mipLabelMetadata">
  <clbl:label id="{1717d80d-b29e-4564-bcc8-1d711dae1c3a}" enabled="1" method="Privileged" siteId="{96ece526-9c7d-48b0-8daf-8b93c90a5d1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1668</TotalTime>
  <Words>201</Words>
  <Application>Microsoft Office PowerPoint</Application>
  <PresentationFormat>Předvádění na obrazovce (4:3)</PresentationFormat>
  <Paragraphs>44</Paragraphs>
  <Slides>6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Management podpůrných procesů 2 </vt:lpstr>
      <vt:lpstr>Vyučující</vt:lpstr>
      <vt:lpstr>Požadavky k ukončení předmětu</vt:lpstr>
      <vt:lpstr>Okruhy předmětu</vt:lpstr>
      <vt:lpstr>Literatura</vt:lpstr>
      <vt:lpstr>Strategický management</vt:lpstr>
    </vt:vector>
  </TitlesOfParts>
  <Company>Your Company Name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management</dc:title>
  <dc:creator>Your User Name</dc:creator>
  <cp:lastModifiedBy>Kolos, Pavel (ISC Eng)</cp:lastModifiedBy>
  <cp:revision>88</cp:revision>
  <cp:lastPrinted>2018-09-11T09:44:43Z</cp:lastPrinted>
  <dcterms:created xsi:type="dcterms:W3CDTF">2012-02-25T13:45:29Z</dcterms:created>
  <dcterms:modified xsi:type="dcterms:W3CDTF">2022-09-26T11:19:29Z</dcterms:modified>
</cp:coreProperties>
</file>