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4224" r:id="rId3"/>
  </p:sldMasterIdLst>
  <p:notesMasterIdLst>
    <p:notesMasterId r:id="rId11"/>
  </p:notesMasterIdLst>
  <p:sldIdLst>
    <p:sldId id="347" r:id="rId4"/>
    <p:sldId id="378" r:id="rId5"/>
    <p:sldId id="371" r:id="rId6"/>
    <p:sldId id="377" r:id="rId7"/>
    <p:sldId id="376" r:id="rId8"/>
    <p:sldId id="375" r:id="rId9"/>
    <p:sldId id="35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8F8F8"/>
    <a:srgbClr val="0000FF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(XPR)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Sdělovací prostředky nejsou jednolité.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Každý </a:t>
            </a:r>
            <a:r>
              <a:rPr lang="cs-CZ" dirty="0">
                <a:solidFill>
                  <a:srgbClr val="282828"/>
                </a:solidFill>
              </a:rPr>
              <a:t>z nich pracuje s určitými specifiky (termín a čas redakční uzávěrky, styl tvorby atd.), která je nutné znát</a:t>
            </a:r>
            <a:r>
              <a:rPr lang="cs-CZ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Podle </a:t>
            </a:r>
            <a:r>
              <a:rPr lang="cs-CZ" dirty="0">
                <a:solidFill>
                  <a:srgbClr val="282828"/>
                </a:solidFill>
              </a:rPr>
              <a:t>těchto zvláštností musí odborníci na media relations také pracovat.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Není </a:t>
            </a:r>
            <a:r>
              <a:rPr lang="cs-CZ" dirty="0">
                <a:solidFill>
                  <a:srgbClr val="282828"/>
                </a:solidFill>
              </a:rPr>
              <a:t>možné dovolit si faux pas v podobě zdržování novinářů s denní uzávěrkou (televizní zpravodajství, redaktoři deníků) nebo s průběžnou uzávěrkou (online </a:t>
            </a:r>
            <a:r>
              <a:rPr lang="cs-CZ" dirty="0" smtClean="0">
                <a:solidFill>
                  <a:srgbClr val="282828"/>
                </a:solidFill>
              </a:rPr>
              <a:t>média).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 médií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Tiskové agentury - ČTK, ČIA, Reuters...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Denní tisk – MF Dnes, Blesk, Deník, Právo, Lidové noviny, Hospodářské noviny...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Odborná a ekonomická média - Ekonom, Euro, Profit...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Televize – Nova, Nova </a:t>
            </a:r>
            <a:r>
              <a:rPr lang="cs-CZ" sz="1600" dirty="0" err="1">
                <a:solidFill>
                  <a:srgbClr val="282828"/>
                </a:solidFill>
              </a:rPr>
              <a:t>Cinema</a:t>
            </a:r>
            <a:r>
              <a:rPr lang="cs-CZ" sz="1600" dirty="0">
                <a:solidFill>
                  <a:srgbClr val="282828"/>
                </a:solidFill>
              </a:rPr>
              <a:t>, Prima, ČT 1, ČT 2, ČT Sport, ČT 24, </a:t>
            </a:r>
            <a:r>
              <a:rPr lang="cs-CZ" sz="1600" dirty="0" err="1">
                <a:solidFill>
                  <a:srgbClr val="282828"/>
                </a:solidFill>
              </a:rPr>
              <a:t>Óčko</a:t>
            </a:r>
            <a:r>
              <a:rPr lang="cs-CZ" sz="1600" dirty="0">
                <a:solidFill>
                  <a:srgbClr val="282828"/>
                </a:solidFill>
              </a:rPr>
              <a:t>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On-line televize - </a:t>
            </a:r>
            <a:r>
              <a:rPr lang="cs-CZ" sz="1600" dirty="0" err="1">
                <a:solidFill>
                  <a:srgbClr val="282828"/>
                </a:solidFill>
              </a:rPr>
              <a:t>Óčko</a:t>
            </a:r>
            <a:r>
              <a:rPr lang="cs-CZ" sz="1600" dirty="0">
                <a:solidFill>
                  <a:srgbClr val="282828"/>
                </a:solidFill>
              </a:rPr>
              <a:t>, ČT24, TV Nova, HDTV, Music Box, PG24, TV Noe, </a:t>
            </a:r>
            <a:r>
              <a:rPr lang="cs-CZ" sz="1600" dirty="0" err="1">
                <a:solidFill>
                  <a:srgbClr val="282828"/>
                </a:solidFill>
              </a:rPr>
              <a:t>Meteo</a:t>
            </a:r>
            <a:r>
              <a:rPr lang="cs-CZ" sz="1600" dirty="0">
                <a:solidFill>
                  <a:srgbClr val="282828"/>
                </a:solidFill>
              </a:rPr>
              <a:t> TV...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On-line média – www.aktualne.cz, www.marketingjournal.cz, ale i například www.youtube.com nebo www.myspace.com, www.stream.cz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Rádia – Český rozhlas, Impuls, Evropa 2, Frekvence 1 a další...</a:t>
            </a: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x Sponzorství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Typy sponzor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14600"/>
            <a:ext cx="7924800" cy="30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áta\Desktop\(3) XMAR\PR-Komunikace s méd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2" y="914400"/>
            <a:ext cx="8658138" cy="52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Sponzorství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3" y="1600201"/>
            <a:ext cx="92603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201</Words>
  <Application>Microsoft Office PowerPoint</Application>
  <PresentationFormat>Předvádění na obrazovce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15_Office Theme</vt:lpstr>
      <vt:lpstr>2_Office Theme</vt:lpstr>
      <vt:lpstr>21_Office Theme</vt:lpstr>
      <vt:lpstr>Prezentace aplikace PowerPoint</vt:lpstr>
      <vt:lpstr>Media relations</vt:lpstr>
      <vt:lpstr>Členění médií</vt:lpstr>
      <vt:lpstr>Media x Sponzorství</vt:lpstr>
      <vt:lpstr>Prezentace aplikace PowerPoint</vt:lpstr>
      <vt:lpstr>Sponzorství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223</cp:revision>
  <dcterms:created xsi:type="dcterms:W3CDTF">2012-04-26T17:06:14Z</dcterms:created>
  <dcterms:modified xsi:type="dcterms:W3CDTF">2022-11-01T23:41:18Z</dcterms:modified>
</cp:coreProperties>
</file>