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56" r:id="rId2"/>
    <p:sldId id="345" r:id="rId3"/>
    <p:sldId id="350" r:id="rId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vel.kolos@mvso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podpůrných procesů 2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Kološ </a:t>
            </a:r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Zápočet (0-100b, min.51b):</a:t>
            </a:r>
          </a:p>
          <a:p>
            <a:pPr lvl="1"/>
            <a:r>
              <a:rPr lang="cs-CZ" dirty="0"/>
              <a:t>Odevzdat seminární práce (24.10. a 7.11.2022)</a:t>
            </a:r>
            <a:br>
              <a:rPr lang="cs-CZ" dirty="0"/>
            </a:br>
            <a:r>
              <a:rPr lang="cs-CZ" dirty="0"/>
              <a:t>(na email </a:t>
            </a:r>
            <a:r>
              <a:rPr lang="cs-CZ" dirty="0">
                <a:hlinkClick r:id="rId3"/>
              </a:rPr>
              <a:t>pavel.kolos@mvso.cz</a:t>
            </a:r>
            <a:r>
              <a:rPr lang="cs-CZ" dirty="0"/>
              <a:t> )</a:t>
            </a:r>
          </a:p>
          <a:p>
            <a:pPr lvl="1"/>
            <a:r>
              <a:rPr lang="cs-CZ" dirty="0"/>
              <a:t>Prezentace 20min (vybrané téma)</a:t>
            </a:r>
          </a:p>
          <a:p>
            <a:pPr lvl="2"/>
            <a:r>
              <a:rPr lang="cs-CZ" dirty="0"/>
              <a:t>MVŠO šablona</a:t>
            </a:r>
          </a:p>
          <a:p>
            <a:pPr lvl="1"/>
            <a:r>
              <a:rPr lang="cs-CZ" dirty="0"/>
              <a:t>Test 5.12.2022</a:t>
            </a:r>
          </a:p>
          <a:p>
            <a:pPr lvl="2"/>
            <a:r>
              <a:rPr lang="cs-CZ" dirty="0"/>
              <a:t>Dle přednášek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Okruhy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5882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Úvod do procesního řízení, procesní management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Rozhodování typu „Make or Buy“</a:t>
            </a:r>
          </a:p>
          <a:p>
            <a:pPr marL="457200" indent="-457200">
              <a:buAutoNum type="arabicPeriod"/>
            </a:pPr>
            <a:r>
              <a:rPr lang="cs-CZ" sz="2000" b="1" dirty="0"/>
              <a:t>Legislativa Facility Managementu – norma ČSN EN 15 221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Ekonomické aspekty Facility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Udržitelný rozvoj a udržitelná výstavba</a:t>
            </a:r>
          </a:p>
          <a:p>
            <a:pPr marL="457200" indent="-457200">
              <a:buAutoNum type="arabicPeriod"/>
            </a:pPr>
            <a:r>
              <a:rPr lang="cs-CZ" sz="2000" b="1" dirty="0"/>
              <a:t>Technická zařízení budov</a:t>
            </a:r>
          </a:p>
          <a:p>
            <a:pPr marL="457200" indent="-457200">
              <a:buAutoNum type="arabicPeriod"/>
            </a:pPr>
            <a:r>
              <a:rPr lang="cs-CZ" sz="2000" b="1" dirty="0"/>
              <a:t>Odpadové hospodářství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Energetické aspekty Facility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Facility manažer a jeho tým, počítačová podpora FM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Rozsah služeb v oblasti FM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1717d80d-b29e-4564-bcc8-1d711dae1c3a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</TotalTime>
  <Words>117</Words>
  <Application>Microsoft Office PowerPoint</Application>
  <PresentationFormat>Předvádění na obrazovce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Management podpůrných procesů 2 </vt:lpstr>
      <vt:lpstr>Požadavky k ukončení předmětu</vt:lpstr>
      <vt:lpstr>Okruhy předmětu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87</cp:revision>
  <cp:lastPrinted>2018-09-11T09:44:43Z</cp:lastPrinted>
  <dcterms:created xsi:type="dcterms:W3CDTF">2012-02-25T13:45:29Z</dcterms:created>
  <dcterms:modified xsi:type="dcterms:W3CDTF">2022-10-03T10:59:28Z</dcterms:modified>
</cp:coreProperties>
</file>