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56" r:id="rId2"/>
    <p:sldId id="345" r:id="rId3"/>
    <p:sldId id="350" r:id="rId4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649" autoAdjust="0"/>
  </p:normalViewPr>
  <p:slideViewPr>
    <p:cSldViewPr>
      <p:cViewPr varScale="1">
        <p:scale>
          <a:sx n="97" d="100"/>
          <a:sy n="97" d="100"/>
        </p:scale>
        <p:origin x="20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CE56CB-4852-4F29-AE05-AFA7CC3A4DEE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CF02509-37B8-48EA-907C-9E7B5BD19E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11770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B8207E3-F483-4B60-BFA2-2CFB4706CE9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C7FA91E9-D67A-406C-9C72-6918C31F2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243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50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A91E9-D67A-406C-9C72-6918C31F2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2"/>
          <p:cNvSpPr>
            <a:spLocks noGrp="1"/>
          </p:cNvSpPr>
          <p:nvPr>
            <p:ph idx="1"/>
          </p:nvPr>
        </p:nvSpPr>
        <p:spPr>
          <a:xfrm>
            <a:off x="395536" y="1844824"/>
            <a:ext cx="8615065" cy="43204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91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8DAFA-A624-4C3C-A227-AD9B66895426}" type="datetimeFigureOut">
              <a:rPr lang="cs-CZ" smtClean="0"/>
              <a:t>03.10.2022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4542-44CF-4617-A2F2-3B8574119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avel.kolos@mvso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Management podpůrných procesů 2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Pavel Kološ </a:t>
            </a:r>
          </a:p>
          <a:p>
            <a:r>
              <a:rPr lang="cs-CZ" dirty="0"/>
              <a:t>pavel.kolos@mvso.cz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Zápočet (0-100b, min.51b):</a:t>
            </a:r>
          </a:p>
          <a:p>
            <a:pPr lvl="1"/>
            <a:r>
              <a:rPr lang="cs-CZ" dirty="0"/>
              <a:t>Odevzdat seminární práce (24.10. a 7.11.2022)</a:t>
            </a:r>
            <a:br>
              <a:rPr lang="cs-CZ" dirty="0"/>
            </a:br>
            <a:r>
              <a:rPr lang="cs-CZ" dirty="0"/>
              <a:t>(na email </a:t>
            </a:r>
            <a:r>
              <a:rPr lang="cs-CZ" dirty="0">
                <a:hlinkClick r:id="rId3"/>
              </a:rPr>
              <a:t>pavel.kolos@mvso.cz</a:t>
            </a:r>
            <a:r>
              <a:rPr lang="cs-CZ" dirty="0"/>
              <a:t> )</a:t>
            </a:r>
          </a:p>
          <a:p>
            <a:pPr lvl="1"/>
            <a:r>
              <a:rPr lang="cs-CZ" dirty="0"/>
              <a:t>Prezentace 20min (vybrané téma)</a:t>
            </a:r>
          </a:p>
          <a:p>
            <a:pPr lvl="2"/>
            <a:r>
              <a:rPr lang="cs-CZ" dirty="0"/>
              <a:t>MVŠO šablona</a:t>
            </a:r>
          </a:p>
          <a:p>
            <a:pPr lvl="1"/>
            <a:r>
              <a:rPr lang="cs-CZ" dirty="0"/>
              <a:t>Test 5.12.2022</a:t>
            </a:r>
          </a:p>
          <a:p>
            <a:pPr lvl="2"/>
            <a:r>
              <a:rPr lang="cs-CZ" dirty="0"/>
              <a:t>Dle přednášek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28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669A6C-8B09-44A3-ABAB-C757BC874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dirty="0"/>
              <a:t>Okruhy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07722-8EF8-43F8-891B-DC54A6505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15882"/>
            <a:ext cx="8229600" cy="511256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cs-CZ" sz="2000" b="1" dirty="0"/>
              <a:t>Úvod do procesního řízení, procesní management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Rozhodování typu „Make or Buy“</a:t>
            </a:r>
          </a:p>
          <a:p>
            <a:pPr marL="457200" indent="-457200">
              <a:buAutoNum type="arabicPeriod"/>
            </a:pPr>
            <a:r>
              <a:rPr lang="cs-CZ" sz="2000" b="1" dirty="0"/>
              <a:t>Legislativa Facility Managementu – norma ČSN EN 15 221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Ekonomické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Udržitelný rozvoj a udržitelná výstavba</a:t>
            </a:r>
          </a:p>
          <a:p>
            <a:pPr marL="457200" indent="-457200">
              <a:buAutoNum type="arabicPeriod"/>
            </a:pPr>
            <a:r>
              <a:rPr lang="cs-CZ" sz="2000" b="1" dirty="0"/>
              <a:t>Technická zařízení budov</a:t>
            </a:r>
          </a:p>
          <a:p>
            <a:pPr marL="457200" indent="-457200">
              <a:buAutoNum type="arabicPeriod"/>
            </a:pPr>
            <a:r>
              <a:rPr lang="cs-CZ" sz="2000" b="1" dirty="0"/>
              <a:t>Odpadové hospodářství</a:t>
            </a:r>
          </a:p>
          <a:p>
            <a:pPr marL="457200" indent="-457200">
              <a:buAutoNum type="arabicPeriod"/>
            </a:pPr>
            <a:r>
              <a:rPr lang="cs-CZ" sz="2000" b="1" dirty="0"/>
              <a:t>Energetické aspekty Facility Managementu</a:t>
            </a:r>
          </a:p>
          <a:p>
            <a:pPr marL="457200" indent="-457200">
              <a:buAutoNum type="arabicPeriod"/>
            </a:pPr>
            <a:r>
              <a:rPr lang="cs-CZ" sz="2000" b="1" dirty="0"/>
              <a:t>Facility manažer a jeho tým, počítačová podpora FM</a:t>
            </a:r>
          </a:p>
          <a:p>
            <a:pPr marL="457200" indent="-457200">
              <a:buAutoNum type="arabicPeriod"/>
            </a:pPr>
            <a:r>
              <a:rPr lang="cs-CZ" sz="2000" b="1" dirty="0"/>
              <a:t>Rozsah služeb v oblasti FM</a:t>
            </a:r>
          </a:p>
        </p:txBody>
      </p:sp>
    </p:spTree>
    <p:extLst>
      <p:ext uri="{BB962C8B-B14F-4D97-AF65-F5344CB8AC3E}">
        <p14:creationId xmlns:p14="http://schemas.microsoft.com/office/powerpoint/2010/main" val="145035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Metadata/LabelInfo.xml><?xml version="1.0" encoding="utf-8"?>
<clbl:labelList xmlns:clbl="http://schemas.microsoft.com/office/2020/mipLabelMetadata">
  <clbl:label id="{1717d80d-b29e-4564-bcc8-1d711dae1c3a}" enabled="1" method="Privileged" siteId="{96ece526-9c7d-48b0-8daf-8b93c90a5d1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</TotalTime>
  <Words>117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Management podpůrných procesů 2 </vt:lpstr>
      <vt:lpstr>Požadavky k ukončení předmětu</vt:lpstr>
      <vt:lpstr>Okruhy předmětu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management</dc:title>
  <dc:creator>Your User Name</dc:creator>
  <cp:lastModifiedBy>Kolos, Pavel (ISC Eng)</cp:lastModifiedBy>
  <cp:revision>87</cp:revision>
  <cp:lastPrinted>2018-09-11T09:44:43Z</cp:lastPrinted>
  <dcterms:created xsi:type="dcterms:W3CDTF">2012-02-25T13:45:29Z</dcterms:created>
  <dcterms:modified xsi:type="dcterms:W3CDTF">2022-10-03T10:59:28Z</dcterms:modified>
</cp:coreProperties>
</file>