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4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5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6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7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8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9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20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21.xml" ContentType="application/vnd.openxmlformats-officedocument.theme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22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3.xml" ContentType="application/vnd.openxmlformats-officedocument.theme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theme/theme24.xml" ContentType="application/vnd.openxmlformats-officedocument.theme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theme/theme25.xml" ContentType="application/vnd.openxmlformats-officedocument.theme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26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27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28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theme/theme29.xml" ContentType="application/vnd.openxmlformats-officedocument.theme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theme/theme30.xml" ContentType="application/vnd.openxmlformats-officedocument.theme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theme/theme31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32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theme/theme33.xml" ContentType="application/vnd.openxmlformats-officedocument.theme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34.xml" ContentType="application/vnd.openxmlformats-officedocument.theme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theme/theme35.xml" ContentType="application/vnd.openxmlformats-officedocument.theme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theme/theme36.xml" ContentType="application/vnd.openxmlformats-officedocument.theme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theme/theme37.xml" ContentType="application/vnd.openxmlformats-officedocument.theme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theme/theme38.xml" ContentType="application/vnd.openxmlformats-officedocument.theme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theme/theme39.xml" ContentType="application/vnd.openxmlformats-officedocument.theme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theme/theme40.xml" ContentType="application/vnd.openxmlformats-officedocument.theme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theme/theme41.xml" ContentType="application/vnd.openxmlformats-officedocument.theme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theme/theme42.xml" ContentType="application/vnd.openxmlformats-officedocument.theme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theme/theme43.xml" ContentType="application/vnd.openxmlformats-officedocument.theme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theme/theme44.xml" ContentType="application/vnd.openxmlformats-officedocument.theme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theme/theme45.xml" ContentType="application/vnd.openxmlformats-officedocument.theme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theme/theme46.xml" ContentType="application/vnd.openxmlformats-officedocument.theme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theme/theme47.xml" ContentType="application/vnd.openxmlformats-officedocument.theme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theme/theme48.xml" ContentType="application/vnd.openxmlformats-officedocument.theme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theme/theme49.xml" ContentType="application/vnd.openxmlformats-officedocument.theme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theme/theme50.xml" ContentType="application/vnd.openxmlformats-officedocument.theme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theme/theme51.xml" ContentType="application/vnd.openxmlformats-officedocument.theme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theme/theme52.xml" ContentType="application/vnd.openxmlformats-officedocument.theme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theme/theme53.xml" ContentType="application/vnd.openxmlformats-officedocument.theme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theme/theme54.xml" ContentType="application/vnd.openxmlformats-officedocument.theme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theme/theme55.xml" ContentType="application/vnd.openxmlformats-officedocument.theme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theme/theme56.xml" ContentType="application/vnd.openxmlformats-officedocument.theme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theme/theme57.xml" ContentType="application/vnd.openxmlformats-officedocument.theme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theme/theme58.xml" ContentType="application/vnd.openxmlformats-officedocument.theme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theme/theme59.xml" ContentType="application/vnd.openxmlformats-officedocument.theme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theme/theme60.xml" ContentType="application/vnd.openxmlformats-officedocument.theme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theme/theme61.xml" ContentType="application/vnd.openxmlformats-officedocument.theme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theme/theme62.xml" ContentType="application/vnd.openxmlformats-officedocument.theme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theme/theme63.xml" ContentType="application/vnd.openxmlformats-officedocument.theme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theme/theme64.xml" ContentType="application/vnd.openxmlformats-officedocument.theme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theme/theme65.xml" ContentType="application/vnd.openxmlformats-officedocument.theme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theme/theme66.xml" ContentType="application/vnd.openxmlformats-officedocument.theme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theme/theme67.xml" ContentType="application/vnd.openxmlformats-officedocument.theme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theme/theme68.xml" ContentType="application/vnd.openxmlformats-officedocument.theme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theme/theme69.xml" ContentType="application/vnd.openxmlformats-officedocument.theme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theme/theme70.xml" ContentType="application/vnd.openxmlformats-officedocument.theme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theme/theme71.xml" ContentType="application/vnd.openxmlformats-officedocument.theme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theme/theme72.xml" ContentType="application/vnd.openxmlformats-officedocument.theme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theme/theme73.xml" ContentType="application/vnd.openxmlformats-officedocument.theme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theme/theme74.xml" ContentType="application/vnd.openxmlformats-officedocument.theme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theme/theme75.xml" ContentType="application/vnd.openxmlformats-officedocument.theme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theme/theme76.xml" ContentType="application/vnd.openxmlformats-officedocument.theme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theme/theme77.xml" ContentType="application/vnd.openxmlformats-officedocument.theme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Layouts/slideLayout859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862.xml" ContentType="application/vnd.openxmlformats-officedocument.presentationml.slideLayout+xml"/>
  <Override PartName="/ppt/theme/theme78.xml" ContentType="application/vnd.openxmlformats-officedocument.theme+xml"/>
  <Override PartName="/ppt/slideLayouts/slideLayout863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868.xml" ContentType="application/vnd.openxmlformats-officedocument.presentationml.slideLayout+xml"/>
  <Override PartName="/ppt/slideLayouts/slideLayout869.xml" ContentType="application/vnd.openxmlformats-officedocument.presentationml.slideLayout+xml"/>
  <Override PartName="/ppt/slideLayouts/slideLayout870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873.xml" ContentType="application/vnd.openxmlformats-officedocument.presentationml.slideLayout+xml"/>
  <Override PartName="/ppt/theme/theme79.xml" ContentType="application/vnd.openxmlformats-officedocument.theme+xml"/>
  <Override PartName="/ppt/slideLayouts/slideLayout874.xml" ContentType="application/vnd.openxmlformats-officedocument.presentationml.slideLayout+xml"/>
  <Override PartName="/ppt/slideLayouts/slideLayout875.xml" ContentType="application/vnd.openxmlformats-officedocument.presentationml.slideLayout+xml"/>
  <Override PartName="/ppt/slideLayouts/slideLayout876.xml" ContentType="application/vnd.openxmlformats-officedocument.presentationml.slideLayout+xml"/>
  <Override PartName="/ppt/slideLayouts/slideLayout877.xml" ContentType="application/vnd.openxmlformats-officedocument.presentationml.slideLayout+xml"/>
  <Override PartName="/ppt/slideLayouts/slideLayout878.xml" ContentType="application/vnd.openxmlformats-officedocument.presentationml.slideLayout+xml"/>
  <Override PartName="/ppt/slideLayouts/slideLayout879.xml" ContentType="application/vnd.openxmlformats-officedocument.presentationml.slideLayout+xml"/>
  <Override PartName="/ppt/slideLayouts/slideLayout880.xml" ContentType="application/vnd.openxmlformats-officedocument.presentationml.slideLayout+xml"/>
  <Override PartName="/ppt/slideLayouts/slideLayout881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884.xml" ContentType="application/vnd.openxmlformats-officedocument.presentationml.slideLayout+xml"/>
  <Override PartName="/ppt/theme/theme80.xml" ContentType="application/vnd.openxmlformats-officedocument.theme+xml"/>
  <Override PartName="/ppt/slideLayouts/slideLayout885.xml" ContentType="application/vnd.openxmlformats-officedocument.presentationml.slideLayout+xml"/>
  <Override PartName="/ppt/slideLayouts/slideLayout886.xml" ContentType="application/vnd.openxmlformats-officedocument.presentationml.slideLayout+xml"/>
  <Override PartName="/ppt/slideLayouts/slideLayout887.xml" ContentType="application/vnd.openxmlformats-officedocument.presentationml.slideLayout+xml"/>
  <Override PartName="/ppt/slideLayouts/slideLayout888.xml" ContentType="application/vnd.openxmlformats-officedocument.presentationml.slideLayout+xml"/>
  <Override PartName="/ppt/slideLayouts/slideLayout889.xml" ContentType="application/vnd.openxmlformats-officedocument.presentationml.slideLayout+xml"/>
  <Override PartName="/ppt/slideLayouts/slideLayout890.xml" ContentType="application/vnd.openxmlformats-officedocument.presentationml.slideLayout+xml"/>
  <Override PartName="/ppt/slideLayouts/slideLayout891.xml" ContentType="application/vnd.openxmlformats-officedocument.presentationml.slideLayout+xml"/>
  <Override PartName="/ppt/slideLayouts/slideLayout892.xml" ContentType="application/vnd.openxmlformats-officedocument.presentationml.slideLayout+xml"/>
  <Override PartName="/ppt/slideLayouts/slideLayout893.xml" ContentType="application/vnd.openxmlformats-officedocument.presentationml.slideLayout+xml"/>
  <Override PartName="/ppt/slideLayouts/slideLayout894.xml" ContentType="application/vnd.openxmlformats-officedocument.presentationml.slideLayout+xml"/>
  <Override PartName="/ppt/slideLayouts/slideLayout895.xml" ContentType="application/vnd.openxmlformats-officedocument.presentationml.slideLayout+xml"/>
  <Override PartName="/ppt/theme/theme81.xml" ContentType="application/vnd.openxmlformats-officedocument.theme+xml"/>
  <Override PartName="/ppt/slideLayouts/slideLayout896.xml" ContentType="application/vnd.openxmlformats-officedocument.presentationml.slideLayout+xml"/>
  <Override PartName="/ppt/slideLayouts/slideLayout897.xml" ContentType="application/vnd.openxmlformats-officedocument.presentationml.slideLayout+xml"/>
  <Override PartName="/ppt/slideLayouts/slideLayout898.xml" ContentType="application/vnd.openxmlformats-officedocument.presentationml.slideLayout+xml"/>
  <Override PartName="/ppt/slideLayouts/slideLayout899.xml" ContentType="application/vnd.openxmlformats-officedocument.presentationml.slideLayout+xml"/>
  <Override PartName="/ppt/slideLayouts/slideLayout900.xml" ContentType="application/vnd.openxmlformats-officedocument.presentationml.slideLayout+xml"/>
  <Override PartName="/ppt/slideLayouts/slideLayout901.xml" ContentType="application/vnd.openxmlformats-officedocument.presentationml.slideLayout+xml"/>
  <Override PartName="/ppt/slideLayouts/slideLayout902.xml" ContentType="application/vnd.openxmlformats-officedocument.presentationml.slideLayout+xml"/>
  <Override PartName="/ppt/slideLayouts/slideLayout903.xml" ContentType="application/vnd.openxmlformats-officedocument.presentationml.slideLayout+xml"/>
  <Override PartName="/ppt/slideLayouts/slideLayout904.xml" ContentType="application/vnd.openxmlformats-officedocument.presentationml.slideLayout+xml"/>
  <Override PartName="/ppt/slideLayouts/slideLayout905.xml" ContentType="application/vnd.openxmlformats-officedocument.presentationml.slideLayout+xml"/>
  <Override PartName="/ppt/slideLayouts/slideLayout906.xml" ContentType="application/vnd.openxmlformats-officedocument.presentationml.slideLayout+xml"/>
  <Override PartName="/ppt/theme/theme82.xml" ContentType="application/vnd.openxmlformats-officedocument.theme+xml"/>
  <Override PartName="/ppt/theme/theme8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  <p:sldMasterId id="2147483677" r:id="rId3"/>
    <p:sldMasterId id="2147483689" r:id="rId4"/>
    <p:sldMasterId id="2147483701" r:id="rId5"/>
    <p:sldMasterId id="2147483725" r:id="rId6"/>
    <p:sldMasterId id="2147483737" r:id="rId7"/>
    <p:sldMasterId id="2147483749" r:id="rId8"/>
    <p:sldMasterId id="2147483761" r:id="rId9"/>
    <p:sldMasterId id="2147483773" r:id="rId10"/>
    <p:sldMasterId id="2147483785" r:id="rId11"/>
    <p:sldMasterId id="2147483797" r:id="rId12"/>
    <p:sldMasterId id="2147483809" r:id="rId13"/>
    <p:sldMasterId id="2147483821" r:id="rId14"/>
    <p:sldMasterId id="2147483833" r:id="rId15"/>
    <p:sldMasterId id="2147483845" r:id="rId16"/>
    <p:sldMasterId id="2147483869" r:id="rId17"/>
    <p:sldMasterId id="2147483893" r:id="rId18"/>
    <p:sldMasterId id="2147483905" r:id="rId19"/>
    <p:sldMasterId id="2147483917" r:id="rId20"/>
    <p:sldMasterId id="2147483929" r:id="rId21"/>
    <p:sldMasterId id="2147483941" r:id="rId22"/>
    <p:sldMasterId id="2147483953" r:id="rId23"/>
    <p:sldMasterId id="2147483965" r:id="rId24"/>
    <p:sldMasterId id="2147483977" r:id="rId25"/>
    <p:sldMasterId id="2147483989" r:id="rId26"/>
    <p:sldMasterId id="2147484001" r:id="rId27"/>
    <p:sldMasterId id="2147484013" r:id="rId28"/>
    <p:sldMasterId id="2147484025" r:id="rId29"/>
    <p:sldMasterId id="2147484037" r:id="rId30"/>
    <p:sldMasterId id="2147484049" r:id="rId31"/>
    <p:sldMasterId id="2147484061" r:id="rId32"/>
    <p:sldMasterId id="2147484073" r:id="rId33"/>
    <p:sldMasterId id="2147484085" r:id="rId34"/>
    <p:sldMasterId id="2147484097" r:id="rId35"/>
    <p:sldMasterId id="2147484109" r:id="rId36"/>
    <p:sldMasterId id="2147484121" r:id="rId37"/>
    <p:sldMasterId id="2147484133" r:id="rId38"/>
    <p:sldMasterId id="2147484157" r:id="rId39"/>
    <p:sldMasterId id="2147484169" r:id="rId40"/>
    <p:sldMasterId id="2147484181" r:id="rId41"/>
    <p:sldMasterId id="2147484193" r:id="rId42"/>
    <p:sldMasterId id="2147484205" r:id="rId43"/>
    <p:sldMasterId id="2147484217" r:id="rId44"/>
    <p:sldMasterId id="2147484229" r:id="rId45"/>
    <p:sldMasterId id="2147484241" r:id="rId46"/>
    <p:sldMasterId id="2147484253" r:id="rId47"/>
    <p:sldMasterId id="2147484265" r:id="rId48"/>
    <p:sldMasterId id="2147484277" r:id="rId49"/>
    <p:sldMasterId id="2147484289" r:id="rId50"/>
    <p:sldMasterId id="2147484301" r:id="rId51"/>
    <p:sldMasterId id="2147484325" r:id="rId52"/>
    <p:sldMasterId id="2147484337" r:id="rId53"/>
    <p:sldMasterId id="2147484349" r:id="rId54"/>
    <p:sldMasterId id="2147484361" r:id="rId55"/>
    <p:sldMasterId id="2147484373" r:id="rId56"/>
    <p:sldMasterId id="2147484385" r:id="rId57"/>
    <p:sldMasterId id="2147484397" r:id="rId58"/>
    <p:sldMasterId id="2147484409" r:id="rId59"/>
    <p:sldMasterId id="2147484421" r:id="rId60"/>
    <p:sldMasterId id="2147484433" r:id="rId61"/>
    <p:sldMasterId id="2147484445" r:id="rId62"/>
    <p:sldMasterId id="2147484457" r:id="rId63"/>
    <p:sldMasterId id="2147484469" r:id="rId64"/>
    <p:sldMasterId id="2147484481" r:id="rId65"/>
    <p:sldMasterId id="2147484493" r:id="rId66"/>
    <p:sldMasterId id="2147484505" r:id="rId67"/>
    <p:sldMasterId id="2147484517" r:id="rId68"/>
    <p:sldMasterId id="2147484529" r:id="rId69"/>
    <p:sldMasterId id="2147484541" r:id="rId70"/>
    <p:sldMasterId id="2147484553" r:id="rId71"/>
    <p:sldMasterId id="2147484565" r:id="rId72"/>
    <p:sldMasterId id="2147484577" r:id="rId73"/>
    <p:sldMasterId id="2147484589" r:id="rId74"/>
    <p:sldMasterId id="2147484601" r:id="rId75"/>
    <p:sldMasterId id="2147484613" r:id="rId76"/>
    <p:sldMasterId id="2147484625" r:id="rId77"/>
    <p:sldMasterId id="2147484637" r:id="rId78"/>
    <p:sldMasterId id="2147484649" r:id="rId79"/>
    <p:sldMasterId id="2147484661" r:id="rId80"/>
    <p:sldMasterId id="2147484673" r:id="rId81"/>
    <p:sldMasterId id="2147484685" r:id="rId82"/>
  </p:sldMasterIdLst>
  <p:notesMasterIdLst>
    <p:notesMasterId r:id="rId201"/>
  </p:notesMasterIdLst>
  <p:sldIdLst>
    <p:sldId id="640" r:id="rId83"/>
    <p:sldId id="641" r:id="rId84"/>
    <p:sldId id="642" r:id="rId85"/>
    <p:sldId id="422" r:id="rId86"/>
    <p:sldId id="611" r:id="rId87"/>
    <p:sldId id="612" r:id="rId88"/>
    <p:sldId id="613" r:id="rId89"/>
    <p:sldId id="602" r:id="rId90"/>
    <p:sldId id="615" r:id="rId91"/>
    <p:sldId id="636" r:id="rId92"/>
    <p:sldId id="427" r:id="rId93"/>
    <p:sldId id="428" r:id="rId94"/>
    <p:sldId id="637" r:id="rId95"/>
    <p:sldId id="432" r:id="rId96"/>
    <p:sldId id="601" r:id="rId97"/>
    <p:sldId id="599" r:id="rId98"/>
    <p:sldId id="600" r:id="rId99"/>
    <p:sldId id="638" r:id="rId100"/>
    <p:sldId id="598" r:id="rId101"/>
    <p:sldId id="597" r:id="rId102"/>
    <p:sldId id="639" r:id="rId103"/>
    <p:sldId id="433" r:id="rId104"/>
    <p:sldId id="435" r:id="rId105"/>
    <p:sldId id="616" r:id="rId106"/>
    <p:sldId id="617" r:id="rId107"/>
    <p:sldId id="618" r:id="rId108"/>
    <p:sldId id="620" r:id="rId109"/>
    <p:sldId id="621" r:id="rId110"/>
    <p:sldId id="622" r:id="rId111"/>
    <p:sldId id="623" r:id="rId112"/>
    <p:sldId id="624" r:id="rId113"/>
    <p:sldId id="625" r:id="rId114"/>
    <p:sldId id="626" r:id="rId115"/>
    <p:sldId id="627" r:id="rId116"/>
    <p:sldId id="629" r:id="rId117"/>
    <p:sldId id="630" r:id="rId118"/>
    <p:sldId id="631" r:id="rId119"/>
    <p:sldId id="632" r:id="rId120"/>
    <p:sldId id="633" r:id="rId121"/>
    <p:sldId id="634" r:id="rId122"/>
    <p:sldId id="635" r:id="rId123"/>
    <p:sldId id="647" r:id="rId124"/>
    <p:sldId id="651" r:id="rId125"/>
    <p:sldId id="656" r:id="rId126"/>
    <p:sldId id="657" r:id="rId127"/>
    <p:sldId id="653" r:id="rId128"/>
    <p:sldId id="659" r:id="rId129"/>
    <p:sldId id="658" r:id="rId130"/>
    <p:sldId id="660" r:id="rId131"/>
    <p:sldId id="661" r:id="rId132"/>
    <p:sldId id="662" r:id="rId133"/>
    <p:sldId id="663" r:id="rId134"/>
    <p:sldId id="664" r:id="rId135"/>
    <p:sldId id="648" r:id="rId136"/>
    <p:sldId id="696" r:id="rId137"/>
    <p:sldId id="697" r:id="rId138"/>
    <p:sldId id="698" r:id="rId139"/>
    <p:sldId id="699" r:id="rId140"/>
    <p:sldId id="700" r:id="rId141"/>
    <p:sldId id="701" r:id="rId142"/>
    <p:sldId id="702" r:id="rId143"/>
    <p:sldId id="703" r:id="rId144"/>
    <p:sldId id="704" r:id="rId145"/>
    <p:sldId id="705" r:id="rId146"/>
    <p:sldId id="706" r:id="rId147"/>
    <p:sldId id="707" r:id="rId148"/>
    <p:sldId id="679" r:id="rId149"/>
    <p:sldId id="665" r:id="rId150"/>
    <p:sldId id="667" r:id="rId151"/>
    <p:sldId id="668" r:id="rId152"/>
    <p:sldId id="669" r:id="rId153"/>
    <p:sldId id="670" r:id="rId154"/>
    <p:sldId id="671" r:id="rId155"/>
    <p:sldId id="672" r:id="rId156"/>
    <p:sldId id="673" r:id="rId157"/>
    <p:sldId id="674" r:id="rId158"/>
    <p:sldId id="675" r:id="rId159"/>
    <p:sldId id="676" r:id="rId160"/>
    <p:sldId id="677" r:id="rId161"/>
    <p:sldId id="678" r:id="rId162"/>
    <p:sldId id="650" r:id="rId163"/>
    <p:sldId id="681" r:id="rId164"/>
    <p:sldId id="682" r:id="rId165"/>
    <p:sldId id="683" r:id="rId166"/>
    <p:sldId id="684" r:id="rId167"/>
    <p:sldId id="685" r:id="rId168"/>
    <p:sldId id="686" r:id="rId169"/>
    <p:sldId id="687" r:id="rId170"/>
    <p:sldId id="688" r:id="rId171"/>
    <p:sldId id="689" r:id="rId172"/>
    <p:sldId id="690" r:id="rId173"/>
    <p:sldId id="691" r:id="rId174"/>
    <p:sldId id="692" r:id="rId175"/>
    <p:sldId id="693" r:id="rId176"/>
    <p:sldId id="708" r:id="rId177"/>
    <p:sldId id="709" r:id="rId178"/>
    <p:sldId id="710" r:id="rId179"/>
    <p:sldId id="711" r:id="rId180"/>
    <p:sldId id="712" r:id="rId181"/>
    <p:sldId id="713" r:id="rId182"/>
    <p:sldId id="714" r:id="rId183"/>
    <p:sldId id="715" r:id="rId184"/>
    <p:sldId id="716" r:id="rId185"/>
    <p:sldId id="717" r:id="rId186"/>
    <p:sldId id="718" r:id="rId187"/>
    <p:sldId id="719" r:id="rId188"/>
    <p:sldId id="720" r:id="rId189"/>
    <p:sldId id="721" r:id="rId190"/>
    <p:sldId id="722" r:id="rId191"/>
    <p:sldId id="723" r:id="rId192"/>
    <p:sldId id="724" r:id="rId193"/>
    <p:sldId id="725" r:id="rId194"/>
    <p:sldId id="726" r:id="rId195"/>
    <p:sldId id="646" r:id="rId196"/>
    <p:sldId id="727" r:id="rId197"/>
    <p:sldId id="729" r:id="rId198"/>
    <p:sldId id="728" r:id="rId199"/>
    <p:sldId id="614" r:id="rId200"/>
  </p:sldIdLst>
  <p:sldSz cx="9144000" cy="6858000" type="screen4x3"/>
  <p:notesSz cx="6858000" cy="9144000"/>
  <p:custDataLst>
    <p:tags r:id="rId20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FF"/>
    <a:srgbClr val="CCFFFF"/>
    <a:srgbClr val="66CCFF"/>
    <a:srgbClr val="CCFF99"/>
    <a:srgbClr val="66FFFF"/>
    <a:srgbClr val="FFFF99"/>
    <a:srgbClr val="000000"/>
    <a:srgbClr val="D50202"/>
    <a:srgbClr val="D1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35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63" Type="http://schemas.openxmlformats.org/officeDocument/2006/relationships/slideMaster" Target="slideMasters/slideMaster63.xml"/><Relationship Id="rId84" Type="http://schemas.openxmlformats.org/officeDocument/2006/relationships/slide" Target="slides/slide2.xml"/><Relationship Id="rId138" Type="http://schemas.openxmlformats.org/officeDocument/2006/relationships/slide" Target="slides/slide56.xml"/><Relationship Id="rId159" Type="http://schemas.openxmlformats.org/officeDocument/2006/relationships/slide" Target="slides/slide77.xml"/><Relationship Id="rId170" Type="http://schemas.openxmlformats.org/officeDocument/2006/relationships/slide" Target="slides/slide88.xml"/><Relationship Id="rId191" Type="http://schemas.openxmlformats.org/officeDocument/2006/relationships/slide" Target="slides/slide109.xml"/><Relationship Id="rId205" Type="http://schemas.openxmlformats.org/officeDocument/2006/relationships/theme" Target="theme/theme1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25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Master" Target="slideMasters/slideMaster74.xml"/><Relationship Id="rId79" Type="http://schemas.openxmlformats.org/officeDocument/2006/relationships/slideMaster" Target="slideMasters/slideMaster79.xml"/><Relationship Id="rId102" Type="http://schemas.openxmlformats.org/officeDocument/2006/relationships/slide" Target="slides/slide20.xml"/><Relationship Id="rId123" Type="http://schemas.openxmlformats.org/officeDocument/2006/relationships/slide" Target="slides/slide41.xml"/><Relationship Id="rId128" Type="http://schemas.openxmlformats.org/officeDocument/2006/relationships/slide" Target="slides/slide46.xml"/><Relationship Id="rId144" Type="http://schemas.openxmlformats.org/officeDocument/2006/relationships/slide" Target="slides/slide62.xml"/><Relationship Id="rId149" Type="http://schemas.openxmlformats.org/officeDocument/2006/relationships/slide" Target="slides/slide67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.xml"/><Relationship Id="rId95" Type="http://schemas.openxmlformats.org/officeDocument/2006/relationships/slide" Target="slides/slide13.xml"/><Relationship Id="rId160" Type="http://schemas.openxmlformats.org/officeDocument/2006/relationships/slide" Target="slides/slide78.xml"/><Relationship Id="rId165" Type="http://schemas.openxmlformats.org/officeDocument/2006/relationships/slide" Target="slides/slide83.xml"/><Relationship Id="rId181" Type="http://schemas.openxmlformats.org/officeDocument/2006/relationships/slide" Target="slides/slide99.xml"/><Relationship Id="rId186" Type="http://schemas.openxmlformats.org/officeDocument/2006/relationships/slide" Target="slides/slide10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113" Type="http://schemas.openxmlformats.org/officeDocument/2006/relationships/slide" Target="slides/slide31.xml"/><Relationship Id="rId118" Type="http://schemas.openxmlformats.org/officeDocument/2006/relationships/slide" Target="slides/slide36.xml"/><Relationship Id="rId134" Type="http://schemas.openxmlformats.org/officeDocument/2006/relationships/slide" Target="slides/slide52.xml"/><Relationship Id="rId139" Type="http://schemas.openxmlformats.org/officeDocument/2006/relationships/slide" Target="slides/slide57.xml"/><Relationship Id="rId80" Type="http://schemas.openxmlformats.org/officeDocument/2006/relationships/slideMaster" Target="slideMasters/slideMaster80.xml"/><Relationship Id="rId85" Type="http://schemas.openxmlformats.org/officeDocument/2006/relationships/slide" Target="slides/slide3.xml"/><Relationship Id="rId150" Type="http://schemas.openxmlformats.org/officeDocument/2006/relationships/slide" Target="slides/slide68.xml"/><Relationship Id="rId155" Type="http://schemas.openxmlformats.org/officeDocument/2006/relationships/slide" Target="slides/slide73.xml"/><Relationship Id="rId171" Type="http://schemas.openxmlformats.org/officeDocument/2006/relationships/slide" Target="slides/slide89.xml"/><Relationship Id="rId176" Type="http://schemas.openxmlformats.org/officeDocument/2006/relationships/slide" Target="slides/slide94.xml"/><Relationship Id="rId192" Type="http://schemas.openxmlformats.org/officeDocument/2006/relationships/slide" Target="slides/slide110.xml"/><Relationship Id="rId197" Type="http://schemas.openxmlformats.org/officeDocument/2006/relationships/slide" Target="slides/slide115.xml"/><Relationship Id="rId206" Type="http://schemas.openxmlformats.org/officeDocument/2006/relationships/tableStyles" Target="tableStyles.xml"/><Relationship Id="rId201" Type="http://schemas.openxmlformats.org/officeDocument/2006/relationships/notesMaster" Target="notesMasters/notesMaster1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Master" Target="slideMasters/slideMaster59.xml"/><Relationship Id="rId103" Type="http://schemas.openxmlformats.org/officeDocument/2006/relationships/slide" Target="slides/slide21.xml"/><Relationship Id="rId108" Type="http://schemas.openxmlformats.org/officeDocument/2006/relationships/slide" Target="slides/slide26.xml"/><Relationship Id="rId124" Type="http://schemas.openxmlformats.org/officeDocument/2006/relationships/slide" Target="slides/slide42.xml"/><Relationship Id="rId129" Type="http://schemas.openxmlformats.org/officeDocument/2006/relationships/slide" Target="slides/slide47.xml"/><Relationship Id="rId54" Type="http://schemas.openxmlformats.org/officeDocument/2006/relationships/slideMaster" Target="slideMasters/slideMaster54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91" Type="http://schemas.openxmlformats.org/officeDocument/2006/relationships/slide" Target="slides/slide9.xml"/><Relationship Id="rId96" Type="http://schemas.openxmlformats.org/officeDocument/2006/relationships/slide" Target="slides/slide14.xml"/><Relationship Id="rId140" Type="http://schemas.openxmlformats.org/officeDocument/2006/relationships/slide" Target="slides/slide58.xml"/><Relationship Id="rId145" Type="http://schemas.openxmlformats.org/officeDocument/2006/relationships/slide" Target="slides/slide63.xml"/><Relationship Id="rId161" Type="http://schemas.openxmlformats.org/officeDocument/2006/relationships/slide" Target="slides/slide79.xml"/><Relationship Id="rId166" Type="http://schemas.openxmlformats.org/officeDocument/2006/relationships/slide" Target="slides/slide84.xml"/><Relationship Id="rId182" Type="http://schemas.openxmlformats.org/officeDocument/2006/relationships/slide" Target="slides/slide100.xml"/><Relationship Id="rId187" Type="http://schemas.openxmlformats.org/officeDocument/2006/relationships/slide" Target="slides/slide10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49" Type="http://schemas.openxmlformats.org/officeDocument/2006/relationships/slideMaster" Target="slideMasters/slideMaster49.xml"/><Relationship Id="rId114" Type="http://schemas.openxmlformats.org/officeDocument/2006/relationships/slide" Target="slides/slide32.xml"/><Relationship Id="rId119" Type="http://schemas.openxmlformats.org/officeDocument/2006/relationships/slide" Target="slides/slide37.xml"/><Relationship Id="rId44" Type="http://schemas.openxmlformats.org/officeDocument/2006/relationships/slideMaster" Target="slideMasters/slideMaster44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81" Type="http://schemas.openxmlformats.org/officeDocument/2006/relationships/slideMaster" Target="slideMasters/slideMaster81.xml"/><Relationship Id="rId86" Type="http://schemas.openxmlformats.org/officeDocument/2006/relationships/slide" Target="slides/slide4.xml"/><Relationship Id="rId130" Type="http://schemas.openxmlformats.org/officeDocument/2006/relationships/slide" Target="slides/slide48.xml"/><Relationship Id="rId135" Type="http://schemas.openxmlformats.org/officeDocument/2006/relationships/slide" Target="slides/slide53.xml"/><Relationship Id="rId151" Type="http://schemas.openxmlformats.org/officeDocument/2006/relationships/slide" Target="slides/slide69.xml"/><Relationship Id="rId156" Type="http://schemas.openxmlformats.org/officeDocument/2006/relationships/slide" Target="slides/slide74.xml"/><Relationship Id="rId177" Type="http://schemas.openxmlformats.org/officeDocument/2006/relationships/slide" Target="slides/slide95.xml"/><Relationship Id="rId198" Type="http://schemas.openxmlformats.org/officeDocument/2006/relationships/slide" Target="slides/slide116.xml"/><Relationship Id="rId172" Type="http://schemas.openxmlformats.org/officeDocument/2006/relationships/slide" Target="slides/slide90.xml"/><Relationship Id="rId193" Type="http://schemas.openxmlformats.org/officeDocument/2006/relationships/slide" Target="slides/slide111.xml"/><Relationship Id="rId202" Type="http://schemas.openxmlformats.org/officeDocument/2006/relationships/tags" Target="tags/tag1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27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" Target="slides/slide15.xml"/><Relationship Id="rId104" Type="http://schemas.openxmlformats.org/officeDocument/2006/relationships/slide" Target="slides/slide22.xml"/><Relationship Id="rId120" Type="http://schemas.openxmlformats.org/officeDocument/2006/relationships/slide" Target="slides/slide38.xml"/><Relationship Id="rId125" Type="http://schemas.openxmlformats.org/officeDocument/2006/relationships/slide" Target="slides/slide43.xml"/><Relationship Id="rId141" Type="http://schemas.openxmlformats.org/officeDocument/2006/relationships/slide" Target="slides/slide59.xml"/><Relationship Id="rId146" Type="http://schemas.openxmlformats.org/officeDocument/2006/relationships/slide" Target="slides/slide64.xml"/><Relationship Id="rId167" Type="http://schemas.openxmlformats.org/officeDocument/2006/relationships/slide" Target="slides/slide85.xml"/><Relationship Id="rId188" Type="http://schemas.openxmlformats.org/officeDocument/2006/relationships/slide" Target="slides/slide106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" Target="slides/slide10.xml"/><Relationship Id="rId162" Type="http://schemas.openxmlformats.org/officeDocument/2006/relationships/slide" Target="slides/slide80.xml"/><Relationship Id="rId183" Type="http://schemas.openxmlformats.org/officeDocument/2006/relationships/slide" Target="slides/slide101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" Target="slides/slide5.xml"/><Relationship Id="rId110" Type="http://schemas.openxmlformats.org/officeDocument/2006/relationships/slide" Target="slides/slide28.xml"/><Relationship Id="rId115" Type="http://schemas.openxmlformats.org/officeDocument/2006/relationships/slide" Target="slides/slide33.xml"/><Relationship Id="rId131" Type="http://schemas.openxmlformats.org/officeDocument/2006/relationships/slide" Target="slides/slide49.xml"/><Relationship Id="rId136" Type="http://schemas.openxmlformats.org/officeDocument/2006/relationships/slide" Target="slides/slide54.xml"/><Relationship Id="rId157" Type="http://schemas.openxmlformats.org/officeDocument/2006/relationships/slide" Target="slides/slide75.xml"/><Relationship Id="rId178" Type="http://schemas.openxmlformats.org/officeDocument/2006/relationships/slide" Target="slides/slide96.xml"/><Relationship Id="rId61" Type="http://schemas.openxmlformats.org/officeDocument/2006/relationships/slideMaster" Target="slideMasters/slideMaster61.xml"/><Relationship Id="rId82" Type="http://schemas.openxmlformats.org/officeDocument/2006/relationships/slideMaster" Target="slideMasters/slideMaster82.xml"/><Relationship Id="rId152" Type="http://schemas.openxmlformats.org/officeDocument/2006/relationships/slide" Target="slides/slide70.xml"/><Relationship Id="rId173" Type="http://schemas.openxmlformats.org/officeDocument/2006/relationships/slide" Target="slides/slide91.xml"/><Relationship Id="rId194" Type="http://schemas.openxmlformats.org/officeDocument/2006/relationships/slide" Target="slides/slide112.xml"/><Relationship Id="rId199" Type="http://schemas.openxmlformats.org/officeDocument/2006/relationships/slide" Target="slides/slide117.xml"/><Relationship Id="rId203" Type="http://schemas.openxmlformats.org/officeDocument/2006/relationships/presProps" Target="presProp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Master" Target="slideMasters/slideMaster77.xml"/><Relationship Id="rId100" Type="http://schemas.openxmlformats.org/officeDocument/2006/relationships/slide" Target="slides/slide18.xml"/><Relationship Id="rId105" Type="http://schemas.openxmlformats.org/officeDocument/2006/relationships/slide" Target="slides/slide23.xml"/><Relationship Id="rId126" Type="http://schemas.openxmlformats.org/officeDocument/2006/relationships/slide" Target="slides/slide44.xml"/><Relationship Id="rId147" Type="http://schemas.openxmlformats.org/officeDocument/2006/relationships/slide" Target="slides/slide65.xml"/><Relationship Id="rId168" Type="http://schemas.openxmlformats.org/officeDocument/2006/relationships/slide" Target="slides/slide86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93" Type="http://schemas.openxmlformats.org/officeDocument/2006/relationships/slide" Target="slides/slide11.xml"/><Relationship Id="rId98" Type="http://schemas.openxmlformats.org/officeDocument/2006/relationships/slide" Target="slides/slide16.xml"/><Relationship Id="rId121" Type="http://schemas.openxmlformats.org/officeDocument/2006/relationships/slide" Target="slides/slide39.xml"/><Relationship Id="rId142" Type="http://schemas.openxmlformats.org/officeDocument/2006/relationships/slide" Target="slides/slide60.xml"/><Relationship Id="rId163" Type="http://schemas.openxmlformats.org/officeDocument/2006/relationships/slide" Target="slides/slide81.xml"/><Relationship Id="rId184" Type="http://schemas.openxmlformats.org/officeDocument/2006/relationships/slide" Target="slides/slide102.xml"/><Relationship Id="rId189" Type="http://schemas.openxmlformats.org/officeDocument/2006/relationships/slide" Target="slides/slide107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Master" Target="slideMasters/slideMaster67.xml"/><Relationship Id="rId116" Type="http://schemas.openxmlformats.org/officeDocument/2006/relationships/slide" Target="slides/slide34.xml"/><Relationship Id="rId137" Type="http://schemas.openxmlformats.org/officeDocument/2006/relationships/slide" Target="slides/slide55.xml"/><Relationship Id="rId158" Type="http://schemas.openxmlformats.org/officeDocument/2006/relationships/slide" Target="slides/slide76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Master" Target="slideMasters/slideMaster62.xml"/><Relationship Id="rId83" Type="http://schemas.openxmlformats.org/officeDocument/2006/relationships/slide" Target="slides/slide1.xml"/><Relationship Id="rId88" Type="http://schemas.openxmlformats.org/officeDocument/2006/relationships/slide" Target="slides/slide6.xml"/><Relationship Id="rId111" Type="http://schemas.openxmlformats.org/officeDocument/2006/relationships/slide" Target="slides/slide29.xml"/><Relationship Id="rId132" Type="http://schemas.openxmlformats.org/officeDocument/2006/relationships/slide" Target="slides/slide50.xml"/><Relationship Id="rId153" Type="http://schemas.openxmlformats.org/officeDocument/2006/relationships/slide" Target="slides/slide71.xml"/><Relationship Id="rId174" Type="http://schemas.openxmlformats.org/officeDocument/2006/relationships/slide" Target="slides/slide92.xml"/><Relationship Id="rId179" Type="http://schemas.openxmlformats.org/officeDocument/2006/relationships/slide" Target="slides/slide97.xml"/><Relationship Id="rId195" Type="http://schemas.openxmlformats.org/officeDocument/2006/relationships/slide" Target="slides/slide113.xml"/><Relationship Id="rId190" Type="http://schemas.openxmlformats.org/officeDocument/2006/relationships/slide" Target="slides/slide108.xml"/><Relationship Id="rId204" Type="http://schemas.openxmlformats.org/officeDocument/2006/relationships/viewProps" Target="viewProps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Master" Target="slideMasters/slideMaster57.xml"/><Relationship Id="rId106" Type="http://schemas.openxmlformats.org/officeDocument/2006/relationships/slide" Target="slides/slide24.xml"/><Relationship Id="rId12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Master" Target="slideMasters/slideMaster52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94" Type="http://schemas.openxmlformats.org/officeDocument/2006/relationships/slide" Target="slides/slide12.xml"/><Relationship Id="rId99" Type="http://schemas.openxmlformats.org/officeDocument/2006/relationships/slide" Target="slides/slide17.xml"/><Relationship Id="rId101" Type="http://schemas.openxmlformats.org/officeDocument/2006/relationships/slide" Target="slides/slide19.xml"/><Relationship Id="rId122" Type="http://schemas.openxmlformats.org/officeDocument/2006/relationships/slide" Target="slides/slide40.xml"/><Relationship Id="rId143" Type="http://schemas.openxmlformats.org/officeDocument/2006/relationships/slide" Target="slides/slide61.xml"/><Relationship Id="rId148" Type="http://schemas.openxmlformats.org/officeDocument/2006/relationships/slide" Target="slides/slide66.xml"/><Relationship Id="rId164" Type="http://schemas.openxmlformats.org/officeDocument/2006/relationships/slide" Target="slides/slide82.xml"/><Relationship Id="rId169" Type="http://schemas.openxmlformats.org/officeDocument/2006/relationships/slide" Target="slides/slide87.xml"/><Relationship Id="rId185" Type="http://schemas.openxmlformats.org/officeDocument/2006/relationships/slide" Target="slides/slide10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80" Type="http://schemas.openxmlformats.org/officeDocument/2006/relationships/slide" Target="slides/slide98.xml"/><Relationship Id="rId26" Type="http://schemas.openxmlformats.org/officeDocument/2006/relationships/slideMaster" Target="slideMasters/slideMaster26.xml"/><Relationship Id="rId47" Type="http://schemas.openxmlformats.org/officeDocument/2006/relationships/slideMaster" Target="slideMasters/slideMaster47.xml"/><Relationship Id="rId68" Type="http://schemas.openxmlformats.org/officeDocument/2006/relationships/slideMaster" Target="slideMasters/slideMaster68.xml"/><Relationship Id="rId89" Type="http://schemas.openxmlformats.org/officeDocument/2006/relationships/slide" Target="slides/slide7.xml"/><Relationship Id="rId112" Type="http://schemas.openxmlformats.org/officeDocument/2006/relationships/slide" Target="slides/slide30.xml"/><Relationship Id="rId133" Type="http://schemas.openxmlformats.org/officeDocument/2006/relationships/slide" Target="slides/slide51.xml"/><Relationship Id="rId154" Type="http://schemas.openxmlformats.org/officeDocument/2006/relationships/slide" Target="slides/slide72.xml"/><Relationship Id="rId175" Type="http://schemas.openxmlformats.org/officeDocument/2006/relationships/slide" Target="slides/slide93.xml"/><Relationship Id="rId196" Type="http://schemas.openxmlformats.org/officeDocument/2006/relationships/slide" Target="slides/slide114.xml"/><Relationship Id="rId200" Type="http://schemas.openxmlformats.org/officeDocument/2006/relationships/slide" Target="slides/slide1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7F3DE4-3103-41FD-933C-0B5DD6CD19B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A845D8D-4913-460A-AFDD-3ECD8C436344}">
      <dgm:prSet phldrT="[Text]"/>
      <dgm:spPr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s-CZ" dirty="0"/>
            <a:t>Výrobce</a:t>
          </a:r>
        </a:p>
      </dgm:t>
    </dgm:pt>
    <dgm:pt modelId="{C83D5B40-0443-4084-A5C8-C5FC97C7F99A}" type="parTrans" cxnId="{1CEE8C0B-F3EC-4C55-AC00-920E87CB3936}">
      <dgm:prSet/>
      <dgm:spPr/>
      <dgm:t>
        <a:bodyPr/>
        <a:lstStyle/>
        <a:p>
          <a:endParaRPr lang="cs-CZ"/>
        </a:p>
      </dgm:t>
    </dgm:pt>
    <dgm:pt modelId="{D8DC5D10-2496-48F9-BD1B-CCF8E75A72C3}" type="sibTrans" cxnId="{1CEE8C0B-F3EC-4C55-AC00-920E87CB3936}">
      <dgm:prSet/>
      <dgm:spPr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cs-CZ"/>
        </a:p>
      </dgm:t>
    </dgm:pt>
    <dgm:pt modelId="{0EAB44F8-DA7F-49ED-8F31-1756FE82B231}">
      <dgm:prSet phldrT="[Text]"/>
      <dgm:spPr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s-CZ" dirty="0"/>
            <a:t>Obchodní mezičlánek</a:t>
          </a:r>
        </a:p>
      </dgm:t>
    </dgm:pt>
    <dgm:pt modelId="{A20FDC1B-52AD-487B-AC0F-238EC562567C}" type="parTrans" cxnId="{28810195-1437-49E6-9F16-AF127C5750C2}">
      <dgm:prSet/>
      <dgm:spPr/>
      <dgm:t>
        <a:bodyPr/>
        <a:lstStyle/>
        <a:p>
          <a:endParaRPr lang="cs-CZ"/>
        </a:p>
      </dgm:t>
    </dgm:pt>
    <dgm:pt modelId="{2B84C07C-301D-49BF-AF73-9427F33B425B}" type="sibTrans" cxnId="{28810195-1437-49E6-9F16-AF127C5750C2}">
      <dgm:prSet/>
      <dgm:spPr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cs-CZ"/>
        </a:p>
      </dgm:t>
    </dgm:pt>
    <dgm:pt modelId="{FFD8468A-ACA3-499E-AC3E-3C2620698010}">
      <dgm:prSet phldrT="[Text]"/>
      <dgm:spPr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s-CZ" dirty="0"/>
            <a:t>Zákazník</a:t>
          </a:r>
        </a:p>
      </dgm:t>
    </dgm:pt>
    <dgm:pt modelId="{FE44F486-1229-454B-99DC-31B272D29A84}" type="parTrans" cxnId="{E01B8DE7-6A6D-4A78-808B-B63C0A799103}">
      <dgm:prSet/>
      <dgm:spPr/>
      <dgm:t>
        <a:bodyPr/>
        <a:lstStyle/>
        <a:p>
          <a:endParaRPr lang="cs-CZ"/>
        </a:p>
      </dgm:t>
    </dgm:pt>
    <dgm:pt modelId="{65F97B6C-D9FA-4538-9F16-F4F2C792B24E}" type="sibTrans" cxnId="{E01B8DE7-6A6D-4A78-808B-B63C0A799103}">
      <dgm:prSet/>
      <dgm:spPr/>
      <dgm:t>
        <a:bodyPr/>
        <a:lstStyle/>
        <a:p>
          <a:endParaRPr lang="cs-CZ"/>
        </a:p>
      </dgm:t>
    </dgm:pt>
    <dgm:pt modelId="{6C6B97BD-C990-4305-9A19-519F1AF04D45}" type="pres">
      <dgm:prSet presAssocID="{137F3DE4-3103-41FD-933C-0B5DD6CD19BB}" presName="Name0" presStyleCnt="0">
        <dgm:presLayoutVars>
          <dgm:dir/>
          <dgm:resizeHandles val="exact"/>
        </dgm:presLayoutVars>
      </dgm:prSet>
      <dgm:spPr/>
    </dgm:pt>
    <dgm:pt modelId="{C2B256EF-DCBD-44C2-84DF-E27B6520B9B8}" type="pres">
      <dgm:prSet presAssocID="{6A845D8D-4913-460A-AFDD-3ECD8C43634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6239177-BFC7-47D1-9D14-F933144841CA}" type="pres">
      <dgm:prSet presAssocID="{D8DC5D10-2496-48F9-BD1B-CCF8E75A72C3}" presName="sibTrans" presStyleLbl="sibTrans2D1" presStyleIdx="0" presStyleCnt="2"/>
      <dgm:spPr/>
      <dgm:t>
        <a:bodyPr/>
        <a:lstStyle/>
        <a:p>
          <a:endParaRPr lang="cs-CZ"/>
        </a:p>
      </dgm:t>
    </dgm:pt>
    <dgm:pt modelId="{658DEFEC-6499-41E0-8838-C0569298AF11}" type="pres">
      <dgm:prSet presAssocID="{D8DC5D10-2496-48F9-BD1B-CCF8E75A72C3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573BA94D-1219-4213-A622-D563A9797D40}" type="pres">
      <dgm:prSet presAssocID="{0EAB44F8-DA7F-49ED-8F31-1756FE82B23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CAB411A-88C2-4A06-980E-EC18A4B76421}" type="pres">
      <dgm:prSet presAssocID="{2B84C07C-301D-49BF-AF73-9427F33B425B}" presName="sibTrans" presStyleLbl="sibTrans2D1" presStyleIdx="1" presStyleCnt="2"/>
      <dgm:spPr/>
      <dgm:t>
        <a:bodyPr/>
        <a:lstStyle/>
        <a:p>
          <a:endParaRPr lang="cs-CZ"/>
        </a:p>
      </dgm:t>
    </dgm:pt>
    <dgm:pt modelId="{7E5A72A3-35A5-412A-8114-988011FCF3B8}" type="pres">
      <dgm:prSet presAssocID="{2B84C07C-301D-49BF-AF73-9427F33B425B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D8962E31-3E6D-4C09-8A34-17D6C9DEA147}" type="pres">
      <dgm:prSet presAssocID="{FFD8468A-ACA3-499E-AC3E-3C262069801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4AA9ACF-36C7-477D-BDE6-236B93881DCC}" type="presOf" srcId="{D8DC5D10-2496-48F9-BD1B-CCF8E75A72C3}" destId="{658DEFEC-6499-41E0-8838-C0569298AF11}" srcOrd="1" destOrd="0" presId="urn:microsoft.com/office/officeart/2005/8/layout/process1"/>
    <dgm:cxn modelId="{5EDC71B4-FA06-4CB4-BBD9-86006024610B}" type="presOf" srcId="{0EAB44F8-DA7F-49ED-8F31-1756FE82B231}" destId="{573BA94D-1219-4213-A622-D563A9797D40}" srcOrd="0" destOrd="0" presId="urn:microsoft.com/office/officeart/2005/8/layout/process1"/>
    <dgm:cxn modelId="{C4E6D203-4CFD-4504-AEF8-3883E4D49842}" type="presOf" srcId="{D8DC5D10-2496-48F9-BD1B-CCF8E75A72C3}" destId="{46239177-BFC7-47D1-9D14-F933144841CA}" srcOrd="0" destOrd="0" presId="urn:microsoft.com/office/officeart/2005/8/layout/process1"/>
    <dgm:cxn modelId="{DA3CC1DB-CC19-4CFC-A67B-27688A2EB36B}" type="presOf" srcId="{FFD8468A-ACA3-499E-AC3E-3C2620698010}" destId="{D8962E31-3E6D-4C09-8A34-17D6C9DEA147}" srcOrd="0" destOrd="0" presId="urn:microsoft.com/office/officeart/2005/8/layout/process1"/>
    <dgm:cxn modelId="{E01B8DE7-6A6D-4A78-808B-B63C0A799103}" srcId="{137F3DE4-3103-41FD-933C-0B5DD6CD19BB}" destId="{FFD8468A-ACA3-499E-AC3E-3C2620698010}" srcOrd="2" destOrd="0" parTransId="{FE44F486-1229-454B-99DC-31B272D29A84}" sibTransId="{65F97B6C-D9FA-4538-9F16-F4F2C792B24E}"/>
    <dgm:cxn modelId="{B2465331-A831-49B2-8E0D-9ADA2A65E930}" type="presOf" srcId="{2B84C07C-301D-49BF-AF73-9427F33B425B}" destId="{DCAB411A-88C2-4A06-980E-EC18A4B76421}" srcOrd="0" destOrd="0" presId="urn:microsoft.com/office/officeart/2005/8/layout/process1"/>
    <dgm:cxn modelId="{5322896A-7BFD-475B-A597-F55FD896B4F4}" type="presOf" srcId="{137F3DE4-3103-41FD-933C-0B5DD6CD19BB}" destId="{6C6B97BD-C990-4305-9A19-519F1AF04D45}" srcOrd="0" destOrd="0" presId="urn:microsoft.com/office/officeart/2005/8/layout/process1"/>
    <dgm:cxn modelId="{6AFEF795-FC02-469A-918B-B70CC553C21F}" type="presOf" srcId="{2B84C07C-301D-49BF-AF73-9427F33B425B}" destId="{7E5A72A3-35A5-412A-8114-988011FCF3B8}" srcOrd="1" destOrd="0" presId="urn:microsoft.com/office/officeart/2005/8/layout/process1"/>
    <dgm:cxn modelId="{D5279722-60D0-4C77-8FEE-71BAE9D6ECEB}" type="presOf" srcId="{6A845D8D-4913-460A-AFDD-3ECD8C436344}" destId="{C2B256EF-DCBD-44C2-84DF-E27B6520B9B8}" srcOrd="0" destOrd="0" presId="urn:microsoft.com/office/officeart/2005/8/layout/process1"/>
    <dgm:cxn modelId="{1CEE8C0B-F3EC-4C55-AC00-920E87CB3936}" srcId="{137F3DE4-3103-41FD-933C-0B5DD6CD19BB}" destId="{6A845D8D-4913-460A-AFDD-3ECD8C436344}" srcOrd="0" destOrd="0" parTransId="{C83D5B40-0443-4084-A5C8-C5FC97C7F99A}" sibTransId="{D8DC5D10-2496-48F9-BD1B-CCF8E75A72C3}"/>
    <dgm:cxn modelId="{28810195-1437-49E6-9F16-AF127C5750C2}" srcId="{137F3DE4-3103-41FD-933C-0B5DD6CD19BB}" destId="{0EAB44F8-DA7F-49ED-8F31-1756FE82B231}" srcOrd="1" destOrd="0" parTransId="{A20FDC1B-52AD-487B-AC0F-238EC562567C}" sibTransId="{2B84C07C-301D-49BF-AF73-9427F33B425B}"/>
    <dgm:cxn modelId="{67B5FBB6-3E82-4917-8AA6-0E906F8F8425}" type="presParOf" srcId="{6C6B97BD-C990-4305-9A19-519F1AF04D45}" destId="{C2B256EF-DCBD-44C2-84DF-E27B6520B9B8}" srcOrd="0" destOrd="0" presId="urn:microsoft.com/office/officeart/2005/8/layout/process1"/>
    <dgm:cxn modelId="{1276E5A1-A1CE-4DFB-BC57-55CA19C7A32C}" type="presParOf" srcId="{6C6B97BD-C990-4305-9A19-519F1AF04D45}" destId="{46239177-BFC7-47D1-9D14-F933144841CA}" srcOrd="1" destOrd="0" presId="urn:microsoft.com/office/officeart/2005/8/layout/process1"/>
    <dgm:cxn modelId="{E5B45D8B-9019-44FE-A4B7-2D3DD8FA411F}" type="presParOf" srcId="{46239177-BFC7-47D1-9D14-F933144841CA}" destId="{658DEFEC-6499-41E0-8838-C0569298AF11}" srcOrd="0" destOrd="0" presId="urn:microsoft.com/office/officeart/2005/8/layout/process1"/>
    <dgm:cxn modelId="{2338E24F-A43A-4C84-846F-15C86C09E4A3}" type="presParOf" srcId="{6C6B97BD-C990-4305-9A19-519F1AF04D45}" destId="{573BA94D-1219-4213-A622-D563A9797D40}" srcOrd="2" destOrd="0" presId="urn:microsoft.com/office/officeart/2005/8/layout/process1"/>
    <dgm:cxn modelId="{789D1EC8-BF04-47A5-8862-5374BC751451}" type="presParOf" srcId="{6C6B97BD-C990-4305-9A19-519F1AF04D45}" destId="{DCAB411A-88C2-4A06-980E-EC18A4B76421}" srcOrd="3" destOrd="0" presId="urn:microsoft.com/office/officeart/2005/8/layout/process1"/>
    <dgm:cxn modelId="{911C654E-42A8-4E51-B2A2-6F0EAA3E2802}" type="presParOf" srcId="{DCAB411A-88C2-4A06-980E-EC18A4B76421}" destId="{7E5A72A3-35A5-412A-8114-988011FCF3B8}" srcOrd="0" destOrd="0" presId="urn:microsoft.com/office/officeart/2005/8/layout/process1"/>
    <dgm:cxn modelId="{66614000-E78A-42CC-8537-2059EBEF08AF}" type="presParOf" srcId="{6C6B97BD-C990-4305-9A19-519F1AF04D45}" destId="{D8962E31-3E6D-4C09-8A34-17D6C9DEA14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7F3DE4-3103-41FD-933C-0B5DD6CD19B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A845D8D-4913-460A-AFDD-3ECD8C436344}">
      <dgm:prSet phldrT="[Text]"/>
      <dgm:spPr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s-CZ" dirty="0"/>
            <a:t>Výrobce</a:t>
          </a:r>
        </a:p>
      </dgm:t>
    </dgm:pt>
    <dgm:pt modelId="{C83D5B40-0443-4084-A5C8-C5FC97C7F99A}" type="parTrans" cxnId="{1CEE8C0B-F3EC-4C55-AC00-920E87CB3936}">
      <dgm:prSet/>
      <dgm:spPr/>
      <dgm:t>
        <a:bodyPr/>
        <a:lstStyle/>
        <a:p>
          <a:endParaRPr lang="cs-CZ"/>
        </a:p>
      </dgm:t>
    </dgm:pt>
    <dgm:pt modelId="{D8DC5D10-2496-48F9-BD1B-CCF8E75A72C3}" type="sibTrans" cxnId="{1CEE8C0B-F3EC-4C55-AC00-920E87CB3936}">
      <dgm:prSet/>
      <dgm:spPr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cs-CZ"/>
        </a:p>
      </dgm:t>
    </dgm:pt>
    <dgm:pt modelId="{0EAB44F8-DA7F-49ED-8F31-1756FE82B231}">
      <dgm:prSet phldrT="[Text]"/>
      <dgm:spPr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s-CZ" dirty="0"/>
            <a:t>Obchodní mezičlánek</a:t>
          </a:r>
        </a:p>
      </dgm:t>
    </dgm:pt>
    <dgm:pt modelId="{A20FDC1B-52AD-487B-AC0F-238EC562567C}" type="parTrans" cxnId="{28810195-1437-49E6-9F16-AF127C5750C2}">
      <dgm:prSet/>
      <dgm:spPr/>
      <dgm:t>
        <a:bodyPr/>
        <a:lstStyle/>
        <a:p>
          <a:endParaRPr lang="cs-CZ"/>
        </a:p>
      </dgm:t>
    </dgm:pt>
    <dgm:pt modelId="{2B84C07C-301D-49BF-AF73-9427F33B425B}" type="sibTrans" cxnId="{28810195-1437-49E6-9F16-AF127C5750C2}">
      <dgm:prSet/>
      <dgm:spPr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cs-CZ"/>
        </a:p>
      </dgm:t>
    </dgm:pt>
    <dgm:pt modelId="{FFD8468A-ACA3-499E-AC3E-3C2620698010}">
      <dgm:prSet phldrT="[Text]"/>
      <dgm:spPr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s-CZ" dirty="0"/>
            <a:t>Zákazník</a:t>
          </a:r>
        </a:p>
      </dgm:t>
    </dgm:pt>
    <dgm:pt modelId="{FE44F486-1229-454B-99DC-31B272D29A84}" type="parTrans" cxnId="{E01B8DE7-6A6D-4A78-808B-B63C0A799103}">
      <dgm:prSet/>
      <dgm:spPr/>
      <dgm:t>
        <a:bodyPr/>
        <a:lstStyle/>
        <a:p>
          <a:endParaRPr lang="cs-CZ"/>
        </a:p>
      </dgm:t>
    </dgm:pt>
    <dgm:pt modelId="{65F97B6C-D9FA-4538-9F16-F4F2C792B24E}" type="sibTrans" cxnId="{E01B8DE7-6A6D-4A78-808B-B63C0A799103}">
      <dgm:prSet/>
      <dgm:spPr/>
      <dgm:t>
        <a:bodyPr/>
        <a:lstStyle/>
        <a:p>
          <a:endParaRPr lang="cs-CZ"/>
        </a:p>
      </dgm:t>
    </dgm:pt>
    <dgm:pt modelId="{6C6B97BD-C990-4305-9A19-519F1AF04D45}" type="pres">
      <dgm:prSet presAssocID="{137F3DE4-3103-41FD-933C-0B5DD6CD19BB}" presName="Name0" presStyleCnt="0">
        <dgm:presLayoutVars>
          <dgm:dir/>
          <dgm:resizeHandles val="exact"/>
        </dgm:presLayoutVars>
      </dgm:prSet>
      <dgm:spPr/>
    </dgm:pt>
    <dgm:pt modelId="{C2B256EF-DCBD-44C2-84DF-E27B6520B9B8}" type="pres">
      <dgm:prSet presAssocID="{6A845D8D-4913-460A-AFDD-3ECD8C43634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6239177-BFC7-47D1-9D14-F933144841CA}" type="pres">
      <dgm:prSet presAssocID="{D8DC5D10-2496-48F9-BD1B-CCF8E75A72C3}" presName="sibTrans" presStyleLbl="sibTrans2D1" presStyleIdx="0" presStyleCnt="2" custAng="10800000"/>
      <dgm:spPr/>
      <dgm:t>
        <a:bodyPr/>
        <a:lstStyle/>
        <a:p>
          <a:endParaRPr lang="cs-CZ"/>
        </a:p>
      </dgm:t>
    </dgm:pt>
    <dgm:pt modelId="{658DEFEC-6499-41E0-8838-C0569298AF11}" type="pres">
      <dgm:prSet presAssocID="{D8DC5D10-2496-48F9-BD1B-CCF8E75A72C3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573BA94D-1219-4213-A622-D563A9797D40}" type="pres">
      <dgm:prSet presAssocID="{0EAB44F8-DA7F-49ED-8F31-1756FE82B23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CAB411A-88C2-4A06-980E-EC18A4B76421}" type="pres">
      <dgm:prSet presAssocID="{2B84C07C-301D-49BF-AF73-9427F33B425B}" presName="sibTrans" presStyleLbl="sibTrans2D1" presStyleIdx="1" presStyleCnt="2" custAng="10800000"/>
      <dgm:spPr/>
      <dgm:t>
        <a:bodyPr/>
        <a:lstStyle/>
        <a:p>
          <a:endParaRPr lang="cs-CZ"/>
        </a:p>
      </dgm:t>
    </dgm:pt>
    <dgm:pt modelId="{7E5A72A3-35A5-412A-8114-988011FCF3B8}" type="pres">
      <dgm:prSet presAssocID="{2B84C07C-301D-49BF-AF73-9427F33B425B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D8962E31-3E6D-4C09-8A34-17D6C9DEA147}" type="pres">
      <dgm:prSet presAssocID="{FFD8468A-ACA3-499E-AC3E-3C262069801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9687D84-980D-4EF3-9CFF-68CC47A0B45B}" type="presOf" srcId="{FFD8468A-ACA3-499E-AC3E-3C2620698010}" destId="{D8962E31-3E6D-4C09-8A34-17D6C9DEA147}" srcOrd="0" destOrd="0" presId="urn:microsoft.com/office/officeart/2005/8/layout/process1"/>
    <dgm:cxn modelId="{BEC2D6E0-4658-41CA-9D5C-936FC87C5CDC}" type="presOf" srcId="{137F3DE4-3103-41FD-933C-0B5DD6CD19BB}" destId="{6C6B97BD-C990-4305-9A19-519F1AF04D45}" srcOrd="0" destOrd="0" presId="urn:microsoft.com/office/officeart/2005/8/layout/process1"/>
    <dgm:cxn modelId="{8E7117FE-AADF-4616-AF4F-0D57FA491747}" type="presOf" srcId="{2B84C07C-301D-49BF-AF73-9427F33B425B}" destId="{7E5A72A3-35A5-412A-8114-988011FCF3B8}" srcOrd="1" destOrd="0" presId="urn:microsoft.com/office/officeart/2005/8/layout/process1"/>
    <dgm:cxn modelId="{E479878D-FC55-4054-9410-3DF16A9710CB}" type="presOf" srcId="{2B84C07C-301D-49BF-AF73-9427F33B425B}" destId="{DCAB411A-88C2-4A06-980E-EC18A4B76421}" srcOrd="0" destOrd="0" presId="urn:microsoft.com/office/officeart/2005/8/layout/process1"/>
    <dgm:cxn modelId="{2052FB19-6D63-4415-A280-2E8F70981566}" type="presOf" srcId="{D8DC5D10-2496-48F9-BD1B-CCF8E75A72C3}" destId="{46239177-BFC7-47D1-9D14-F933144841CA}" srcOrd="0" destOrd="0" presId="urn:microsoft.com/office/officeart/2005/8/layout/process1"/>
    <dgm:cxn modelId="{E01B8DE7-6A6D-4A78-808B-B63C0A799103}" srcId="{137F3DE4-3103-41FD-933C-0B5DD6CD19BB}" destId="{FFD8468A-ACA3-499E-AC3E-3C2620698010}" srcOrd="2" destOrd="0" parTransId="{FE44F486-1229-454B-99DC-31B272D29A84}" sibTransId="{65F97B6C-D9FA-4538-9F16-F4F2C792B24E}"/>
    <dgm:cxn modelId="{7F2EBAB5-2B14-4441-89E3-6A619C519B92}" type="presOf" srcId="{D8DC5D10-2496-48F9-BD1B-CCF8E75A72C3}" destId="{658DEFEC-6499-41E0-8838-C0569298AF11}" srcOrd="1" destOrd="0" presId="urn:microsoft.com/office/officeart/2005/8/layout/process1"/>
    <dgm:cxn modelId="{1CEE8C0B-F3EC-4C55-AC00-920E87CB3936}" srcId="{137F3DE4-3103-41FD-933C-0B5DD6CD19BB}" destId="{6A845D8D-4913-460A-AFDD-3ECD8C436344}" srcOrd="0" destOrd="0" parTransId="{C83D5B40-0443-4084-A5C8-C5FC97C7F99A}" sibTransId="{D8DC5D10-2496-48F9-BD1B-CCF8E75A72C3}"/>
    <dgm:cxn modelId="{D451897D-6A2D-496D-B65B-7238092F2DA4}" type="presOf" srcId="{6A845D8D-4913-460A-AFDD-3ECD8C436344}" destId="{C2B256EF-DCBD-44C2-84DF-E27B6520B9B8}" srcOrd="0" destOrd="0" presId="urn:microsoft.com/office/officeart/2005/8/layout/process1"/>
    <dgm:cxn modelId="{28810195-1437-49E6-9F16-AF127C5750C2}" srcId="{137F3DE4-3103-41FD-933C-0B5DD6CD19BB}" destId="{0EAB44F8-DA7F-49ED-8F31-1756FE82B231}" srcOrd="1" destOrd="0" parTransId="{A20FDC1B-52AD-487B-AC0F-238EC562567C}" sibTransId="{2B84C07C-301D-49BF-AF73-9427F33B425B}"/>
    <dgm:cxn modelId="{1C56E3FA-FAB7-43B9-A917-D25228BAC085}" type="presOf" srcId="{0EAB44F8-DA7F-49ED-8F31-1756FE82B231}" destId="{573BA94D-1219-4213-A622-D563A9797D40}" srcOrd="0" destOrd="0" presId="urn:microsoft.com/office/officeart/2005/8/layout/process1"/>
    <dgm:cxn modelId="{2D8FD6F9-2A7E-4256-B672-F116F1469732}" type="presParOf" srcId="{6C6B97BD-C990-4305-9A19-519F1AF04D45}" destId="{C2B256EF-DCBD-44C2-84DF-E27B6520B9B8}" srcOrd="0" destOrd="0" presId="urn:microsoft.com/office/officeart/2005/8/layout/process1"/>
    <dgm:cxn modelId="{49CC7108-5BEE-4F23-A3D8-D90485E07350}" type="presParOf" srcId="{6C6B97BD-C990-4305-9A19-519F1AF04D45}" destId="{46239177-BFC7-47D1-9D14-F933144841CA}" srcOrd="1" destOrd="0" presId="urn:microsoft.com/office/officeart/2005/8/layout/process1"/>
    <dgm:cxn modelId="{903C43DD-0A44-41DD-ADD6-C1BF1E94A204}" type="presParOf" srcId="{46239177-BFC7-47D1-9D14-F933144841CA}" destId="{658DEFEC-6499-41E0-8838-C0569298AF11}" srcOrd="0" destOrd="0" presId="urn:microsoft.com/office/officeart/2005/8/layout/process1"/>
    <dgm:cxn modelId="{404E0C5F-A60E-48BA-AF8D-661E01953A7F}" type="presParOf" srcId="{6C6B97BD-C990-4305-9A19-519F1AF04D45}" destId="{573BA94D-1219-4213-A622-D563A9797D40}" srcOrd="2" destOrd="0" presId="urn:microsoft.com/office/officeart/2005/8/layout/process1"/>
    <dgm:cxn modelId="{FB7B4AE2-FC9D-476E-979F-E282872BAECC}" type="presParOf" srcId="{6C6B97BD-C990-4305-9A19-519F1AF04D45}" destId="{DCAB411A-88C2-4A06-980E-EC18A4B76421}" srcOrd="3" destOrd="0" presId="urn:microsoft.com/office/officeart/2005/8/layout/process1"/>
    <dgm:cxn modelId="{5245278E-C770-46B2-9C9A-0D205D7D0CAC}" type="presParOf" srcId="{DCAB411A-88C2-4A06-980E-EC18A4B76421}" destId="{7E5A72A3-35A5-412A-8114-988011FCF3B8}" srcOrd="0" destOrd="0" presId="urn:microsoft.com/office/officeart/2005/8/layout/process1"/>
    <dgm:cxn modelId="{BA311908-D26F-4DEB-9A04-4FAF452122EC}" type="presParOf" srcId="{6C6B97BD-C990-4305-9A19-519F1AF04D45}" destId="{D8962E31-3E6D-4C09-8A34-17D6C9DEA14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9E914D-AC32-484E-9DFB-18D5CBAFFA80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09BFE9A-EC88-4947-B6FE-992E5BD41D15}">
      <dgm:prSet custT="1"/>
      <dgm:spPr>
        <a:solidFill>
          <a:schemeClr val="bg1">
            <a:lumMod val="65000"/>
          </a:schemeClr>
        </a:solidFill>
        <a:ln>
          <a:solidFill>
            <a:srgbClr val="000000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KOMUNI-KAČNÍ MIX</a:t>
          </a:r>
          <a:endParaRPr kumimoji="0" lang="cs-CZ" sz="18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</dgm:t>
    </dgm:pt>
    <dgm:pt modelId="{E988C661-9760-4793-B832-17E3D471B9C8}" type="parTrans" cxnId="{FB7CF80A-40ED-4455-8CF6-1AC115FBE1D6}">
      <dgm:prSet/>
      <dgm:spPr/>
      <dgm:t>
        <a:bodyPr/>
        <a:lstStyle/>
        <a:p>
          <a:endParaRPr lang="cs-CZ"/>
        </a:p>
      </dgm:t>
    </dgm:pt>
    <dgm:pt modelId="{C14B5822-AFAA-405D-9D25-F7AE0CF76C77}" type="sibTrans" cxnId="{FB7CF80A-40ED-4455-8CF6-1AC115FBE1D6}">
      <dgm:prSet/>
      <dgm:spPr/>
      <dgm:t>
        <a:bodyPr/>
        <a:lstStyle/>
        <a:p>
          <a:endParaRPr lang="cs-CZ"/>
        </a:p>
      </dgm:t>
    </dgm:pt>
    <dgm:pt modelId="{B236E4A2-2C33-4F7D-9159-9CAEB61240A4}">
      <dgm:prSet custT="1"/>
      <dgm:spPr>
        <a:solidFill>
          <a:srgbClr val="CCFF99"/>
        </a:solidFill>
        <a:ln>
          <a:solidFill>
            <a:srgbClr val="000000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REKLAMA</a:t>
          </a:r>
          <a:endParaRPr kumimoji="0" lang="cs-CZ" sz="20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</dgm:t>
    </dgm:pt>
    <dgm:pt modelId="{317726C0-D227-42F6-A8DD-EBC8EE366C48}" type="parTrans" cxnId="{5C5FA9C4-0C60-4E93-85DA-B173BEEF8479}">
      <dgm:prSet/>
      <dgm:spPr>
        <a:ln>
          <a:solidFill>
            <a:schemeClr val="tx1"/>
          </a:solidFill>
        </a:ln>
      </dgm:spPr>
      <dgm:t>
        <a:bodyPr/>
        <a:lstStyle/>
        <a:p>
          <a:endParaRPr lang="cs-CZ" dirty="0"/>
        </a:p>
      </dgm:t>
    </dgm:pt>
    <dgm:pt modelId="{F6955C8C-CA6D-4605-BC09-273421015A93}" type="sibTrans" cxnId="{5C5FA9C4-0C60-4E93-85DA-B173BEEF8479}">
      <dgm:prSet/>
      <dgm:spPr/>
      <dgm:t>
        <a:bodyPr/>
        <a:lstStyle/>
        <a:p>
          <a:endParaRPr lang="cs-CZ"/>
        </a:p>
      </dgm:t>
    </dgm:pt>
    <dgm:pt modelId="{40D59B66-C4D5-4014-AC3C-1B0EC5F189B6}">
      <dgm:prSet custT="1"/>
      <dgm:spPr>
        <a:solidFill>
          <a:srgbClr val="CCFF99"/>
        </a:solidFill>
        <a:ln>
          <a:solidFill>
            <a:srgbClr val="000000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PODPORA PRODEJE</a:t>
          </a:r>
          <a:endParaRPr kumimoji="0" lang="cs-CZ" sz="20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</dgm:t>
    </dgm:pt>
    <dgm:pt modelId="{A5583952-62C9-4238-B5E4-8827BD0A6227}" type="parTrans" cxnId="{6E309FD9-FD55-44FE-AAB4-FE92F261D721}">
      <dgm:prSet/>
      <dgm:spPr>
        <a:ln>
          <a:solidFill>
            <a:schemeClr val="tx1"/>
          </a:solidFill>
        </a:ln>
      </dgm:spPr>
      <dgm:t>
        <a:bodyPr/>
        <a:lstStyle/>
        <a:p>
          <a:endParaRPr lang="cs-CZ" dirty="0"/>
        </a:p>
      </dgm:t>
    </dgm:pt>
    <dgm:pt modelId="{FBC01365-22D5-401A-A9D8-525DF5285425}" type="sibTrans" cxnId="{6E309FD9-FD55-44FE-AAB4-FE92F261D721}">
      <dgm:prSet/>
      <dgm:spPr/>
      <dgm:t>
        <a:bodyPr/>
        <a:lstStyle/>
        <a:p>
          <a:endParaRPr lang="cs-CZ"/>
        </a:p>
      </dgm:t>
    </dgm:pt>
    <dgm:pt modelId="{BFA00019-B1AE-4DB1-BA23-BBD8D383A896}">
      <dgm:prSet custT="1"/>
      <dgm:spPr>
        <a:solidFill>
          <a:srgbClr val="CCFF99"/>
        </a:solidFill>
        <a:ln>
          <a:solidFill>
            <a:srgbClr val="000000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OSOBNÍ PRODEJ</a:t>
          </a:r>
          <a:endParaRPr kumimoji="0" lang="cs-CZ" sz="18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</dgm:t>
    </dgm:pt>
    <dgm:pt modelId="{457CD35B-F01F-4AA8-8624-B5372A929E7A}" type="parTrans" cxnId="{3A33F5E8-62F2-42CE-96A2-63384E35EBC2}">
      <dgm:prSet/>
      <dgm:spPr>
        <a:ln>
          <a:solidFill>
            <a:schemeClr val="tx1"/>
          </a:solidFill>
        </a:ln>
      </dgm:spPr>
      <dgm:t>
        <a:bodyPr/>
        <a:lstStyle/>
        <a:p>
          <a:endParaRPr lang="cs-CZ" dirty="0"/>
        </a:p>
      </dgm:t>
    </dgm:pt>
    <dgm:pt modelId="{6BC3EFC5-2D97-4CF6-B0C7-0146EDF83F16}" type="sibTrans" cxnId="{3A33F5E8-62F2-42CE-96A2-63384E35EBC2}">
      <dgm:prSet/>
      <dgm:spPr/>
      <dgm:t>
        <a:bodyPr/>
        <a:lstStyle/>
        <a:p>
          <a:endParaRPr lang="cs-CZ"/>
        </a:p>
      </dgm:t>
    </dgm:pt>
    <dgm:pt modelId="{84EAFF79-1240-4C88-8BC0-2B13A9C13CFA}">
      <dgm:prSet custT="1"/>
      <dgm:spPr>
        <a:solidFill>
          <a:srgbClr val="CCFF99"/>
        </a:solidFill>
        <a:ln>
          <a:solidFill>
            <a:srgbClr val="000000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PUBLIC RELATIONS</a:t>
          </a:r>
          <a:endParaRPr kumimoji="0" lang="cs-CZ" sz="20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</dgm:t>
    </dgm:pt>
    <dgm:pt modelId="{54E9C24D-6B2E-4AAA-BC3C-265640516D3F}" type="parTrans" cxnId="{B31D074F-9254-49C4-A85C-FCB7C76C674D}">
      <dgm:prSet/>
      <dgm:spPr>
        <a:ln>
          <a:solidFill>
            <a:schemeClr val="tx1"/>
          </a:solidFill>
        </a:ln>
      </dgm:spPr>
      <dgm:t>
        <a:bodyPr/>
        <a:lstStyle/>
        <a:p>
          <a:endParaRPr lang="cs-CZ" dirty="0"/>
        </a:p>
      </dgm:t>
    </dgm:pt>
    <dgm:pt modelId="{7624653E-53EF-4F5C-B822-8D082D444796}" type="sibTrans" cxnId="{B31D074F-9254-49C4-A85C-FCB7C76C674D}">
      <dgm:prSet/>
      <dgm:spPr/>
      <dgm:t>
        <a:bodyPr/>
        <a:lstStyle/>
        <a:p>
          <a:endParaRPr lang="cs-CZ"/>
        </a:p>
      </dgm:t>
    </dgm:pt>
    <dgm:pt modelId="{24927107-CEDC-45B4-9BE4-D141015F2228}">
      <dgm:prSet custScaleX="182981" custRadScaleRad="161060" custRadScaleInc="1341"/>
      <dgm:spPr>
        <a:solidFill>
          <a:schemeClr val="tx2">
            <a:lumMod val="40000"/>
            <a:lumOff val="60000"/>
          </a:schemeClr>
        </a:solid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cs-CZ"/>
        </a:p>
      </dgm:t>
    </dgm:pt>
    <dgm:pt modelId="{E0F17FE6-1712-4EB8-9EBC-1133E056F0E5}" type="parTrans" cxnId="{A1218F95-9402-4681-BC71-8945DD89DBCD}">
      <dgm:prSet/>
      <dgm:spPr/>
      <dgm:t>
        <a:bodyPr/>
        <a:lstStyle/>
        <a:p>
          <a:endParaRPr lang="cs-CZ"/>
        </a:p>
      </dgm:t>
    </dgm:pt>
    <dgm:pt modelId="{27C4CBEF-5A56-4941-9DC4-BD1EA6ABE3DA}" type="sibTrans" cxnId="{A1218F95-9402-4681-BC71-8945DD89DBCD}">
      <dgm:prSet/>
      <dgm:spPr/>
      <dgm:t>
        <a:bodyPr/>
        <a:lstStyle/>
        <a:p>
          <a:endParaRPr lang="cs-CZ"/>
        </a:p>
      </dgm:t>
    </dgm:pt>
    <dgm:pt modelId="{ED9428B5-4B0B-4556-A2DF-FF7E8C9C0EC7}">
      <dgm:prSet custScaleX="182981" custRadScaleRad="161060" custRadScaleInc="1341"/>
      <dgm:spPr>
        <a:solidFill>
          <a:schemeClr val="tx2">
            <a:lumMod val="40000"/>
            <a:lumOff val="60000"/>
          </a:schemeClr>
        </a:solid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cs-CZ"/>
        </a:p>
      </dgm:t>
    </dgm:pt>
    <dgm:pt modelId="{65EED7BE-867E-4EBA-ABA5-8DE4CA5C5BDF}" type="parTrans" cxnId="{C50FDC6A-7B98-4123-B7A9-D5873978473B}">
      <dgm:prSet/>
      <dgm:spPr/>
      <dgm:t>
        <a:bodyPr/>
        <a:lstStyle/>
        <a:p>
          <a:endParaRPr lang="cs-CZ"/>
        </a:p>
      </dgm:t>
    </dgm:pt>
    <dgm:pt modelId="{60A4E7CA-ABFF-40EA-B977-AFF32D8A7279}" type="sibTrans" cxnId="{C50FDC6A-7B98-4123-B7A9-D5873978473B}">
      <dgm:prSet/>
      <dgm:spPr/>
      <dgm:t>
        <a:bodyPr/>
        <a:lstStyle/>
        <a:p>
          <a:endParaRPr lang="cs-CZ"/>
        </a:p>
      </dgm:t>
    </dgm:pt>
    <dgm:pt modelId="{BAC6CF51-93B7-4497-8013-6527278B0D2E}">
      <dgm:prSet custScaleX="182981" custRadScaleRad="161060" custRadScaleInc="1341"/>
      <dgm:spPr>
        <a:solidFill>
          <a:schemeClr val="tx2">
            <a:lumMod val="40000"/>
            <a:lumOff val="60000"/>
          </a:schemeClr>
        </a:solid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cs-CZ"/>
        </a:p>
      </dgm:t>
    </dgm:pt>
    <dgm:pt modelId="{14AC57B2-26B5-4C82-AA55-AA52DF3D039C}" type="parTrans" cxnId="{40CFD9D6-2062-4F05-9495-5AAEB42DE231}">
      <dgm:prSet/>
      <dgm:spPr/>
      <dgm:t>
        <a:bodyPr/>
        <a:lstStyle/>
        <a:p>
          <a:endParaRPr lang="cs-CZ"/>
        </a:p>
      </dgm:t>
    </dgm:pt>
    <dgm:pt modelId="{CCCB2251-CA13-4B77-905C-38995007F37A}" type="sibTrans" cxnId="{40CFD9D6-2062-4F05-9495-5AAEB42DE231}">
      <dgm:prSet/>
      <dgm:spPr/>
      <dgm:t>
        <a:bodyPr/>
        <a:lstStyle/>
        <a:p>
          <a:endParaRPr lang="cs-CZ"/>
        </a:p>
      </dgm:t>
    </dgm:pt>
    <dgm:pt modelId="{40045312-96C1-413A-93B9-9D8FFAEEBA3B}">
      <dgm:prSet custScaleX="182981" custRadScaleRad="161060" custRadScaleInc="1341"/>
      <dgm:spPr>
        <a:solidFill>
          <a:schemeClr val="tx2">
            <a:lumMod val="40000"/>
            <a:lumOff val="60000"/>
          </a:schemeClr>
        </a:solid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cs-CZ"/>
        </a:p>
      </dgm:t>
    </dgm:pt>
    <dgm:pt modelId="{9B9A6CE7-DC38-414E-9F05-D0D0509CA300}" type="parTrans" cxnId="{7A630A69-34A3-492C-955D-21FA1C3A07DA}">
      <dgm:prSet/>
      <dgm:spPr/>
      <dgm:t>
        <a:bodyPr/>
        <a:lstStyle/>
        <a:p>
          <a:endParaRPr lang="cs-CZ"/>
        </a:p>
      </dgm:t>
    </dgm:pt>
    <dgm:pt modelId="{93AFE9A5-C6EB-4935-879D-13F43D75C36E}" type="sibTrans" cxnId="{7A630A69-34A3-492C-955D-21FA1C3A07DA}">
      <dgm:prSet/>
      <dgm:spPr/>
      <dgm:t>
        <a:bodyPr/>
        <a:lstStyle/>
        <a:p>
          <a:endParaRPr lang="cs-CZ"/>
        </a:p>
      </dgm:t>
    </dgm:pt>
    <dgm:pt modelId="{9FCE72AC-78A6-47EB-A834-EC444AD261DA}">
      <dgm:prSet custScaleX="182981" custRadScaleRad="163389" custRadScaleInc="-25077"/>
      <dgm:spPr>
        <a:solidFill>
          <a:schemeClr val="tx2">
            <a:lumMod val="40000"/>
            <a:lumOff val="60000"/>
          </a:schemeClr>
        </a:solid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cs-CZ"/>
        </a:p>
      </dgm:t>
    </dgm:pt>
    <dgm:pt modelId="{A2D295FF-980E-468B-81FA-FAB39D9B66F7}" type="parTrans" cxnId="{9AEC32D2-AD75-4053-B18E-B1E6FFDA074D}">
      <dgm:prSet/>
      <dgm:spPr/>
      <dgm:t>
        <a:bodyPr/>
        <a:lstStyle/>
        <a:p>
          <a:endParaRPr lang="cs-CZ"/>
        </a:p>
      </dgm:t>
    </dgm:pt>
    <dgm:pt modelId="{13E6E5F6-0FB4-4FA3-AFDD-78E221C0F042}" type="sibTrans" cxnId="{9AEC32D2-AD75-4053-B18E-B1E6FFDA074D}">
      <dgm:prSet/>
      <dgm:spPr/>
      <dgm:t>
        <a:bodyPr/>
        <a:lstStyle/>
        <a:p>
          <a:endParaRPr lang="cs-CZ"/>
        </a:p>
      </dgm:t>
    </dgm:pt>
    <dgm:pt modelId="{02F06DB5-4043-4988-9178-BBAF7F72EE74}">
      <dgm:prSet custScaleX="182981" custRadScaleRad="163389" custRadScaleInc="-25077"/>
      <dgm:spPr>
        <a:solidFill>
          <a:schemeClr val="tx2">
            <a:lumMod val="40000"/>
            <a:lumOff val="60000"/>
          </a:schemeClr>
        </a:solid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cs-CZ"/>
        </a:p>
      </dgm:t>
    </dgm:pt>
    <dgm:pt modelId="{A2AC8D94-9080-4984-AD8E-AF4B948276E3}" type="parTrans" cxnId="{0D381454-EDDB-40B3-BD77-D20524CD69FC}">
      <dgm:prSet/>
      <dgm:spPr/>
      <dgm:t>
        <a:bodyPr/>
        <a:lstStyle/>
        <a:p>
          <a:endParaRPr lang="cs-CZ"/>
        </a:p>
      </dgm:t>
    </dgm:pt>
    <dgm:pt modelId="{A6D1D2CD-25C3-44D6-B05E-7CEDCF4B61EE}" type="sibTrans" cxnId="{0D381454-EDDB-40B3-BD77-D20524CD69FC}">
      <dgm:prSet/>
      <dgm:spPr/>
      <dgm:t>
        <a:bodyPr/>
        <a:lstStyle/>
        <a:p>
          <a:endParaRPr lang="cs-CZ"/>
        </a:p>
      </dgm:t>
    </dgm:pt>
    <dgm:pt modelId="{4191D739-2DFC-41F7-BAA4-D80808272D5C}">
      <dgm:prSet custT="1"/>
      <dgm:spPr>
        <a:solidFill>
          <a:srgbClr val="CCFF99"/>
        </a:solidFill>
        <a:ln>
          <a:solidFill>
            <a:srgbClr val="000000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cs-CZ" sz="2000" b="1" dirty="0" smtClean="0">
              <a:solidFill>
                <a:schemeClr val="tx1"/>
              </a:solidFill>
            </a:rPr>
            <a:t>PŘÍMÝ MARKETING</a:t>
          </a:r>
          <a:endParaRPr lang="cs-CZ" sz="2000" b="1" dirty="0">
            <a:solidFill>
              <a:schemeClr val="tx1"/>
            </a:solidFill>
          </a:endParaRPr>
        </a:p>
      </dgm:t>
    </dgm:pt>
    <dgm:pt modelId="{2ED8A22B-A112-41F6-83DF-241837BEFEF8}" type="parTrans" cxnId="{AE864BAC-5D02-453E-9287-0E27C7ACB8BB}">
      <dgm:prSet/>
      <dgm:spPr>
        <a:ln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D3E52094-ECD6-4D1A-8FE0-3F6631A9E132}" type="sibTrans" cxnId="{AE864BAC-5D02-453E-9287-0E27C7ACB8BB}">
      <dgm:prSet/>
      <dgm:spPr/>
      <dgm:t>
        <a:bodyPr/>
        <a:lstStyle/>
        <a:p>
          <a:endParaRPr lang="cs-CZ"/>
        </a:p>
      </dgm:t>
    </dgm:pt>
    <dgm:pt modelId="{DF2DDD5E-1C9B-480F-BEC2-10D7657ABC3D}" type="pres">
      <dgm:prSet presAssocID="{CA9E914D-AC32-484E-9DFB-18D5CBAFFA8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6B877CA-0188-4973-84ED-5C77EE0F6F22}" type="pres">
      <dgm:prSet presAssocID="{209BFE9A-EC88-4947-B6FE-992E5BD41D15}" presName="centerShape" presStyleLbl="node0" presStyleIdx="0" presStyleCnt="1" custScaleX="113271" custScaleY="109024"/>
      <dgm:spPr/>
      <dgm:t>
        <a:bodyPr/>
        <a:lstStyle/>
        <a:p>
          <a:endParaRPr lang="cs-CZ"/>
        </a:p>
      </dgm:t>
    </dgm:pt>
    <dgm:pt modelId="{7DCF8537-0A0B-4A47-9A9D-6B0DB5FF82C1}" type="pres">
      <dgm:prSet presAssocID="{317726C0-D227-42F6-A8DD-EBC8EE366C48}" presName="Name9" presStyleLbl="parChTrans1D2" presStyleIdx="0" presStyleCnt="5"/>
      <dgm:spPr/>
      <dgm:t>
        <a:bodyPr/>
        <a:lstStyle/>
        <a:p>
          <a:endParaRPr lang="cs-CZ"/>
        </a:p>
      </dgm:t>
    </dgm:pt>
    <dgm:pt modelId="{43EC0218-F750-4DDA-A0B7-00D0DBCED8C6}" type="pres">
      <dgm:prSet presAssocID="{317726C0-D227-42F6-A8DD-EBC8EE366C48}" presName="connTx" presStyleLbl="parChTrans1D2" presStyleIdx="0" presStyleCnt="5"/>
      <dgm:spPr/>
      <dgm:t>
        <a:bodyPr/>
        <a:lstStyle/>
        <a:p>
          <a:endParaRPr lang="cs-CZ"/>
        </a:p>
      </dgm:t>
    </dgm:pt>
    <dgm:pt modelId="{14789CA5-2138-43AF-B051-BE7113290EFE}" type="pres">
      <dgm:prSet presAssocID="{B236E4A2-2C33-4F7D-9159-9CAEB61240A4}" presName="node" presStyleLbl="node1" presStyleIdx="0" presStyleCnt="5" custScaleX="17490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011943A-555F-40D4-8AE5-6480B887062C}" type="pres">
      <dgm:prSet presAssocID="{A5583952-62C9-4238-B5E4-8827BD0A6227}" presName="Name9" presStyleLbl="parChTrans1D2" presStyleIdx="1" presStyleCnt="5"/>
      <dgm:spPr/>
      <dgm:t>
        <a:bodyPr/>
        <a:lstStyle/>
        <a:p>
          <a:endParaRPr lang="cs-CZ"/>
        </a:p>
      </dgm:t>
    </dgm:pt>
    <dgm:pt modelId="{7E8F28BD-D412-4150-B2D3-E8D0334C4791}" type="pres">
      <dgm:prSet presAssocID="{A5583952-62C9-4238-B5E4-8827BD0A6227}" presName="connTx" presStyleLbl="parChTrans1D2" presStyleIdx="1" presStyleCnt="5"/>
      <dgm:spPr/>
      <dgm:t>
        <a:bodyPr/>
        <a:lstStyle/>
        <a:p>
          <a:endParaRPr lang="cs-CZ"/>
        </a:p>
      </dgm:t>
    </dgm:pt>
    <dgm:pt modelId="{F51227A1-7A7F-4372-B28B-9475E864003D}" type="pres">
      <dgm:prSet presAssocID="{40D59B66-C4D5-4014-AC3C-1B0EC5F189B6}" presName="node" presStyleLbl="node1" presStyleIdx="1" presStyleCnt="5" custScaleX="179369" custRadScaleRad="151174" custRadScaleInc="350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5459D29-6618-4735-8D0E-FE462707630F}" type="pres">
      <dgm:prSet presAssocID="{457CD35B-F01F-4AA8-8624-B5372A929E7A}" presName="Name9" presStyleLbl="parChTrans1D2" presStyleIdx="2" presStyleCnt="5"/>
      <dgm:spPr/>
      <dgm:t>
        <a:bodyPr/>
        <a:lstStyle/>
        <a:p>
          <a:endParaRPr lang="cs-CZ"/>
        </a:p>
      </dgm:t>
    </dgm:pt>
    <dgm:pt modelId="{C4FCBFDC-6BA1-4D2E-B2D1-94E2CFCC02B1}" type="pres">
      <dgm:prSet presAssocID="{457CD35B-F01F-4AA8-8624-B5372A929E7A}" presName="connTx" presStyleLbl="parChTrans1D2" presStyleIdx="2" presStyleCnt="5"/>
      <dgm:spPr/>
      <dgm:t>
        <a:bodyPr/>
        <a:lstStyle/>
        <a:p>
          <a:endParaRPr lang="cs-CZ"/>
        </a:p>
      </dgm:t>
    </dgm:pt>
    <dgm:pt modelId="{A956FC81-2A95-413F-8CA7-4046BBBDB5D1}" type="pres">
      <dgm:prSet presAssocID="{BFA00019-B1AE-4DB1-BA23-BBD8D383A896}" presName="node" presStyleLbl="node1" presStyleIdx="2" presStyleCnt="5" custScaleX="202676" custRadScaleRad="137804" custRadScaleInc="-5875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C16D660-594D-4A8F-8686-D90BADED4DDB}" type="pres">
      <dgm:prSet presAssocID="{54E9C24D-6B2E-4AAA-BC3C-265640516D3F}" presName="Name9" presStyleLbl="parChTrans1D2" presStyleIdx="3" presStyleCnt="5"/>
      <dgm:spPr/>
      <dgm:t>
        <a:bodyPr/>
        <a:lstStyle/>
        <a:p>
          <a:endParaRPr lang="cs-CZ"/>
        </a:p>
      </dgm:t>
    </dgm:pt>
    <dgm:pt modelId="{4D6C31BE-8229-4144-A54A-9A8C60205343}" type="pres">
      <dgm:prSet presAssocID="{54E9C24D-6B2E-4AAA-BC3C-265640516D3F}" presName="connTx" presStyleLbl="parChTrans1D2" presStyleIdx="3" presStyleCnt="5"/>
      <dgm:spPr/>
      <dgm:t>
        <a:bodyPr/>
        <a:lstStyle/>
        <a:p>
          <a:endParaRPr lang="cs-CZ"/>
        </a:p>
      </dgm:t>
    </dgm:pt>
    <dgm:pt modelId="{66CEF44C-4086-4BF2-BBC9-1A98F4816A1E}" type="pres">
      <dgm:prSet presAssocID="{84EAFF79-1240-4C88-8BC0-2B13A9C13CFA}" presName="node" presStyleLbl="node1" presStyleIdx="3" presStyleCnt="5" custScaleX="182981" custRadScaleRad="132540" custRadScaleInc="5307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16CDA63-C456-4D5D-89AB-19FECD311F49}" type="pres">
      <dgm:prSet presAssocID="{2ED8A22B-A112-41F6-83DF-241837BEFEF8}" presName="Name9" presStyleLbl="parChTrans1D2" presStyleIdx="4" presStyleCnt="5"/>
      <dgm:spPr/>
      <dgm:t>
        <a:bodyPr/>
        <a:lstStyle/>
        <a:p>
          <a:endParaRPr lang="cs-CZ"/>
        </a:p>
      </dgm:t>
    </dgm:pt>
    <dgm:pt modelId="{AF4DFF3B-F6AA-4AFD-AAC9-6E6E3A327339}" type="pres">
      <dgm:prSet presAssocID="{2ED8A22B-A112-41F6-83DF-241837BEFEF8}" presName="connTx" presStyleLbl="parChTrans1D2" presStyleIdx="4" presStyleCnt="5"/>
      <dgm:spPr/>
      <dgm:t>
        <a:bodyPr/>
        <a:lstStyle/>
        <a:p>
          <a:endParaRPr lang="cs-CZ"/>
        </a:p>
      </dgm:t>
    </dgm:pt>
    <dgm:pt modelId="{0C175D4C-8AA0-4F45-9F50-4F952550B726}" type="pres">
      <dgm:prSet presAssocID="{4191D739-2DFC-41F7-BAA4-D80808272D5C}" presName="node" presStyleLbl="node1" presStyleIdx="4" presStyleCnt="5" custScaleX="177438" custRadScaleRad="157583" custRadScaleInc="-1062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AEC32D2-AD75-4053-B18E-B1E6FFDA074D}" srcId="{CA9E914D-AC32-484E-9DFB-18D5CBAFFA80}" destId="{9FCE72AC-78A6-47EB-A834-EC444AD261DA}" srcOrd="5" destOrd="0" parTransId="{A2D295FF-980E-468B-81FA-FAB39D9B66F7}" sibTransId="{13E6E5F6-0FB4-4FA3-AFDD-78E221C0F042}"/>
    <dgm:cxn modelId="{27D8D097-B3DB-4073-A7B3-36ECF2BBAF29}" type="presOf" srcId="{54E9C24D-6B2E-4AAA-BC3C-265640516D3F}" destId="{2C16D660-594D-4A8F-8686-D90BADED4DDB}" srcOrd="0" destOrd="0" presId="urn:microsoft.com/office/officeart/2005/8/layout/radial1"/>
    <dgm:cxn modelId="{13E7C18C-BE41-4BE3-90B4-0557183AF5AE}" type="presOf" srcId="{A5583952-62C9-4238-B5E4-8827BD0A6227}" destId="{A011943A-555F-40D4-8AE5-6480B887062C}" srcOrd="0" destOrd="0" presId="urn:microsoft.com/office/officeart/2005/8/layout/radial1"/>
    <dgm:cxn modelId="{AF0CFC92-079F-4C5C-99EF-884EFBEDC9DC}" type="presOf" srcId="{A5583952-62C9-4238-B5E4-8827BD0A6227}" destId="{7E8F28BD-D412-4150-B2D3-E8D0334C4791}" srcOrd="1" destOrd="0" presId="urn:microsoft.com/office/officeart/2005/8/layout/radial1"/>
    <dgm:cxn modelId="{BE371C30-A8A0-4F79-8DC4-DAC31867DDC9}" type="presOf" srcId="{CA9E914D-AC32-484E-9DFB-18D5CBAFFA80}" destId="{DF2DDD5E-1C9B-480F-BEC2-10D7657ABC3D}" srcOrd="0" destOrd="0" presId="urn:microsoft.com/office/officeart/2005/8/layout/radial1"/>
    <dgm:cxn modelId="{3A33F5E8-62F2-42CE-96A2-63384E35EBC2}" srcId="{209BFE9A-EC88-4947-B6FE-992E5BD41D15}" destId="{BFA00019-B1AE-4DB1-BA23-BBD8D383A896}" srcOrd="2" destOrd="0" parTransId="{457CD35B-F01F-4AA8-8624-B5372A929E7A}" sibTransId="{6BC3EFC5-2D97-4CF6-B0C7-0146EDF83F16}"/>
    <dgm:cxn modelId="{6E309FD9-FD55-44FE-AAB4-FE92F261D721}" srcId="{209BFE9A-EC88-4947-B6FE-992E5BD41D15}" destId="{40D59B66-C4D5-4014-AC3C-1B0EC5F189B6}" srcOrd="1" destOrd="0" parTransId="{A5583952-62C9-4238-B5E4-8827BD0A6227}" sibTransId="{FBC01365-22D5-401A-A9D8-525DF5285425}"/>
    <dgm:cxn modelId="{5C5FA9C4-0C60-4E93-85DA-B173BEEF8479}" srcId="{209BFE9A-EC88-4947-B6FE-992E5BD41D15}" destId="{B236E4A2-2C33-4F7D-9159-9CAEB61240A4}" srcOrd="0" destOrd="0" parTransId="{317726C0-D227-42F6-A8DD-EBC8EE366C48}" sibTransId="{F6955C8C-CA6D-4605-BC09-273421015A93}"/>
    <dgm:cxn modelId="{0D381454-EDDB-40B3-BD77-D20524CD69FC}" srcId="{CA9E914D-AC32-484E-9DFB-18D5CBAFFA80}" destId="{02F06DB5-4043-4988-9178-BBAF7F72EE74}" srcOrd="6" destOrd="0" parTransId="{A2AC8D94-9080-4984-AD8E-AF4B948276E3}" sibTransId="{A6D1D2CD-25C3-44D6-B05E-7CEDCF4B61EE}"/>
    <dgm:cxn modelId="{C50FDC6A-7B98-4123-B7A9-D5873978473B}" srcId="{CA9E914D-AC32-484E-9DFB-18D5CBAFFA80}" destId="{ED9428B5-4B0B-4556-A2DF-FF7E8C9C0EC7}" srcOrd="2" destOrd="0" parTransId="{65EED7BE-867E-4EBA-ABA5-8DE4CA5C5BDF}" sibTransId="{60A4E7CA-ABFF-40EA-B977-AFF32D8A7279}"/>
    <dgm:cxn modelId="{53D87B86-FEE0-4A20-9D50-4326899681B7}" type="presOf" srcId="{2ED8A22B-A112-41F6-83DF-241837BEFEF8}" destId="{816CDA63-C456-4D5D-89AB-19FECD311F49}" srcOrd="0" destOrd="0" presId="urn:microsoft.com/office/officeart/2005/8/layout/radial1"/>
    <dgm:cxn modelId="{7A630A69-34A3-492C-955D-21FA1C3A07DA}" srcId="{CA9E914D-AC32-484E-9DFB-18D5CBAFFA80}" destId="{40045312-96C1-413A-93B9-9D8FFAEEBA3B}" srcOrd="4" destOrd="0" parTransId="{9B9A6CE7-DC38-414E-9F05-D0D0509CA300}" sibTransId="{93AFE9A5-C6EB-4935-879D-13F43D75C36E}"/>
    <dgm:cxn modelId="{133BE5BF-CDBB-442D-8876-CE29698E24FF}" type="presOf" srcId="{B236E4A2-2C33-4F7D-9159-9CAEB61240A4}" destId="{14789CA5-2138-43AF-B051-BE7113290EFE}" srcOrd="0" destOrd="0" presId="urn:microsoft.com/office/officeart/2005/8/layout/radial1"/>
    <dgm:cxn modelId="{A7F23C1E-732B-40CC-B5BA-4EC582106A41}" type="presOf" srcId="{4191D739-2DFC-41F7-BAA4-D80808272D5C}" destId="{0C175D4C-8AA0-4F45-9F50-4F952550B726}" srcOrd="0" destOrd="0" presId="urn:microsoft.com/office/officeart/2005/8/layout/radial1"/>
    <dgm:cxn modelId="{21CDBEC2-D39E-4759-BB14-122EA90C48CD}" type="presOf" srcId="{BFA00019-B1AE-4DB1-BA23-BBD8D383A896}" destId="{A956FC81-2A95-413F-8CA7-4046BBBDB5D1}" srcOrd="0" destOrd="0" presId="urn:microsoft.com/office/officeart/2005/8/layout/radial1"/>
    <dgm:cxn modelId="{40CFD9D6-2062-4F05-9495-5AAEB42DE231}" srcId="{CA9E914D-AC32-484E-9DFB-18D5CBAFFA80}" destId="{BAC6CF51-93B7-4497-8013-6527278B0D2E}" srcOrd="3" destOrd="0" parTransId="{14AC57B2-26B5-4C82-AA55-AA52DF3D039C}" sibTransId="{CCCB2251-CA13-4B77-905C-38995007F37A}"/>
    <dgm:cxn modelId="{916BEC2C-F5B3-437D-BD73-725F3FEDA743}" type="presOf" srcId="{457CD35B-F01F-4AA8-8624-B5372A929E7A}" destId="{A5459D29-6618-4735-8D0E-FE462707630F}" srcOrd="0" destOrd="0" presId="urn:microsoft.com/office/officeart/2005/8/layout/radial1"/>
    <dgm:cxn modelId="{A3943120-3290-44BC-939D-45685399AE4A}" type="presOf" srcId="{317726C0-D227-42F6-A8DD-EBC8EE366C48}" destId="{7DCF8537-0A0B-4A47-9A9D-6B0DB5FF82C1}" srcOrd="0" destOrd="0" presId="urn:microsoft.com/office/officeart/2005/8/layout/radial1"/>
    <dgm:cxn modelId="{55572DE2-A338-4800-B69E-6E4A7374F91E}" type="presOf" srcId="{317726C0-D227-42F6-A8DD-EBC8EE366C48}" destId="{43EC0218-F750-4DDA-A0B7-00D0DBCED8C6}" srcOrd="1" destOrd="0" presId="urn:microsoft.com/office/officeart/2005/8/layout/radial1"/>
    <dgm:cxn modelId="{FB7CF80A-40ED-4455-8CF6-1AC115FBE1D6}" srcId="{CA9E914D-AC32-484E-9DFB-18D5CBAFFA80}" destId="{209BFE9A-EC88-4947-B6FE-992E5BD41D15}" srcOrd="0" destOrd="0" parTransId="{E988C661-9760-4793-B832-17E3D471B9C8}" sibTransId="{C14B5822-AFAA-405D-9D25-F7AE0CF76C77}"/>
    <dgm:cxn modelId="{A1218F95-9402-4681-BC71-8945DD89DBCD}" srcId="{CA9E914D-AC32-484E-9DFB-18D5CBAFFA80}" destId="{24927107-CEDC-45B4-9BE4-D141015F2228}" srcOrd="1" destOrd="0" parTransId="{E0F17FE6-1712-4EB8-9EBC-1133E056F0E5}" sibTransId="{27C4CBEF-5A56-4941-9DC4-BD1EA6ABE3DA}"/>
    <dgm:cxn modelId="{AE864BAC-5D02-453E-9287-0E27C7ACB8BB}" srcId="{209BFE9A-EC88-4947-B6FE-992E5BD41D15}" destId="{4191D739-2DFC-41F7-BAA4-D80808272D5C}" srcOrd="4" destOrd="0" parTransId="{2ED8A22B-A112-41F6-83DF-241837BEFEF8}" sibTransId="{D3E52094-ECD6-4D1A-8FE0-3F6631A9E132}"/>
    <dgm:cxn modelId="{3046854D-EF9C-4759-84E3-BC50C134943C}" type="presOf" srcId="{2ED8A22B-A112-41F6-83DF-241837BEFEF8}" destId="{AF4DFF3B-F6AA-4AFD-AAC9-6E6E3A327339}" srcOrd="1" destOrd="0" presId="urn:microsoft.com/office/officeart/2005/8/layout/radial1"/>
    <dgm:cxn modelId="{B31D074F-9254-49C4-A85C-FCB7C76C674D}" srcId="{209BFE9A-EC88-4947-B6FE-992E5BD41D15}" destId="{84EAFF79-1240-4C88-8BC0-2B13A9C13CFA}" srcOrd="3" destOrd="0" parTransId="{54E9C24D-6B2E-4AAA-BC3C-265640516D3F}" sibTransId="{7624653E-53EF-4F5C-B822-8D082D444796}"/>
    <dgm:cxn modelId="{0EA1CE3D-DA45-46D0-85A3-AAD6996A77E0}" type="presOf" srcId="{209BFE9A-EC88-4947-B6FE-992E5BD41D15}" destId="{46B877CA-0188-4973-84ED-5C77EE0F6F22}" srcOrd="0" destOrd="0" presId="urn:microsoft.com/office/officeart/2005/8/layout/radial1"/>
    <dgm:cxn modelId="{C3B348F1-F246-4563-AC25-990E9C4789AB}" type="presOf" srcId="{84EAFF79-1240-4C88-8BC0-2B13A9C13CFA}" destId="{66CEF44C-4086-4BF2-BBC9-1A98F4816A1E}" srcOrd="0" destOrd="0" presId="urn:microsoft.com/office/officeart/2005/8/layout/radial1"/>
    <dgm:cxn modelId="{89706006-BDAA-4A06-9D63-7FE93872A35D}" type="presOf" srcId="{457CD35B-F01F-4AA8-8624-B5372A929E7A}" destId="{C4FCBFDC-6BA1-4D2E-B2D1-94E2CFCC02B1}" srcOrd="1" destOrd="0" presId="urn:microsoft.com/office/officeart/2005/8/layout/radial1"/>
    <dgm:cxn modelId="{79437ED2-C1DA-4AEC-932F-B343BE651D6C}" type="presOf" srcId="{40D59B66-C4D5-4014-AC3C-1B0EC5F189B6}" destId="{F51227A1-7A7F-4372-B28B-9475E864003D}" srcOrd="0" destOrd="0" presId="urn:microsoft.com/office/officeart/2005/8/layout/radial1"/>
    <dgm:cxn modelId="{2E7BD5E3-3E9B-427D-919E-3E3914DE32B3}" type="presOf" srcId="{54E9C24D-6B2E-4AAA-BC3C-265640516D3F}" destId="{4D6C31BE-8229-4144-A54A-9A8C60205343}" srcOrd="1" destOrd="0" presId="urn:microsoft.com/office/officeart/2005/8/layout/radial1"/>
    <dgm:cxn modelId="{1748EB0F-5AC4-4134-BE5C-B8498B91AF92}" type="presParOf" srcId="{DF2DDD5E-1C9B-480F-BEC2-10D7657ABC3D}" destId="{46B877CA-0188-4973-84ED-5C77EE0F6F22}" srcOrd="0" destOrd="0" presId="urn:microsoft.com/office/officeart/2005/8/layout/radial1"/>
    <dgm:cxn modelId="{D35DC84C-849D-4830-BB21-38041D3EF39A}" type="presParOf" srcId="{DF2DDD5E-1C9B-480F-BEC2-10D7657ABC3D}" destId="{7DCF8537-0A0B-4A47-9A9D-6B0DB5FF82C1}" srcOrd="1" destOrd="0" presId="urn:microsoft.com/office/officeart/2005/8/layout/radial1"/>
    <dgm:cxn modelId="{0E9F3181-8140-4C94-9A86-9901EE21E4C6}" type="presParOf" srcId="{7DCF8537-0A0B-4A47-9A9D-6B0DB5FF82C1}" destId="{43EC0218-F750-4DDA-A0B7-00D0DBCED8C6}" srcOrd="0" destOrd="0" presId="urn:microsoft.com/office/officeart/2005/8/layout/radial1"/>
    <dgm:cxn modelId="{D14826E1-CF7D-474A-B646-6758E8A99987}" type="presParOf" srcId="{DF2DDD5E-1C9B-480F-BEC2-10D7657ABC3D}" destId="{14789CA5-2138-43AF-B051-BE7113290EFE}" srcOrd="2" destOrd="0" presId="urn:microsoft.com/office/officeart/2005/8/layout/radial1"/>
    <dgm:cxn modelId="{50031EEA-8C06-4898-97C3-70293B6B0526}" type="presParOf" srcId="{DF2DDD5E-1C9B-480F-BEC2-10D7657ABC3D}" destId="{A011943A-555F-40D4-8AE5-6480B887062C}" srcOrd="3" destOrd="0" presId="urn:microsoft.com/office/officeart/2005/8/layout/radial1"/>
    <dgm:cxn modelId="{60BCED81-D69C-468F-BB1C-4B5F665EC9AA}" type="presParOf" srcId="{A011943A-555F-40D4-8AE5-6480B887062C}" destId="{7E8F28BD-D412-4150-B2D3-E8D0334C4791}" srcOrd="0" destOrd="0" presId="urn:microsoft.com/office/officeart/2005/8/layout/radial1"/>
    <dgm:cxn modelId="{F80869D0-8EB9-41FC-8FC6-F5D6AD0A91C6}" type="presParOf" srcId="{DF2DDD5E-1C9B-480F-BEC2-10D7657ABC3D}" destId="{F51227A1-7A7F-4372-B28B-9475E864003D}" srcOrd="4" destOrd="0" presId="urn:microsoft.com/office/officeart/2005/8/layout/radial1"/>
    <dgm:cxn modelId="{0E48D155-8F9E-4F18-9183-DD97F6D8466B}" type="presParOf" srcId="{DF2DDD5E-1C9B-480F-BEC2-10D7657ABC3D}" destId="{A5459D29-6618-4735-8D0E-FE462707630F}" srcOrd="5" destOrd="0" presId="urn:microsoft.com/office/officeart/2005/8/layout/radial1"/>
    <dgm:cxn modelId="{74006A33-BB1D-49C6-881C-D66F848577C2}" type="presParOf" srcId="{A5459D29-6618-4735-8D0E-FE462707630F}" destId="{C4FCBFDC-6BA1-4D2E-B2D1-94E2CFCC02B1}" srcOrd="0" destOrd="0" presId="urn:microsoft.com/office/officeart/2005/8/layout/radial1"/>
    <dgm:cxn modelId="{197D0966-3434-4766-A8D3-F2D46C15C5DF}" type="presParOf" srcId="{DF2DDD5E-1C9B-480F-BEC2-10D7657ABC3D}" destId="{A956FC81-2A95-413F-8CA7-4046BBBDB5D1}" srcOrd="6" destOrd="0" presId="urn:microsoft.com/office/officeart/2005/8/layout/radial1"/>
    <dgm:cxn modelId="{3E096CFB-39DF-416A-9532-160CB2BCA6CB}" type="presParOf" srcId="{DF2DDD5E-1C9B-480F-BEC2-10D7657ABC3D}" destId="{2C16D660-594D-4A8F-8686-D90BADED4DDB}" srcOrd="7" destOrd="0" presId="urn:microsoft.com/office/officeart/2005/8/layout/radial1"/>
    <dgm:cxn modelId="{770A2894-2CD4-456C-86E2-714EBFF60179}" type="presParOf" srcId="{2C16D660-594D-4A8F-8686-D90BADED4DDB}" destId="{4D6C31BE-8229-4144-A54A-9A8C60205343}" srcOrd="0" destOrd="0" presId="urn:microsoft.com/office/officeart/2005/8/layout/radial1"/>
    <dgm:cxn modelId="{2AFBB4E2-F252-4AB4-8288-ED340DD7954A}" type="presParOf" srcId="{DF2DDD5E-1C9B-480F-BEC2-10D7657ABC3D}" destId="{66CEF44C-4086-4BF2-BBC9-1A98F4816A1E}" srcOrd="8" destOrd="0" presId="urn:microsoft.com/office/officeart/2005/8/layout/radial1"/>
    <dgm:cxn modelId="{5486CBBC-BC58-47CA-A3CB-D7F4E6854C26}" type="presParOf" srcId="{DF2DDD5E-1C9B-480F-BEC2-10D7657ABC3D}" destId="{816CDA63-C456-4D5D-89AB-19FECD311F49}" srcOrd="9" destOrd="0" presId="urn:microsoft.com/office/officeart/2005/8/layout/radial1"/>
    <dgm:cxn modelId="{F0EC4F7D-73CC-40CF-B18F-9B0AC5E00454}" type="presParOf" srcId="{816CDA63-C456-4D5D-89AB-19FECD311F49}" destId="{AF4DFF3B-F6AA-4AFD-AAC9-6E6E3A327339}" srcOrd="0" destOrd="0" presId="urn:microsoft.com/office/officeart/2005/8/layout/radial1"/>
    <dgm:cxn modelId="{6D7314EC-CE4B-4AED-9B01-7B9210A5158E}" type="presParOf" srcId="{DF2DDD5E-1C9B-480F-BEC2-10D7657ABC3D}" destId="{0C175D4C-8AA0-4F45-9F50-4F952550B726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090AEB-8652-4867-AD29-DADE0E1F7D5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24C853E-FFB9-479F-AFA4-991AA9DC0274}">
      <dgm:prSet phldrT="[Text]"/>
      <dgm:spPr/>
      <dgm:t>
        <a:bodyPr/>
        <a:lstStyle/>
        <a:p>
          <a:r>
            <a:rPr lang="cs-CZ" dirty="0"/>
            <a:t>Strategická rozhodnutí</a:t>
          </a:r>
        </a:p>
      </dgm:t>
    </dgm:pt>
    <dgm:pt modelId="{28F1513C-AFFA-4CFE-B7F7-6F65A21E045A}" type="parTrans" cxnId="{C4320C47-160B-4DA4-8294-423CB6A11FCC}">
      <dgm:prSet/>
      <dgm:spPr/>
      <dgm:t>
        <a:bodyPr/>
        <a:lstStyle/>
        <a:p>
          <a:endParaRPr lang="cs-CZ"/>
        </a:p>
      </dgm:t>
    </dgm:pt>
    <dgm:pt modelId="{C15DB611-0D07-41F4-9416-2EAC9A621F7A}" type="sibTrans" cxnId="{C4320C47-160B-4DA4-8294-423CB6A11FCC}">
      <dgm:prSet/>
      <dgm:spPr/>
      <dgm:t>
        <a:bodyPr/>
        <a:lstStyle/>
        <a:p>
          <a:endParaRPr lang="cs-CZ"/>
        </a:p>
      </dgm:t>
    </dgm:pt>
    <dgm:pt modelId="{CD06BF37-8305-4181-884B-BBDF1AFF7545}">
      <dgm:prSet phldrT="[Text]"/>
      <dgm:spPr/>
      <dgm:t>
        <a:bodyPr/>
        <a:lstStyle/>
        <a:p>
          <a:r>
            <a:rPr lang="cs-CZ" dirty="0"/>
            <a:t>Měření efektivnosti</a:t>
          </a:r>
        </a:p>
      </dgm:t>
    </dgm:pt>
    <dgm:pt modelId="{5477C7EA-FEBE-44C9-836C-221F4DA2DA21}" type="parTrans" cxnId="{4FE64B25-45EF-4CC5-A0B0-4DF55F13CB2C}">
      <dgm:prSet/>
      <dgm:spPr/>
      <dgm:t>
        <a:bodyPr/>
        <a:lstStyle/>
        <a:p>
          <a:endParaRPr lang="cs-CZ"/>
        </a:p>
      </dgm:t>
    </dgm:pt>
    <dgm:pt modelId="{68591AC9-EE4F-4763-993B-2E1A06E26C75}" type="sibTrans" cxnId="{4FE64B25-45EF-4CC5-A0B0-4DF55F13CB2C}">
      <dgm:prSet/>
      <dgm:spPr/>
      <dgm:t>
        <a:bodyPr/>
        <a:lstStyle/>
        <a:p>
          <a:endParaRPr lang="cs-CZ"/>
        </a:p>
      </dgm:t>
    </dgm:pt>
    <dgm:pt modelId="{3234321E-9411-4FEA-A4DC-B924962EAF7B}">
      <dgm:prSet phldrT="[Text]"/>
      <dgm:spPr/>
      <dgm:t>
        <a:bodyPr/>
        <a:lstStyle/>
        <a:p>
          <a:r>
            <a:rPr lang="cs-CZ" dirty="0"/>
            <a:t>Hodnocení reklamy</a:t>
          </a:r>
        </a:p>
      </dgm:t>
    </dgm:pt>
    <dgm:pt modelId="{BD618E72-18F9-481B-B256-D4264B32B57D}" type="parTrans" cxnId="{805A1A03-596B-4CB9-A69F-6D70AEB48BF1}">
      <dgm:prSet/>
      <dgm:spPr/>
      <dgm:t>
        <a:bodyPr/>
        <a:lstStyle/>
        <a:p>
          <a:endParaRPr lang="cs-CZ"/>
        </a:p>
      </dgm:t>
    </dgm:pt>
    <dgm:pt modelId="{9F0327ED-4AE2-4480-A7EB-83457493F49D}" type="sibTrans" cxnId="{805A1A03-596B-4CB9-A69F-6D70AEB48BF1}">
      <dgm:prSet/>
      <dgm:spPr/>
      <dgm:t>
        <a:bodyPr/>
        <a:lstStyle/>
        <a:p>
          <a:endParaRPr lang="cs-CZ"/>
        </a:p>
      </dgm:t>
    </dgm:pt>
    <dgm:pt modelId="{3AD84E02-E9BB-4C9D-B327-76D43F473024}">
      <dgm:prSet/>
      <dgm:spPr/>
      <dgm:t>
        <a:bodyPr/>
        <a:lstStyle/>
        <a:p>
          <a:r>
            <a:rPr lang="cs-CZ" dirty="0"/>
            <a:t>Taktická realizace</a:t>
          </a:r>
        </a:p>
      </dgm:t>
    </dgm:pt>
    <dgm:pt modelId="{6A18BBAF-D39D-43F0-99DD-89A89F9796B2}" type="parTrans" cxnId="{14131AB9-9016-4C97-8921-B2B6D1E92785}">
      <dgm:prSet/>
      <dgm:spPr/>
      <dgm:t>
        <a:bodyPr/>
        <a:lstStyle/>
        <a:p>
          <a:endParaRPr lang="cs-CZ"/>
        </a:p>
      </dgm:t>
    </dgm:pt>
    <dgm:pt modelId="{BF55A4B3-40F3-4623-A006-896C43163DDD}" type="sibTrans" cxnId="{14131AB9-9016-4C97-8921-B2B6D1E92785}">
      <dgm:prSet/>
      <dgm:spPr/>
      <dgm:t>
        <a:bodyPr/>
        <a:lstStyle/>
        <a:p>
          <a:endParaRPr lang="cs-CZ"/>
        </a:p>
      </dgm:t>
    </dgm:pt>
    <dgm:pt modelId="{B3240AE8-BBED-481C-9A95-025BD6318841}" type="pres">
      <dgm:prSet presAssocID="{B9090AEB-8652-4867-AD29-DADE0E1F7D5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B05FE5F-E2F4-49A2-BCAD-7304A932643B}" type="pres">
      <dgm:prSet presAssocID="{B9090AEB-8652-4867-AD29-DADE0E1F7D5A}" presName="dummyMaxCanvas" presStyleCnt="0">
        <dgm:presLayoutVars/>
      </dgm:prSet>
      <dgm:spPr/>
    </dgm:pt>
    <dgm:pt modelId="{AED83824-8697-4A51-BE26-FFA2CBB6A17B}" type="pres">
      <dgm:prSet presAssocID="{B9090AEB-8652-4867-AD29-DADE0E1F7D5A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240C23B-F907-48E7-81B2-746E07D753E1}" type="pres">
      <dgm:prSet presAssocID="{B9090AEB-8652-4867-AD29-DADE0E1F7D5A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FD5757E-955A-4844-912D-144E1A7238DA}" type="pres">
      <dgm:prSet presAssocID="{B9090AEB-8652-4867-AD29-DADE0E1F7D5A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73B711B-2C40-4FFE-8404-D5A7CD4B1418}" type="pres">
      <dgm:prSet presAssocID="{B9090AEB-8652-4867-AD29-DADE0E1F7D5A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7683C4F-5CB1-42A0-91B5-3B1AF9AF991B}" type="pres">
      <dgm:prSet presAssocID="{B9090AEB-8652-4867-AD29-DADE0E1F7D5A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79AE8F3-EF4E-4BEE-8F1E-7CFD7722B9E0}" type="pres">
      <dgm:prSet presAssocID="{B9090AEB-8652-4867-AD29-DADE0E1F7D5A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1B67F60-4C90-4BEA-ADBF-43EFB9ED4D7B}" type="pres">
      <dgm:prSet presAssocID="{B9090AEB-8652-4867-AD29-DADE0E1F7D5A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65D7A04-1BB8-4659-8389-FA3BF5A68F21}" type="pres">
      <dgm:prSet presAssocID="{B9090AEB-8652-4867-AD29-DADE0E1F7D5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BFB2552-B1F2-42E0-B6FD-AECBF54D231F}" type="pres">
      <dgm:prSet presAssocID="{B9090AEB-8652-4867-AD29-DADE0E1F7D5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5C07074-2839-481C-AF3D-DC51CAAD651B}" type="pres">
      <dgm:prSet presAssocID="{B9090AEB-8652-4867-AD29-DADE0E1F7D5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545A97D-592C-4538-A1C4-2B741F3DA780}" type="pres">
      <dgm:prSet presAssocID="{B9090AEB-8652-4867-AD29-DADE0E1F7D5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782463A-3C0E-43C6-8ECE-085321AAA49A}" type="presOf" srcId="{68591AC9-EE4F-4763-993B-2E1A06E26C75}" destId="{D1B67F60-4C90-4BEA-ADBF-43EFB9ED4D7B}" srcOrd="0" destOrd="0" presId="urn:microsoft.com/office/officeart/2005/8/layout/vProcess5"/>
    <dgm:cxn modelId="{4FE64B25-45EF-4CC5-A0B0-4DF55F13CB2C}" srcId="{B9090AEB-8652-4867-AD29-DADE0E1F7D5A}" destId="{CD06BF37-8305-4181-884B-BBDF1AFF7545}" srcOrd="2" destOrd="0" parTransId="{5477C7EA-FEBE-44C9-836C-221F4DA2DA21}" sibTransId="{68591AC9-EE4F-4763-993B-2E1A06E26C75}"/>
    <dgm:cxn modelId="{7A3F6195-A02A-4CF5-A984-0349B4B920A7}" type="presOf" srcId="{3AD84E02-E9BB-4C9D-B327-76D43F473024}" destId="{EBFB2552-B1F2-42E0-B6FD-AECBF54D231F}" srcOrd="1" destOrd="0" presId="urn:microsoft.com/office/officeart/2005/8/layout/vProcess5"/>
    <dgm:cxn modelId="{14131AB9-9016-4C97-8921-B2B6D1E92785}" srcId="{B9090AEB-8652-4867-AD29-DADE0E1F7D5A}" destId="{3AD84E02-E9BB-4C9D-B327-76D43F473024}" srcOrd="1" destOrd="0" parTransId="{6A18BBAF-D39D-43F0-99DD-89A89F9796B2}" sibTransId="{BF55A4B3-40F3-4623-A006-896C43163DDD}"/>
    <dgm:cxn modelId="{C269E32F-8514-4A0E-98AB-44BAAC9C8431}" type="presOf" srcId="{724C853E-FFB9-479F-AFA4-991AA9DC0274}" destId="{AED83824-8697-4A51-BE26-FFA2CBB6A17B}" srcOrd="0" destOrd="0" presId="urn:microsoft.com/office/officeart/2005/8/layout/vProcess5"/>
    <dgm:cxn modelId="{C4320C47-160B-4DA4-8294-423CB6A11FCC}" srcId="{B9090AEB-8652-4867-AD29-DADE0E1F7D5A}" destId="{724C853E-FFB9-479F-AFA4-991AA9DC0274}" srcOrd="0" destOrd="0" parTransId="{28F1513C-AFFA-4CFE-B7F7-6F65A21E045A}" sibTransId="{C15DB611-0D07-41F4-9416-2EAC9A621F7A}"/>
    <dgm:cxn modelId="{805A1A03-596B-4CB9-A69F-6D70AEB48BF1}" srcId="{B9090AEB-8652-4867-AD29-DADE0E1F7D5A}" destId="{3234321E-9411-4FEA-A4DC-B924962EAF7B}" srcOrd="3" destOrd="0" parTransId="{BD618E72-18F9-481B-B256-D4264B32B57D}" sibTransId="{9F0327ED-4AE2-4480-A7EB-83457493F49D}"/>
    <dgm:cxn modelId="{0FF59FA5-0220-49C8-92B3-5F4339B13B25}" type="presOf" srcId="{C15DB611-0D07-41F4-9416-2EAC9A621F7A}" destId="{77683C4F-5CB1-42A0-91B5-3B1AF9AF991B}" srcOrd="0" destOrd="0" presId="urn:microsoft.com/office/officeart/2005/8/layout/vProcess5"/>
    <dgm:cxn modelId="{89279665-1478-4DFA-853F-6A30F85A56C4}" type="presOf" srcId="{CD06BF37-8305-4181-884B-BBDF1AFF7545}" destId="{75C07074-2839-481C-AF3D-DC51CAAD651B}" srcOrd="1" destOrd="0" presId="urn:microsoft.com/office/officeart/2005/8/layout/vProcess5"/>
    <dgm:cxn modelId="{4E26DDA5-6FC0-434F-B0BD-52B3E81CAB6D}" type="presOf" srcId="{3234321E-9411-4FEA-A4DC-B924962EAF7B}" destId="{5545A97D-592C-4538-A1C4-2B741F3DA780}" srcOrd="1" destOrd="0" presId="urn:microsoft.com/office/officeart/2005/8/layout/vProcess5"/>
    <dgm:cxn modelId="{EB4A031C-74A2-4544-9734-C3E53615F2F6}" type="presOf" srcId="{3234321E-9411-4FEA-A4DC-B924962EAF7B}" destId="{573B711B-2C40-4FFE-8404-D5A7CD4B1418}" srcOrd="0" destOrd="0" presId="urn:microsoft.com/office/officeart/2005/8/layout/vProcess5"/>
    <dgm:cxn modelId="{0D3AF025-1FA8-4898-8370-8037E8681DD5}" type="presOf" srcId="{724C853E-FFB9-479F-AFA4-991AA9DC0274}" destId="{265D7A04-1BB8-4659-8389-FA3BF5A68F21}" srcOrd="1" destOrd="0" presId="urn:microsoft.com/office/officeart/2005/8/layout/vProcess5"/>
    <dgm:cxn modelId="{FAE15712-2038-4220-B346-612D1D80DFED}" type="presOf" srcId="{CD06BF37-8305-4181-884B-BBDF1AFF7545}" destId="{2FD5757E-955A-4844-912D-144E1A7238DA}" srcOrd="0" destOrd="0" presId="urn:microsoft.com/office/officeart/2005/8/layout/vProcess5"/>
    <dgm:cxn modelId="{3F4808E3-7E64-40C3-A9B9-B60930FE06C5}" type="presOf" srcId="{BF55A4B3-40F3-4623-A006-896C43163DDD}" destId="{279AE8F3-EF4E-4BEE-8F1E-7CFD7722B9E0}" srcOrd="0" destOrd="0" presId="urn:microsoft.com/office/officeart/2005/8/layout/vProcess5"/>
    <dgm:cxn modelId="{2690696A-CED5-43DA-8133-555C55827DB1}" type="presOf" srcId="{3AD84E02-E9BB-4C9D-B327-76D43F473024}" destId="{F240C23B-F907-48E7-81B2-746E07D753E1}" srcOrd="0" destOrd="0" presId="urn:microsoft.com/office/officeart/2005/8/layout/vProcess5"/>
    <dgm:cxn modelId="{60E9FACC-FDC0-4697-B020-E9D1DBA8DC2D}" type="presOf" srcId="{B9090AEB-8652-4867-AD29-DADE0E1F7D5A}" destId="{B3240AE8-BBED-481C-9A95-025BD6318841}" srcOrd="0" destOrd="0" presId="urn:microsoft.com/office/officeart/2005/8/layout/vProcess5"/>
    <dgm:cxn modelId="{C217EE9D-A239-4649-8FCA-37454FD424F0}" type="presParOf" srcId="{B3240AE8-BBED-481C-9A95-025BD6318841}" destId="{BB05FE5F-E2F4-49A2-BCAD-7304A932643B}" srcOrd="0" destOrd="0" presId="urn:microsoft.com/office/officeart/2005/8/layout/vProcess5"/>
    <dgm:cxn modelId="{943A348E-57D4-48EB-ABF2-3ABFE8CBF645}" type="presParOf" srcId="{B3240AE8-BBED-481C-9A95-025BD6318841}" destId="{AED83824-8697-4A51-BE26-FFA2CBB6A17B}" srcOrd="1" destOrd="0" presId="urn:microsoft.com/office/officeart/2005/8/layout/vProcess5"/>
    <dgm:cxn modelId="{94B027AC-A065-40DF-BE2B-9C4BD7126A35}" type="presParOf" srcId="{B3240AE8-BBED-481C-9A95-025BD6318841}" destId="{F240C23B-F907-48E7-81B2-746E07D753E1}" srcOrd="2" destOrd="0" presId="urn:microsoft.com/office/officeart/2005/8/layout/vProcess5"/>
    <dgm:cxn modelId="{284AEC6E-095A-4858-AAC3-13981F27155E}" type="presParOf" srcId="{B3240AE8-BBED-481C-9A95-025BD6318841}" destId="{2FD5757E-955A-4844-912D-144E1A7238DA}" srcOrd="3" destOrd="0" presId="urn:microsoft.com/office/officeart/2005/8/layout/vProcess5"/>
    <dgm:cxn modelId="{AA404537-F7A5-4E0A-ABC0-0AB1BE599D6A}" type="presParOf" srcId="{B3240AE8-BBED-481C-9A95-025BD6318841}" destId="{573B711B-2C40-4FFE-8404-D5A7CD4B1418}" srcOrd="4" destOrd="0" presId="urn:microsoft.com/office/officeart/2005/8/layout/vProcess5"/>
    <dgm:cxn modelId="{26455B01-9A74-4C05-AB42-80692A04A868}" type="presParOf" srcId="{B3240AE8-BBED-481C-9A95-025BD6318841}" destId="{77683C4F-5CB1-42A0-91B5-3B1AF9AF991B}" srcOrd="5" destOrd="0" presId="urn:microsoft.com/office/officeart/2005/8/layout/vProcess5"/>
    <dgm:cxn modelId="{1CCD3209-B281-4183-BED3-FD3C31B7F890}" type="presParOf" srcId="{B3240AE8-BBED-481C-9A95-025BD6318841}" destId="{279AE8F3-EF4E-4BEE-8F1E-7CFD7722B9E0}" srcOrd="6" destOrd="0" presId="urn:microsoft.com/office/officeart/2005/8/layout/vProcess5"/>
    <dgm:cxn modelId="{4FF3F933-604C-4DFF-A7F0-CA13BDE1A5C5}" type="presParOf" srcId="{B3240AE8-BBED-481C-9A95-025BD6318841}" destId="{D1B67F60-4C90-4BEA-ADBF-43EFB9ED4D7B}" srcOrd="7" destOrd="0" presId="urn:microsoft.com/office/officeart/2005/8/layout/vProcess5"/>
    <dgm:cxn modelId="{2973CB89-7009-4587-817A-F1C096A6D217}" type="presParOf" srcId="{B3240AE8-BBED-481C-9A95-025BD6318841}" destId="{265D7A04-1BB8-4659-8389-FA3BF5A68F21}" srcOrd="8" destOrd="0" presId="urn:microsoft.com/office/officeart/2005/8/layout/vProcess5"/>
    <dgm:cxn modelId="{0E519DAC-2DB7-4CD1-B2FD-49A65E0AC128}" type="presParOf" srcId="{B3240AE8-BBED-481C-9A95-025BD6318841}" destId="{EBFB2552-B1F2-42E0-B6FD-AECBF54D231F}" srcOrd="9" destOrd="0" presId="urn:microsoft.com/office/officeart/2005/8/layout/vProcess5"/>
    <dgm:cxn modelId="{60F4FA01-D683-4617-8C5C-21FC871C4D6E}" type="presParOf" srcId="{B3240AE8-BBED-481C-9A95-025BD6318841}" destId="{75C07074-2839-481C-AF3D-DC51CAAD651B}" srcOrd="10" destOrd="0" presId="urn:microsoft.com/office/officeart/2005/8/layout/vProcess5"/>
    <dgm:cxn modelId="{C5403FFC-5D52-4EB6-9065-7C466695D29A}" type="presParOf" srcId="{B3240AE8-BBED-481C-9A95-025BD6318841}" destId="{5545A97D-592C-4538-A1C4-2B741F3DA78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256EF-DCBD-44C2-84DF-E27B6520B9B8}">
      <dsp:nvSpPr>
        <dsp:cNvPr id="0" name=""/>
        <dsp:cNvSpPr/>
      </dsp:nvSpPr>
      <dsp:spPr>
        <a:xfrm>
          <a:off x="4739" y="0"/>
          <a:ext cx="1416714" cy="6821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Výrobce</a:t>
          </a:r>
        </a:p>
      </dsp:txBody>
      <dsp:txXfrm>
        <a:off x="24717" y="19978"/>
        <a:ext cx="1376758" cy="642157"/>
      </dsp:txXfrm>
    </dsp:sp>
    <dsp:sp modelId="{46239177-BFC7-47D1-9D14-F933144841CA}">
      <dsp:nvSpPr>
        <dsp:cNvPr id="0" name=""/>
        <dsp:cNvSpPr/>
      </dsp:nvSpPr>
      <dsp:spPr>
        <a:xfrm>
          <a:off x="1563125" y="165383"/>
          <a:ext cx="300343" cy="351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1563125" y="235652"/>
        <a:ext cx="210240" cy="210807"/>
      </dsp:txXfrm>
    </dsp:sp>
    <dsp:sp modelId="{573BA94D-1219-4213-A622-D563A9797D40}">
      <dsp:nvSpPr>
        <dsp:cNvPr id="0" name=""/>
        <dsp:cNvSpPr/>
      </dsp:nvSpPr>
      <dsp:spPr>
        <a:xfrm>
          <a:off x="1988139" y="0"/>
          <a:ext cx="1416714" cy="6821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Obchodní mezičlánek</a:t>
          </a:r>
        </a:p>
      </dsp:txBody>
      <dsp:txXfrm>
        <a:off x="2008117" y="19978"/>
        <a:ext cx="1376758" cy="642157"/>
      </dsp:txXfrm>
    </dsp:sp>
    <dsp:sp modelId="{DCAB411A-88C2-4A06-980E-EC18A4B76421}">
      <dsp:nvSpPr>
        <dsp:cNvPr id="0" name=""/>
        <dsp:cNvSpPr/>
      </dsp:nvSpPr>
      <dsp:spPr>
        <a:xfrm>
          <a:off x="3546525" y="165383"/>
          <a:ext cx="300343" cy="351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3546525" y="235652"/>
        <a:ext cx="210240" cy="210807"/>
      </dsp:txXfrm>
    </dsp:sp>
    <dsp:sp modelId="{D8962E31-3E6D-4C09-8A34-17D6C9DEA147}">
      <dsp:nvSpPr>
        <dsp:cNvPr id="0" name=""/>
        <dsp:cNvSpPr/>
      </dsp:nvSpPr>
      <dsp:spPr>
        <a:xfrm>
          <a:off x="3971539" y="0"/>
          <a:ext cx="1416714" cy="6821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Zákazník</a:t>
          </a:r>
        </a:p>
      </dsp:txBody>
      <dsp:txXfrm>
        <a:off x="3991517" y="19978"/>
        <a:ext cx="1376758" cy="6421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256EF-DCBD-44C2-84DF-E27B6520B9B8}">
      <dsp:nvSpPr>
        <dsp:cNvPr id="0" name=""/>
        <dsp:cNvSpPr/>
      </dsp:nvSpPr>
      <dsp:spPr>
        <a:xfrm>
          <a:off x="4739" y="0"/>
          <a:ext cx="1416714" cy="6821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Výrobce</a:t>
          </a:r>
        </a:p>
      </dsp:txBody>
      <dsp:txXfrm>
        <a:off x="24717" y="19978"/>
        <a:ext cx="1376758" cy="642157"/>
      </dsp:txXfrm>
    </dsp:sp>
    <dsp:sp modelId="{46239177-BFC7-47D1-9D14-F933144841CA}">
      <dsp:nvSpPr>
        <dsp:cNvPr id="0" name=""/>
        <dsp:cNvSpPr/>
      </dsp:nvSpPr>
      <dsp:spPr>
        <a:xfrm rot="10800000">
          <a:off x="1563125" y="165383"/>
          <a:ext cx="300343" cy="351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1653228" y="235652"/>
        <a:ext cx="210240" cy="210807"/>
      </dsp:txXfrm>
    </dsp:sp>
    <dsp:sp modelId="{573BA94D-1219-4213-A622-D563A9797D40}">
      <dsp:nvSpPr>
        <dsp:cNvPr id="0" name=""/>
        <dsp:cNvSpPr/>
      </dsp:nvSpPr>
      <dsp:spPr>
        <a:xfrm>
          <a:off x="1988139" y="0"/>
          <a:ext cx="1416714" cy="6821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Obchodní mezičlánek</a:t>
          </a:r>
        </a:p>
      </dsp:txBody>
      <dsp:txXfrm>
        <a:off x="2008117" y="19978"/>
        <a:ext cx="1376758" cy="642157"/>
      </dsp:txXfrm>
    </dsp:sp>
    <dsp:sp modelId="{DCAB411A-88C2-4A06-980E-EC18A4B76421}">
      <dsp:nvSpPr>
        <dsp:cNvPr id="0" name=""/>
        <dsp:cNvSpPr/>
      </dsp:nvSpPr>
      <dsp:spPr>
        <a:xfrm rot="10800000">
          <a:off x="3546525" y="165383"/>
          <a:ext cx="300343" cy="351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3636628" y="235652"/>
        <a:ext cx="210240" cy="210807"/>
      </dsp:txXfrm>
    </dsp:sp>
    <dsp:sp modelId="{D8962E31-3E6D-4C09-8A34-17D6C9DEA147}">
      <dsp:nvSpPr>
        <dsp:cNvPr id="0" name=""/>
        <dsp:cNvSpPr/>
      </dsp:nvSpPr>
      <dsp:spPr>
        <a:xfrm>
          <a:off x="3971539" y="0"/>
          <a:ext cx="1416714" cy="6821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Zákazník</a:t>
          </a:r>
        </a:p>
      </dsp:txBody>
      <dsp:txXfrm>
        <a:off x="3991517" y="19978"/>
        <a:ext cx="1376758" cy="6421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877CA-0188-4973-84ED-5C77EE0F6F22}">
      <dsp:nvSpPr>
        <dsp:cNvPr id="0" name=""/>
        <dsp:cNvSpPr/>
      </dsp:nvSpPr>
      <dsp:spPr>
        <a:xfrm>
          <a:off x="3402751" y="1732045"/>
          <a:ext cx="1544283" cy="1486382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rgbClr val="00000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KOMUNI-KAČNÍ MIX</a:t>
          </a:r>
          <a:endParaRPr kumimoji="0" lang="cs-CZ" sz="18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</dsp:txBody>
      <dsp:txXfrm>
        <a:off x="3628906" y="1949721"/>
        <a:ext cx="1091973" cy="1051030"/>
      </dsp:txXfrm>
    </dsp:sp>
    <dsp:sp modelId="{7DCF8537-0A0B-4A47-9A9D-6B0DB5FF82C1}">
      <dsp:nvSpPr>
        <dsp:cNvPr id="0" name=""/>
        <dsp:cNvSpPr/>
      </dsp:nvSpPr>
      <dsp:spPr>
        <a:xfrm rot="16200000">
          <a:off x="4000015" y="1542495"/>
          <a:ext cx="349755" cy="29344"/>
        </a:xfrm>
        <a:custGeom>
          <a:avLst/>
          <a:gdLst/>
          <a:ahLst/>
          <a:cxnLst/>
          <a:rect l="0" t="0" r="0" b="0"/>
          <a:pathLst>
            <a:path>
              <a:moveTo>
                <a:pt x="0" y="14672"/>
              </a:moveTo>
              <a:lnTo>
                <a:pt x="349755" y="1467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 dirty="0"/>
        </a:p>
      </dsp:txBody>
      <dsp:txXfrm>
        <a:off x="4166149" y="1548423"/>
        <a:ext cx="17487" cy="17487"/>
      </dsp:txXfrm>
    </dsp:sp>
    <dsp:sp modelId="{14789CA5-2138-43AF-B051-BE7113290EFE}">
      <dsp:nvSpPr>
        <dsp:cNvPr id="0" name=""/>
        <dsp:cNvSpPr/>
      </dsp:nvSpPr>
      <dsp:spPr>
        <a:xfrm>
          <a:off x="2982600" y="18936"/>
          <a:ext cx="2384586" cy="1363353"/>
        </a:xfrm>
        <a:prstGeom prst="ellipse">
          <a:avLst/>
        </a:prstGeom>
        <a:solidFill>
          <a:srgbClr val="CCFF99"/>
        </a:solidFill>
        <a:ln w="25400" cap="flat" cmpd="sng" algn="ctr">
          <a:solidFill>
            <a:srgbClr val="00000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REKLAMA</a:t>
          </a:r>
          <a:endParaRPr kumimoji="0" lang="cs-CZ" sz="20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</dsp:txBody>
      <dsp:txXfrm>
        <a:off x="3331815" y="218594"/>
        <a:ext cx="1686156" cy="964037"/>
      </dsp:txXfrm>
    </dsp:sp>
    <dsp:sp modelId="{A011943A-555F-40D4-8AE5-6480B887062C}">
      <dsp:nvSpPr>
        <dsp:cNvPr id="0" name=""/>
        <dsp:cNvSpPr/>
      </dsp:nvSpPr>
      <dsp:spPr>
        <a:xfrm rot="20595730">
          <a:off x="4895175" y="2125248"/>
          <a:ext cx="789413" cy="29344"/>
        </a:xfrm>
        <a:custGeom>
          <a:avLst/>
          <a:gdLst/>
          <a:ahLst/>
          <a:cxnLst/>
          <a:rect l="0" t="0" r="0" b="0"/>
          <a:pathLst>
            <a:path>
              <a:moveTo>
                <a:pt x="0" y="14672"/>
              </a:moveTo>
              <a:lnTo>
                <a:pt x="789413" y="1467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 dirty="0"/>
        </a:p>
      </dsp:txBody>
      <dsp:txXfrm>
        <a:off x="5270146" y="2120185"/>
        <a:ext cx="39470" cy="39470"/>
      </dsp:txXfrm>
    </dsp:sp>
    <dsp:sp modelId="{F51227A1-7A7F-4372-B28B-9475E864003D}">
      <dsp:nvSpPr>
        <dsp:cNvPr id="0" name=""/>
        <dsp:cNvSpPr/>
      </dsp:nvSpPr>
      <dsp:spPr>
        <a:xfrm>
          <a:off x="5521283" y="1020941"/>
          <a:ext cx="2445432" cy="1363353"/>
        </a:xfrm>
        <a:prstGeom prst="ellipse">
          <a:avLst/>
        </a:prstGeom>
        <a:solidFill>
          <a:srgbClr val="CCFF99"/>
        </a:solidFill>
        <a:ln w="25400" cap="flat" cmpd="sng" algn="ctr">
          <a:solidFill>
            <a:srgbClr val="00000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PODPORA PRODEJE</a:t>
          </a:r>
          <a:endParaRPr kumimoji="0" lang="cs-CZ" sz="20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</dsp:txBody>
      <dsp:txXfrm>
        <a:off x="5879408" y="1220599"/>
        <a:ext cx="1729182" cy="964037"/>
      </dsp:txXfrm>
    </dsp:sp>
    <dsp:sp modelId="{A5459D29-6618-4735-8D0E-FE462707630F}">
      <dsp:nvSpPr>
        <dsp:cNvPr id="0" name=""/>
        <dsp:cNvSpPr/>
      </dsp:nvSpPr>
      <dsp:spPr>
        <a:xfrm rot="1970957">
          <a:off x="4761459" y="3060015"/>
          <a:ext cx="683689" cy="29344"/>
        </a:xfrm>
        <a:custGeom>
          <a:avLst/>
          <a:gdLst/>
          <a:ahLst/>
          <a:cxnLst/>
          <a:rect l="0" t="0" r="0" b="0"/>
          <a:pathLst>
            <a:path>
              <a:moveTo>
                <a:pt x="0" y="14672"/>
              </a:moveTo>
              <a:lnTo>
                <a:pt x="683689" y="1467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 dirty="0"/>
        </a:p>
      </dsp:txBody>
      <dsp:txXfrm>
        <a:off x="5086212" y="3057595"/>
        <a:ext cx="34184" cy="34184"/>
      </dsp:txXfrm>
    </dsp:sp>
    <dsp:sp modelId="{A956FC81-2A95-413F-8CA7-4046BBBDB5D1}">
      <dsp:nvSpPr>
        <dsp:cNvPr id="0" name=""/>
        <dsp:cNvSpPr/>
      </dsp:nvSpPr>
      <dsp:spPr>
        <a:xfrm>
          <a:off x="4847765" y="3120075"/>
          <a:ext cx="2763189" cy="1363353"/>
        </a:xfrm>
        <a:prstGeom prst="ellipse">
          <a:avLst/>
        </a:prstGeom>
        <a:solidFill>
          <a:srgbClr val="CCFF99"/>
        </a:solidFill>
        <a:ln w="25400" cap="flat" cmpd="sng" algn="ctr">
          <a:solidFill>
            <a:srgbClr val="00000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OSOBNÍ PRODEJ</a:t>
          </a:r>
          <a:endParaRPr kumimoji="0" lang="cs-CZ" sz="18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</dsp:txBody>
      <dsp:txXfrm>
        <a:off x="5252425" y="3319733"/>
        <a:ext cx="1953869" cy="964037"/>
      </dsp:txXfrm>
    </dsp:sp>
    <dsp:sp modelId="{2C16D660-594D-4A8F-8686-D90BADED4DDB}">
      <dsp:nvSpPr>
        <dsp:cNvPr id="0" name=""/>
        <dsp:cNvSpPr/>
      </dsp:nvSpPr>
      <dsp:spPr>
        <a:xfrm rot="8706506">
          <a:off x="2956417" y="3083040"/>
          <a:ext cx="651794" cy="29344"/>
        </a:xfrm>
        <a:custGeom>
          <a:avLst/>
          <a:gdLst/>
          <a:ahLst/>
          <a:cxnLst/>
          <a:rect l="0" t="0" r="0" b="0"/>
          <a:pathLst>
            <a:path>
              <a:moveTo>
                <a:pt x="0" y="14672"/>
              </a:moveTo>
              <a:lnTo>
                <a:pt x="651794" y="1467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 dirty="0"/>
        </a:p>
      </dsp:txBody>
      <dsp:txXfrm rot="10800000">
        <a:off x="3266020" y="3081417"/>
        <a:ext cx="32589" cy="32589"/>
      </dsp:txXfrm>
    </dsp:sp>
    <dsp:sp modelId="{66CEF44C-4086-4BF2-BBC9-1A98F4816A1E}">
      <dsp:nvSpPr>
        <dsp:cNvPr id="0" name=""/>
        <dsp:cNvSpPr/>
      </dsp:nvSpPr>
      <dsp:spPr>
        <a:xfrm>
          <a:off x="998289" y="3139011"/>
          <a:ext cx="2494677" cy="1363353"/>
        </a:xfrm>
        <a:prstGeom prst="ellipse">
          <a:avLst/>
        </a:prstGeom>
        <a:solidFill>
          <a:srgbClr val="CCFF99"/>
        </a:solidFill>
        <a:ln w="25400" cap="flat" cmpd="sng" algn="ctr">
          <a:solidFill>
            <a:srgbClr val="00000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PUBLIC RELATIONS</a:t>
          </a:r>
          <a:endParaRPr kumimoji="0" lang="cs-CZ" sz="20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</dsp:txBody>
      <dsp:txXfrm>
        <a:off x="1363626" y="3338669"/>
        <a:ext cx="1764003" cy="964037"/>
      </dsp:txXfrm>
    </dsp:sp>
    <dsp:sp modelId="{816CDA63-C456-4D5D-89AB-19FECD311F49}">
      <dsp:nvSpPr>
        <dsp:cNvPr id="0" name=""/>
        <dsp:cNvSpPr/>
      </dsp:nvSpPr>
      <dsp:spPr>
        <a:xfrm rot="11650565">
          <a:off x="2553792" y="2163205"/>
          <a:ext cx="887766" cy="29344"/>
        </a:xfrm>
        <a:custGeom>
          <a:avLst/>
          <a:gdLst/>
          <a:ahLst/>
          <a:cxnLst/>
          <a:rect l="0" t="0" r="0" b="0"/>
          <a:pathLst>
            <a:path>
              <a:moveTo>
                <a:pt x="0" y="14672"/>
              </a:moveTo>
              <a:lnTo>
                <a:pt x="887766" y="1467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0800000">
        <a:off x="2975481" y="2155683"/>
        <a:ext cx="44388" cy="44388"/>
      </dsp:txXfrm>
    </dsp:sp>
    <dsp:sp modelId="{0C175D4C-8AA0-4F45-9F50-4F952550B726}">
      <dsp:nvSpPr>
        <dsp:cNvPr id="0" name=""/>
        <dsp:cNvSpPr/>
      </dsp:nvSpPr>
      <dsp:spPr>
        <a:xfrm>
          <a:off x="253995" y="1108688"/>
          <a:ext cx="2419106" cy="1363353"/>
        </a:xfrm>
        <a:prstGeom prst="ellipse">
          <a:avLst/>
        </a:prstGeom>
        <a:solidFill>
          <a:srgbClr val="CCFF99"/>
        </a:solidFill>
        <a:ln w="25400" cap="flat" cmpd="sng" algn="ctr">
          <a:solidFill>
            <a:srgbClr val="00000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/>
              </a:solidFill>
            </a:rPr>
            <a:t>PŘÍMÝ MARKETING</a:t>
          </a:r>
          <a:endParaRPr lang="cs-CZ" sz="2000" b="1" kern="1200" dirty="0">
            <a:solidFill>
              <a:schemeClr val="tx1"/>
            </a:solidFill>
          </a:endParaRPr>
        </a:p>
      </dsp:txBody>
      <dsp:txXfrm>
        <a:off x="608265" y="1308346"/>
        <a:ext cx="1710566" cy="9640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83824-8697-4A51-BE26-FFA2CBB6A17B}">
      <dsp:nvSpPr>
        <dsp:cNvPr id="0" name=""/>
        <dsp:cNvSpPr/>
      </dsp:nvSpPr>
      <dsp:spPr>
        <a:xfrm>
          <a:off x="0" y="0"/>
          <a:ext cx="3416595" cy="436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/>
            <a:t>Strategická rozhodnutí</a:t>
          </a:r>
        </a:p>
      </dsp:txBody>
      <dsp:txXfrm>
        <a:off x="12785" y="12785"/>
        <a:ext cx="2908677" cy="410943"/>
      </dsp:txXfrm>
    </dsp:sp>
    <dsp:sp modelId="{F240C23B-F907-48E7-81B2-746E07D753E1}">
      <dsp:nvSpPr>
        <dsp:cNvPr id="0" name=""/>
        <dsp:cNvSpPr/>
      </dsp:nvSpPr>
      <dsp:spPr>
        <a:xfrm>
          <a:off x="286139" y="515879"/>
          <a:ext cx="3416595" cy="436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/>
            <a:t>Taktická realizace</a:t>
          </a:r>
        </a:p>
      </dsp:txBody>
      <dsp:txXfrm>
        <a:off x="298924" y="528664"/>
        <a:ext cx="2821151" cy="410943"/>
      </dsp:txXfrm>
    </dsp:sp>
    <dsp:sp modelId="{2FD5757E-955A-4844-912D-144E1A7238DA}">
      <dsp:nvSpPr>
        <dsp:cNvPr id="0" name=""/>
        <dsp:cNvSpPr/>
      </dsp:nvSpPr>
      <dsp:spPr>
        <a:xfrm>
          <a:off x="568008" y="1031759"/>
          <a:ext cx="3416595" cy="436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/>
            <a:t>Měření efektivnosti</a:t>
          </a:r>
        </a:p>
      </dsp:txBody>
      <dsp:txXfrm>
        <a:off x="580793" y="1044544"/>
        <a:ext cx="2825422" cy="410943"/>
      </dsp:txXfrm>
    </dsp:sp>
    <dsp:sp modelId="{573B711B-2C40-4FFE-8404-D5A7CD4B1418}">
      <dsp:nvSpPr>
        <dsp:cNvPr id="0" name=""/>
        <dsp:cNvSpPr/>
      </dsp:nvSpPr>
      <dsp:spPr>
        <a:xfrm>
          <a:off x="854148" y="1547639"/>
          <a:ext cx="3416595" cy="436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/>
            <a:t>Hodnocení reklamy</a:t>
          </a:r>
        </a:p>
      </dsp:txBody>
      <dsp:txXfrm>
        <a:off x="866933" y="1560424"/>
        <a:ext cx="2821151" cy="410943"/>
      </dsp:txXfrm>
    </dsp:sp>
    <dsp:sp modelId="{77683C4F-5CB1-42A0-91B5-3B1AF9AF991B}">
      <dsp:nvSpPr>
        <dsp:cNvPr id="0" name=""/>
        <dsp:cNvSpPr/>
      </dsp:nvSpPr>
      <dsp:spPr>
        <a:xfrm>
          <a:off x="3132861" y="334329"/>
          <a:ext cx="283733" cy="2837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>
        <a:off x="3196701" y="334329"/>
        <a:ext cx="156053" cy="213509"/>
      </dsp:txXfrm>
    </dsp:sp>
    <dsp:sp modelId="{279AE8F3-EF4E-4BEE-8F1E-7CFD7722B9E0}">
      <dsp:nvSpPr>
        <dsp:cNvPr id="0" name=""/>
        <dsp:cNvSpPr/>
      </dsp:nvSpPr>
      <dsp:spPr>
        <a:xfrm>
          <a:off x="3419001" y="850209"/>
          <a:ext cx="283733" cy="2837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>
        <a:off x="3482841" y="850209"/>
        <a:ext cx="156053" cy="213509"/>
      </dsp:txXfrm>
    </dsp:sp>
    <dsp:sp modelId="{D1B67F60-4C90-4BEA-ADBF-43EFB9ED4D7B}">
      <dsp:nvSpPr>
        <dsp:cNvPr id="0" name=""/>
        <dsp:cNvSpPr/>
      </dsp:nvSpPr>
      <dsp:spPr>
        <a:xfrm>
          <a:off x="3700870" y="1366089"/>
          <a:ext cx="283733" cy="2837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>
        <a:off x="3764710" y="1366089"/>
        <a:ext cx="156053" cy="213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203E0-D7BD-45DA-8253-15A6D543BE21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DEB11-1E6E-4A14-8FF4-F288982D4C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250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08D7-83C9-4116-A95F-DFC00F76D74A}" type="datetime1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5B5F-46BD-4E86-AE65-01CDA5C59C31}" type="datetime1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0972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6128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7805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3344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572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05114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50959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98108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9691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286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780E-22C1-4FAF-8145-3152DEC01F7B}" type="datetime1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9383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577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6807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48742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11950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24754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58252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5684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10424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71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2847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69645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82355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5617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2216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1455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94353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90375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32265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1287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27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89162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24134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4128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56042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2669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115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22064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0472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28416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1883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0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0572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7666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08781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32200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85519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59710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9873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86359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65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1893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639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01559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4643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26713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80445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95495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7386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7773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64363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93042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12081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08D7-83C9-4116-A95F-DFC00F76D7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34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71063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971D-4A33-4BB7-B823-BFBFA84A78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7459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966E-5A75-44DF-AFA5-47231BFE56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90447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9A18-8683-4715-92DA-D2537D11A2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11405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9D1D-4A33-463D-B739-59EC123805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52125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8EDD-9671-424A-922A-52EF24498B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4984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415A-261A-4783-B136-192EA44334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58220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D600-D0E1-441E-A7A1-A0F6A2752B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16511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7522-788D-4A56-80A4-33E633D70F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22741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5B5F-46BD-4E86-AE65-01CDA5C59C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59577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780E-22C1-4FAF-8145-3152DEC01F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66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8349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2874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0027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45818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7829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9579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1407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71959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54088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25172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67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70016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3879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54582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055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64731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02942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7209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39667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00707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0429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379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6003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5154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16771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2186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8472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35242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3415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90043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3732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2232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50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971D-4A33-4BB7-B823-BFBFA84A78DF}" type="datetime1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6029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4345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1812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04398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6353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3200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67130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9391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6206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8029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255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1325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5404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72656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40567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17188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78972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6339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4860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00918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1480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88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34096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198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0804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16736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0917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80488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9D6A778E-9F8B-4B90-91C6-929DB1724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143000"/>
            <a:ext cx="74676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cs-CZ"/>
              <a:t>Po kliknutí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0480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6963B191-0A24-4F3A-B8E6-E1A6379E7D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C6A57FD9-46A3-4C02-8BC7-E0492E32C3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xmlns="" id="{42794898-0F28-4038-A0CA-B7DA81D19C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82989-67C2-410A-BD70-B63FBF48201D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46678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25DD178-086F-4B8D-AA51-EA029EE37B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300019B-A8B1-4902-B2BA-A3161C64C9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948CC30-2897-4EAB-AB9E-77B3BD2AA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33DE3-D64D-4D39-8207-7A34AFD07D92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74071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0CCB267-3416-47EE-B56A-5F980E6FD4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C662D02-BD6B-47F8-A4AB-69FFAD24A6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98FDC2C-E3E0-4214-A48B-E94520B27E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150731-43D1-41C2-B493-549FF6CA39A2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3927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F9B3D4F-8BA2-4B30-BF0E-50F5C0B54A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79C8BE0-FA09-4224-83A2-EE4442460D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804C1F4-49B5-4672-9302-9873B89068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DE1B9-A933-4784-ACEE-AAFF6A417488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50301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C0D123D5-3497-4126-82E9-F96F5B5168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4F1CD929-480B-4E9F-9988-7569B47433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22DBCDF-0773-402E-BB5D-92FABDE318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EEDE5-E6BB-4E3B-ACD7-750216B8FBE9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30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292FB-9B8A-44CA-B8DE-05DA603AE6B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9938" y="142875"/>
            <a:ext cx="7304087" cy="857250"/>
          </a:xfrm>
        </p:spPr>
        <p:txBody>
          <a:bodyPr/>
          <a:lstStyle/>
          <a:p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2465653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B3DCE4AC-E7F1-468D-BC85-EC1CE62F90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04B2649-DB0B-4389-9574-EEC35E5910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C81F57E6-86FB-4F84-B7C3-4EEBA73EE0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DDD3AE-DE43-4340-9728-37ADBF561CED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7754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402EA4EF-8C5B-48C1-AABB-A7D8583C0B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354F179-9F05-4D2B-A37A-6F7AE0C924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532D7DFA-5A56-426E-8801-629186A252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63642-5B2D-4776-AC96-7AA632261ACC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3888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BEE96FE-DC35-446C-A244-A0C567C4AB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333D061-EA0F-438A-9239-76A65A1D10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B0046B7-BFE9-4F9F-A6A3-CF1B106057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71916-263A-4EF7-A30A-CD3DAE092ED7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99901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AA88786-E5D6-47D3-A585-1F46F004D1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AB49A9D-6EFB-49AA-A92A-5A83AFC8FA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16AFF9A-4372-49D2-8280-9857995C7B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1C4D64-7F63-47D7-B4B6-2C42B4EF74F3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5662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0883039-1786-4D94-830E-314CDFDD24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F6DC208-C583-4B8F-8399-FC38C7945B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3AEC4C5-78E8-4FEC-94E9-E006B8D53B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ADEEF3-2A35-4833-8BBA-9A2B6FC0C0BC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85692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371600" y="274638"/>
            <a:ext cx="53340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BC223D0-12C2-4F90-A1D9-0E68DACF9F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FAAB02F-1279-402B-A609-42E3672BBC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AC5BBCF-1336-407D-8C1E-01565DBE07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43402F-DF8A-474A-88B5-A15553AE17C3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98495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9D6A778E-9F8B-4B90-91C6-929DB1724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143000"/>
            <a:ext cx="74676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cs-CZ"/>
              <a:t>Po kliknutí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0480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6963B191-0A24-4F3A-B8E6-E1A6379E7D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C6A57FD9-46A3-4C02-8BC7-E0492E32C3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xmlns="" id="{42794898-0F28-4038-A0CA-B7DA81D19C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82989-67C2-410A-BD70-B63FBF48201D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47274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25DD178-086F-4B8D-AA51-EA029EE37B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300019B-A8B1-4902-B2BA-A3161C64C9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948CC30-2897-4EAB-AB9E-77B3BD2AA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33DE3-D64D-4D39-8207-7A34AFD07D92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19975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0CCB267-3416-47EE-B56A-5F980E6FD4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C662D02-BD6B-47F8-A4AB-69FFAD24A6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98FDC2C-E3E0-4214-A48B-E94520B27E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150731-43D1-41C2-B493-549FF6CA39A2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21417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F9B3D4F-8BA2-4B30-BF0E-50F5C0B54A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79C8BE0-FA09-4224-83A2-EE4442460D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804C1F4-49B5-4672-9302-9873B89068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DE1B9-A933-4784-ACEE-AAFF6A417488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13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237674"/>
            <a:ext cx="4038600" cy="48884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37674"/>
            <a:ext cx="4038600" cy="48884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1D911-A658-4A87-A520-AD91C445479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712619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C0D123D5-3497-4126-82E9-F96F5B5168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4F1CD929-480B-4E9F-9988-7569B47433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22DBCDF-0773-402E-BB5D-92FABDE318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EEDE5-E6BB-4E3B-ACD7-750216B8FBE9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3716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B3DCE4AC-E7F1-468D-BC85-EC1CE62F90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04B2649-DB0B-4389-9574-EEC35E5910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C81F57E6-86FB-4F84-B7C3-4EEBA73EE0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DDD3AE-DE43-4340-9728-37ADBF561CED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1623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402EA4EF-8C5B-48C1-AABB-A7D8583C0B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354F179-9F05-4D2B-A37A-6F7AE0C924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532D7DFA-5A56-426E-8801-629186A252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63642-5B2D-4776-AC96-7AA632261ACC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98391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BEE96FE-DC35-446C-A244-A0C567C4AB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333D061-EA0F-438A-9239-76A65A1D10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B0046B7-BFE9-4F9F-A6A3-CF1B106057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71916-263A-4EF7-A30A-CD3DAE092ED7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7964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AA88786-E5D6-47D3-A585-1F46F004D1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AB49A9D-6EFB-49AA-A92A-5A83AFC8FA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16AFF9A-4372-49D2-8280-9857995C7B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1C4D64-7F63-47D7-B4B6-2C42B4EF74F3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56684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0883039-1786-4D94-830E-314CDFDD24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F6DC208-C583-4B8F-8399-FC38C7945B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3AEC4C5-78E8-4FEC-94E9-E006B8D53B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ADEEF3-2A35-4833-8BBA-9A2B6FC0C0BC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998234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371600" y="274638"/>
            <a:ext cx="53340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BC223D0-12C2-4F90-A1D9-0E68DACF9F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FAAB02F-1279-402B-A609-42E3672BBC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AC5BBCF-1336-407D-8C1E-01565DBE07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43402F-DF8A-474A-88B5-A15553AE17C3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50527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9D6A778E-9F8B-4B90-91C6-929DB1724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143000"/>
            <a:ext cx="74676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cs-CZ"/>
              <a:t>Po kliknutí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0480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6963B191-0A24-4F3A-B8E6-E1A6379E7D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C6A57FD9-46A3-4C02-8BC7-E0492E32C3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xmlns="" id="{42794898-0F28-4038-A0CA-B7DA81D19C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82989-67C2-410A-BD70-B63FBF48201D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36672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25DD178-086F-4B8D-AA51-EA029EE37B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300019B-A8B1-4902-B2BA-A3161C64C9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948CC30-2897-4EAB-AB9E-77B3BD2AA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33DE3-D64D-4D39-8207-7A34AFD07D92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73491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0CCB267-3416-47EE-B56A-5F980E6FD4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C662D02-BD6B-47F8-A4AB-69FFAD24A6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98FDC2C-E3E0-4214-A48B-E94520B27E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150731-43D1-41C2-B493-549FF6CA39A2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053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5B35-22ED-48E6-915F-C973C6F10F3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57545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F9B3D4F-8BA2-4B30-BF0E-50F5C0B54A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79C8BE0-FA09-4224-83A2-EE4442460D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804C1F4-49B5-4672-9302-9873B89068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DE1B9-A933-4784-ACEE-AAFF6A417488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86774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C0D123D5-3497-4126-82E9-F96F5B5168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4F1CD929-480B-4E9F-9988-7569B47433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22DBCDF-0773-402E-BB5D-92FABDE318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EEDE5-E6BB-4E3B-ACD7-750216B8FBE9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16397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B3DCE4AC-E7F1-468D-BC85-EC1CE62F90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04B2649-DB0B-4389-9574-EEC35E5910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C81F57E6-86FB-4F84-B7C3-4EEBA73EE0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DDD3AE-DE43-4340-9728-37ADBF561CED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23376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402EA4EF-8C5B-48C1-AABB-A7D8583C0B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354F179-9F05-4D2B-A37A-6F7AE0C924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532D7DFA-5A56-426E-8801-629186A252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63642-5B2D-4776-AC96-7AA632261ACC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76854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BEE96FE-DC35-446C-A244-A0C567C4AB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333D061-EA0F-438A-9239-76A65A1D10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B0046B7-BFE9-4F9F-A6A3-CF1B106057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71916-263A-4EF7-A30A-CD3DAE092ED7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358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AA88786-E5D6-47D3-A585-1F46F004D1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AB49A9D-6EFB-49AA-A92A-5A83AFC8FA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16AFF9A-4372-49D2-8280-9857995C7B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1C4D64-7F63-47D7-B4B6-2C42B4EF74F3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75954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0883039-1786-4D94-830E-314CDFDD24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F6DC208-C583-4B8F-8399-FC38C7945B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3AEC4C5-78E8-4FEC-94E9-E006B8D53B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ADEEF3-2A35-4833-8BBA-9A2B6FC0C0BC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25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371600" y="274638"/>
            <a:ext cx="53340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BC223D0-12C2-4F90-A1D9-0E68DACF9F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FAAB02F-1279-402B-A609-42E3672BBC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AC5BBCF-1336-407D-8C1E-01565DBE07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43402F-DF8A-474A-88B5-A15553AE17C3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2670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9D6A778E-9F8B-4B90-91C6-929DB1724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143000"/>
            <a:ext cx="74676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cs-CZ"/>
              <a:t>Po kliknutí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0480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6963B191-0A24-4F3A-B8E6-E1A6379E7D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C6A57FD9-46A3-4C02-8BC7-E0492E32C3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xmlns="" id="{42794898-0F28-4038-A0CA-B7DA81D19C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82989-67C2-410A-BD70-B63FBF48201D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752484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25DD178-086F-4B8D-AA51-EA029EE37B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300019B-A8B1-4902-B2BA-A3161C64C9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948CC30-2897-4EAB-AB9E-77B3BD2AA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33DE3-D64D-4D39-8207-7A34AFD07D92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822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D10202"/>
                </a:solidFill>
              </a:defRPr>
            </a:lvl1pPr>
          </a:lstStyle>
          <a:p>
            <a:r>
              <a:rPr lang="cs-CZ" noProof="0" dirty="0" smtClean="0"/>
              <a:t>Klepnutím lze upravit styl předlohy nadpisů.</a:t>
            </a:r>
            <a:endParaRPr lang="en-US" noProof="0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219075" y="1247775"/>
            <a:ext cx="8686800" cy="5262561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sz="2200"/>
            </a:lvl1pPr>
            <a:lvl2pPr marL="742950" indent="-285750">
              <a:buClr>
                <a:schemeClr val="tx2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chemeClr val="bg2"/>
              </a:buCl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 marL="2057400" indent="-228600">
              <a:buFont typeface="Arial" pitchFamily="34" charset="0"/>
              <a:buChar char="-"/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1FBC6-613F-4BB9-A596-5FA19D6541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91122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0CCB267-3416-47EE-B56A-5F980E6FD4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C662D02-BD6B-47F8-A4AB-69FFAD24A6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98FDC2C-E3E0-4214-A48B-E94520B27E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150731-43D1-41C2-B493-549FF6CA39A2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02399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F9B3D4F-8BA2-4B30-BF0E-50F5C0B54A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79C8BE0-FA09-4224-83A2-EE4442460D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804C1F4-49B5-4672-9302-9873B89068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DE1B9-A933-4784-ACEE-AAFF6A417488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89451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C0D123D5-3497-4126-82E9-F96F5B5168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4F1CD929-480B-4E9F-9988-7569B47433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22DBCDF-0773-402E-BB5D-92FABDE318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EEDE5-E6BB-4E3B-ACD7-750216B8FBE9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7222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B3DCE4AC-E7F1-468D-BC85-EC1CE62F90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04B2649-DB0B-4389-9574-EEC35E5910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C81F57E6-86FB-4F84-B7C3-4EEBA73EE0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DDD3AE-DE43-4340-9728-37ADBF561CED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5278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402EA4EF-8C5B-48C1-AABB-A7D8583C0B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354F179-9F05-4D2B-A37A-6F7AE0C924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532D7DFA-5A56-426E-8801-629186A252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63642-5B2D-4776-AC96-7AA632261ACC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7268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BEE96FE-DC35-446C-A244-A0C567C4AB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333D061-EA0F-438A-9239-76A65A1D10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B0046B7-BFE9-4F9F-A6A3-CF1B106057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71916-263A-4EF7-A30A-CD3DAE092ED7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00757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AA88786-E5D6-47D3-A585-1F46F004D1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AB49A9D-6EFB-49AA-A92A-5A83AFC8FA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16AFF9A-4372-49D2-8280-9857995C7B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1C4D64-7F63-47D7-B4B6-2C42B4EF74F3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34775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0883039-1786-4D94-830E-314CDFDD24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F6DC208-C583-4B8F-8399-FC38C7945B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3AEC4C5-78E8-4FEC-94E9-E006B8D53B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ADEEF3-2A35-4833-8BBA-9A2B6FC0C0BC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7184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371600" y="274638"/>
            <a:ext cx="53340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BC223D0-12C2-4F90-A1D9-0E68DACF9F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FAAB02F-1279-402B-A609-42E3672BBC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AC5BBCF-1336-407D-8C1E-01565DBE07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43402F-DF8A-474A-88B5-A15553AE17C3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4067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9D6A778E-9F8B-4B90-91C6-929DB1724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143000"/>
            <a:ext cx="74676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cs-CZ"/>
              <a:t>Po kliknutí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0480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6963B191-0A24-4F3A-B8E6-E1A6379E7D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C6A57FD9-46A3-4C02-8BC7-E0492E32C3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xmlns="" id="{42794898-0F28-4038-A0CA-B7DA81D19C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82989-67C2-410A-BD70-B63FBF48201D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8343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35477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25DD178-086F-4B8D-AA51-EA029EE37B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300019B-A8B1-4902-B2BA-A3161C64C9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948CC30-2897-4EAB-AB9E-77B3BD2AA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33DE3-D64D-4D39-8207-7A34AFD07D92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692596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0CCB267-3416-47EE-B56A-5F980E6FD4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C662D02-BD6B-47F8-A4AB-69FFAD24A6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98FDC2C-E3E0-4214-A48B-E94520B27E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150731-43D1-41C2-B493-549FF6CA39A2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97239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F9B3D4F-8BA2-4B30-BF0E-50F5C0B54A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79C8BE0-FA09-4224-83A2-EE4442460D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804C1F4-49B5-4672-9302-9873B89068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DE1B9-A933-4784-ACEE-AAFF6A417488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0624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C0D123D5-3497-4126-82E9-F96F5B5168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4F1CD929-480B-4E9F-9988-7569B47433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22DBCDF-0773-402E-BB5D-92FABDE318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EEDE5-E6BB-4E3B-ACD7-750216B8FBE9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3685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B3DCE4AC-E7F1-468D-BC85-EC1CE62F90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04B2649-DB0B-4389-9574-EEC35E5910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C81F57E6-86FB-4F84-B7C3-4EEBA73EE0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DDD3AE-DE43-4340-9728-37ADBF561CED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8342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402EA4EF-8C5B-48C1-AABB-A7D8583C0B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354F179-9F05-4D2B-A37A-6F7AE0C924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532D7DFA-5A56-426E-8801-629186A252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63642-5B2D-4776-AC96-7AA632261ACC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05470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BEE96FE-DC35-446C-A244-A0C567C4AB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333D061-EA0F-438A-9239-76A65A1D10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B0046B7-BFE9-4F9F-A6A3-CF1B106057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71916-263A-4EF7-A30A-CD3DAE092ED7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159787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AA88786-E5D6-47D3-A585-1F46F004D1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AB49A9D-6EFB-49AA-A92A-5A83AFC8FA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16AFF9A-4372-49D2-8280-9857995C7B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1C4D64-7F63-47D7-B4B6-2C42B4EF74F3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1448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0883039-1786-4D94-830E-314CDFDD24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F6DC208-C583-4B8F-8399-FC38C7945B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3AEC4C5-78E8-4FEC-94E9-E006B8D53B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ADEEF3-2A35-4833-8BBA-9A2B6FC0C0BC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64241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371600" y="274638"/>
            <a:ext cx="53340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BC223D0-12C2-4F90-A1D9-0E68DACF9F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FAAB02F-1279-402B-A609-42E3672BBC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AC5BBCF-1336-407D-8C1E-01565DBE07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43402F-DF8A-474A-88B5-A15553AE17C3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4614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59111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921773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911553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497454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382682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13660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91870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09960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20562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5361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17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042524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2218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0790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956465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640878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02338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535885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73564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521247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81082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91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966E-5A75-44DF-AFA5-47231BFE564C}" type="datetime1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58756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014798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0599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65201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44037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47653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54049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824058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89940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48925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0470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8146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76503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22282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34852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670300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69609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20565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08839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52847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87262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6437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31309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79543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524559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445270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79575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782806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806878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374466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190339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558317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989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359687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96225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149245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053993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059417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1044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717772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62613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6602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403905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3737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853116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94294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782894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094596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027730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71503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46057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384359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4165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343160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962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761482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894228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969746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481122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7951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722441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255365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83518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00524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96604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1466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971016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237825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16336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00379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02756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58742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20901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3809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713364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039373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3490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22122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59306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548135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591770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34330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346846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559462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522931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97209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01338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879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180445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825557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63494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912283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67335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52043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514278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41883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55512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884458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073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53765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547850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164112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7272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240167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282204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18760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994916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77723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04328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66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9A18-8683-4715-92DA-D2537D11A269}" type="datetime1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734995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277908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257949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489867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56775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72257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206470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213105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83994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25154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2857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527726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63988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317138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500554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655022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877166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783646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445275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15561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28609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4136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712447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890352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962336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694498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038616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518464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103864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7018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27616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42079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3060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842636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300524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149311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09669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100846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389481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252136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257820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094578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217876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173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74984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50472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39235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51701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514359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551311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496391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98945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54376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994189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714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02510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893091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147375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10177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604799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616796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31074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71352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528226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042032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939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262694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318247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256708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495747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047548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268226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70425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225953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93008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63670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0253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88214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189866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271150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12731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149930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08777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399501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74681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21405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02774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571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75929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92450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771327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25811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235611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00411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526144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959606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70691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80970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470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6286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85743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074971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57713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11628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673240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439622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25152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198677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36519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403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9D1D-4A33-463D-B739-59EC12380534}" type="datetime1">
              <a:rPr lang="en-US" smtClean="0"/>
              <a:t>11/29/2022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904875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405894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701552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2660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221525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37528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170032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554016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29242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48486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451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12951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890270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06289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76272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6697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571625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549221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203421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253740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74881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8913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918270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99746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770353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833298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375319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907072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399292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65408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82405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6653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77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774646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33047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36965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306841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93064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662247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91623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531742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75052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388822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9887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57742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475090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489561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246879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098026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269606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256280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248578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172812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56379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47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582247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71662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421207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498546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49210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756658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77687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20342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071461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648576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070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5085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23492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044499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00009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13207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63322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08339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08038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532357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894869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831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221878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025712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886423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793639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467886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128290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72636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55958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94819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33089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855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35514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27583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067932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352703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45608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69507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475173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018206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034683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65096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239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234943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55843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757294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77853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972412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081356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710261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875525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005779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07311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68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8EDD-9671-424A-922A-52EF24498BAA}" type="datetime1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847415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495122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036525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86040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69425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83068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33992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610787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915802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217383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840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439017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7198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835081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018988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515559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4319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98074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13511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144477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089737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8743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904526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96128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987927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74784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825108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193450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94815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85963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04329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01489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049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28855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839377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9197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121036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02579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429963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469872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66170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55964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25483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9458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902325"/>
      </p:ext>
    </p:extLst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325413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396690"/>
      </p:ext>
    </p:extLst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036166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49715"/>
      </p:ext>
    </p:extLst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434345"/>
      </p:ext>
    </p:extLst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413770"/>
      </p:ext>
    </p:extLst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73707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620635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549121"/>
      </p:ext>
    </p:extLst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7932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940873"/>
      </p:ext>
    </p:extLst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695253"/>
      </p:ext>
    </p:extLst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604201"/>
      </p:ext>
    </p:extLst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571466"/>
      </p:ext>
    </p:extLst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94302"/>
      </p:ext>
    </p:extLst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62079"/>
      </p:ext>
    </p:extLst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864127"/>
      </p:ext>
    </p:extLst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52341"/>
      </p:ext>
    </p:extLst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04353"/>
      </p:ext>
    </p:extLst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905725"/>
      </p:ext>
    </p:extLst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925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598390"/>
      </p:ext>
    </p:extLst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744699"/>
      </p:ext>
    </p:extLst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15636"/>
      </p:ext>
    </p:extLst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35208"/>
      </p:ext>
    </p:extLst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938011"/>
      </p:ext>
    </p:extLst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664275"/>
      </p:ext>
    </p:extLst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686439"/>
      </p:ext>
    </p:extLst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237137"/>
      </p:ext>
    </p:extLst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504276"/>
      </p:ext>
    </p:extLst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871233"/>
      </p:ext>
    </p:extLst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9751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24159"/>
      </p:ext>
    </p:extLst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643329"/>
      </p:ext>
    </p:extLst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09101"/>
      </p:ext>
    </p:extLst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452462"/>
      </p:ext>
    </p:extLst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47118"/>
      </p:ext>
    </p:extLst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419372"/>
      </p:ext>
    </p:extLst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610921"/>
      </p:ext>
    </p:extLst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57702"/>
      </p:ext>
    </p:extLst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434756"/>
      </p:ext>
    </p:extLst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060256"/>
      </p:ext>
    </p:extLst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5805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926876"/>
      </p:ext>
    </p:extLst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606574"/>
      </p:ext>
    </p:extLst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77711"/>
      </p:ext>
    </p:extLst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89385"/>
      </p:ext>
    </p:extLst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657798"/>
      </p:ext>
    </p:extLst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433259"/>
      </p:ext>
    </p:extLst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35454"/>
      </p:ext>
    </p:extLst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960"/>
      </p:ext>
    </p:extLst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686182"/>
      </p:ext>
    </p:extLst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90528"/>
      </p:ext>
    </p:extLst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312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93879"/>
      </p:ext>
    </p:extLst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9414"/>
      </p:ext>
    </p:extLst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657918"/>
      </p:ext>
    </p:extLst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771550"/>
      </p:ext>
    </p:extLst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72473"/>
      </p:ext>
    </p:extLst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17085"/>
      </p:ext>
    </p:extLst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760278"/>
      </p:ext>
    </p:extLst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670426"/>
      </p:ext>
    </p:extLst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083898"/>
      </p:ext>
    </p:extLst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08D7-83C9-4116-A95F-DFC00F76D7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377501"/>
      </p:ext>
    </p:extLst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971D-4A33-4BB7-B823-BFBFA84A78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71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415A-261A-4783-B136-192EA443340C}" type="datetime1">
              <a:rPr lang="en-US" smtClean="0"/>
              <a:t>11/29/2022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37996"/>
      </p:ext>
    </p:extLst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966E-5A75-44DF-AFA5-47231BFE56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047897"/>
      </p:ext>
    </p:extLst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9A18-8683-4715-92DA-D2537D11A2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731514"/>
      </p:ext>
    </p:extLst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9D1D-4A33-463D-B739-59EC123805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477263"/>
      </p:ext>
    </p:extLst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8EDD-9671-424A-922A-52EF24498B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621887"/>
      </p:ext>
    </p:extLst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415A-261A-4783-B136-192EA44334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06215"/>
      </p:ext>
    </p:extLst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D600-D0E1-441E-A7A1-A0F6A2752B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53277"/>
      </p:ext>
    </p:extLst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7522-788D-4A56-80A4-33E633D70F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35824"/>
      </p:ext>
    </p:extLst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5B5F-46BD-4E86-AE65-01CDA5C59C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19273"/>
      </p:ext>
    </p:extLst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780E-22C1-4FAF-8145-3152DEC01F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920826"/>
      </p:ext>
    </p:extLst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08D7-83C9-4116-A95F-DFC00F76D7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424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051049"/>
      </p:ext>
    </p:extLst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971D-4A33-4BB7-B823-BFBFA84A78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64086"/>
      </p:ext>
    </p:extLst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966E-5A75-44DF-AFA5-47231BFE56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38080"/>
      </p:ext>
    </p:extLst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9A18-8683-4715-92DA-D2537D11A2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97768"/>
      </p:ext>
    </p:extLst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9D1D-4A33-463D-B739-59EC123805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211872"/>
      </p:ext>
    </p:extLst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8EDD-9671-424A-922A-52EF24498B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715803"/>
      </p:ext>
    </p:extLst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415A-261A-4783-B136-192EA44334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242267"/>
      </p:ext>
    </p:extLst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D600-D0E1-441E-A7A1-A0F6A2752B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436921"/>
      </p:ext>
    </p:extLst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7522-788D-4A56-80A4-33E633D70F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87112"/>
      </p:ext>
    </p:extLst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5B5F-46BD-4E86-AE65-01CDA5C59C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77286"/>
      </p:ext>
    </p:extLst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780E-22C1-4FAF-8145-3152DEC01F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588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590208"/>
      </p:ext>
    </p:extLst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08D7-83C9-4116-A95F-DFC00F76D7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32172"/>
      </p:ext>
    </p:extLst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971D-4A33-4BB7-B823-BFBFA84A78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71471"/>
      </p:ext>
    </p:extLst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966E-5A75-44DF-AFA5-47231BFE56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519410"/>
      </p:ext>
    </p:extLst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9A18-8683-4715-92DA-D2537D11A2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693841"/>
      </p:ext>
    </p:extLst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9D1D-4A33-463D-B739-59EC123805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446551"/>
      </p:ext>
    </p:extLst>
  </p:cSld>
  <p:clrMapOvr>
    <a:masterClrMapping/>
  </p:clrMapOvr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8EDD-9671-424A-922A-52EF24498B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47161"/>
      </p:ext>
    </p:extLst>
  </p:cSld>
  <p:clrMapOvr>
    <a:masterClrMapping/>
  </p:clrMapOvr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415A-261A-4783-B136-192EA44334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449302"/>
      </p:ext>
    </p:extLst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D600-D0E1-441E-A7A1-A0F6A2752B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1081"/>
      </p:ext>
    </p:extLst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7522-788D-4A56-80A4-33E633D70F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35117"/>
      </p:ext>
    </p:extLst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5B5F-46BD-4E86-AE65-01CDA5C59C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1352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44906"/>
      </p:ext>
    </p:extLst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780E-22C1-4FAF-8145-3152DEC01F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029353"/>
      </p:ext>
    </p:extLst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08D7-83C9-4116-A95F-DFC00F76D7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80786"/>
      </p:ext>
    </p:extLst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971D-4A33-4BB7-B823-BFBFA84A78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83314"/>
      </p:ext>
    </p:extLst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966E-5A75-44DF-AFA5-47231BFE56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997713"/>
      </p:ext>
    </p:extLst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9A18-8683-4715-92DA-D2537D11A2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049779"/>
      </p:ext>
    </p:extLst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9D1D-4A33-463D-B739-59EC123805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39186"/>
      </p:ext>
    </p:extLst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8EDD-9671-424A-922A-52EF24498B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397318"/>
      </p:ext>
    </p:extLst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415A-261A-4783-B136-192EA44334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35998"/>
      </p:ext>
    </p:extLst>
  </p:cSld>
  <p:clrMapOvr>
    <a:masterClrMapping/>
  </p:clrMapOvr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D600-D0E1-441E-A7A1-A0F6A2752B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371778"/>
      </p:ext>
    </p:extLst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7522-788D-4A56-80A4-33E633D70F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255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67755"/>
      </p:ext>
    </p:extLst>
  </p:cSld>
  <p:clrMapOvr>
    <a:masterClrMapping/>
  </p:clrMapOvr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5B5F-46BD-4E86-AE65-01CDA5C59C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258275"/>
      </p:ext>
    </p:extLst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780E-22C1-4FAF-8145-3152DEC01F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01233"/>
      </p:ext>
    </p:extLst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08D7-83C9-4116-A95F-DFC00F76D7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498789"/>
      </p:ext>
    </p:extLst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971D-4A33-4BB7-B823-BFBFA84A78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687980"/>
      </p:ext>
    </p:extLst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966E-5A75-44DF-AFA5-47231BFE56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22921"/>
      </p:ext>
    </p:extLst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9A18-8683-4715-92DA-D2537D11A2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623051"/>
      </p:ext>
    </p:extLst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9D1D-4A33-463D-B739-59EC123805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36925"/>
      </p:ext>
    </p:extLst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8EDD-9671-424A-922A-52EF24498B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96850"/>
      </p:ext>
    </p:extLst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415A-261A-4783-B136-192EA44334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504814"/>
      </p:ext>
    </p:extLst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D600-D0E1-441E-A7A1-A0F6A2752B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3858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714858"/>
      </p:ext>
    </p:extLst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7522-788D-4A56-80A4-33E633D70F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966361"/>
      </p:ext>
    </p:extLst>
  </p:cSld>
  <p:clrMapOvr>
    <a:masterClrMapping/>
  </p:clrMapOvr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5B5F-46BD-4E86-AE65-01CDA5C59C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66823"/>
      </p:ext>
    </p:extLst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780E-22C1-4FAF-8145-3152DEC01F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38808"/>
      </p:ext>
    </p:extLst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08D7-83C9-4116-A95F-DFC00F76D7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69687"/>
      </p:ext>
    </p:extLst>
  </p:cSld>
  <p:clrMapOvr>
    <a:masterClrMapping/>
  </p:clrMapOvr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971D-4A33-4BB7-B823-BFBFA84A78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737284"/>
      </p:ext>
    </p:extLst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966E-5A75-44DF-AFA5-47231BFE56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455864"/>
      </p:ext>
    </p:extLst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9A18-8683-4715-92DA-D2537D11A2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32214"/>
      </p:ext>
    </p:extLst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9D1D-4A33-463D-B739-59EC123805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96820"/>
      </p:ext>
    </p:extLst>
  </p:cSld>
  <p:clrMapOvr>
    <a:masterClrMapping/>
  </p:clrMapOvr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8EDD-9671-424A-922A-52EF24498B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902935"/>
      </p:ext>
    </p:extLst>
  </p:cSld>
  <p:clrMapOvr>
    <a:masterClrMapping/>
  </p:clrMapOvr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415A-261A-4783-B136-192EA44334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491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155259"/>
      </p:ext>
    </p:extLst>
  </p:cSld>
  <p:clrMapOvr>
    <a:masterClrMapping/>
  </p:clrMapOvr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D600-D0E1-441E-A7A1-A0F6A2752B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784460"/>
      </p:ext>
    </p:extLst>
  </p:cSld>
  <p:clrMapOvr>
    <a:masterClrMapping/>
  </p:clrMapOvr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7522-788D-4A56-80A4-33E633D70F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28366"/>
      </p:ext>
    </p:extLst>
  </p:cSld>
  <p:clrMapOvr>
    <a:masterClrMapping/>
  </p:clrMapOvr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5B5F-46BD-4E86-AE65-01CDA5C59C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595357"/>
      </p:ext>
    </p:extLst>
  </p:cSld>
  <p:clrMapOvr>
    <a:masterClrMapping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780E-22C1-4FAF-8145-3152DEC01F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87769"/>
      </p:ext>
    </p:extLst>
  </p:cSld>
  <p:clrMapOvr>
    <a:masterClrMapping/>
  </p:clrMapOvr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08D7-83C9-4116-A95F-DFC00F76D7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842181"/>
      </p:ext>
    </p:extLst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971D-4A33-4BB7-B823-BFBFA84A78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207624"/>
      </p:ext>
    </p:extLst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966E-5A75-44DF-AFA5-47231BFE56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6163"/>
      </p:ext>
    </p:extLst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9A18-8683-4715-92DA-D2537D11A2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761913"/>
      </p:ext>
    </p:extLst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9D1D-4A33-463D-B739-59EC123805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18103"/>
      </p:ext>
    </p:extLst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8EDD-9671-424A-922A-52EF24498B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1236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266491"/>
      </p:ext>
    </p:extLst>
  </p:cSld>
  <p:clrMapOvr>
    <a:masterClrMapping/>
  </p:clrMapOvr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415A-261A-4783-B136-192EA44334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994507"/>
      </p:ext>
    </p:extLst>
  </p:cSld>
  <p:clrMapOvr>
    <a:masterClrMapping/>
  </p:clrMapOvr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D600-D0E1-441E-A7A1-A0F6A2752B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473914"/>
      </p:ext>
    </p:extLst>
  </p:cSld>
  <p:clrMapOvr>
    <a:masterClrMapping/>
  </p:clrMapOvr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7522-788D-4A56-80A4-33E633D70F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933122"/>
      </p:ext>
    </p:extLst>
  </p:cSld>
  <p:clrMapOvr>
    <a:masterClrMapping/>
  </p:clrMapOvr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5B5F-46BD-4E86-AE65-01CDA5C59C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99055"/>
      </p:ext>
    </p:extLst>
  </p:cSld>
  <p:clrMapOvr>
    <a:masterClrMapping/>
  </p:clrMapOvr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780E-22C1-4FAF-8145-3152DEC01F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20989"/>
      </p:ext>
    </p:extLst>
  </p:cSld>
  <p:clrMapOvr>
    <a:masterClrMapping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08D7-83C9-4116-A95F-DFC00F76D7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29421"/>
      </p:ext>
    </p:extLst>
  </p:cSld>
  <p:clrMapOvr>
    <a:masterClrMapping/>
  </p:clrMapOvr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971D-4A33-4BB7-B823-BFBFA84A78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665885"/>
      </p:ext>
    </p:extLst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966E-5A75-44DF-AFA5-47231BFE56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92798"/>
      </p:ext>
    </p:extLst>
  </p:cSld>
  <p:clrMapOvr>
    <a:masterClrMapping/>
  </p:clrMapOvr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9A18-8683-4715-92DA-D2537D11A2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665204"/>
      </p:ext>
    </p:extLst>
  </p:cSld>
  <p:clrMapOvr>
    <a:masterClrMapping/>
  </p:clrMapOvr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9D1D-4A33-463D-B739-59EC123805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4272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971205"/>
      </p:ext>
    </p:extLst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8EDD-9671-424A-922A-52EF24498B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654667"/>
      </p:ext>
    </p:extLst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415A-261A-4783-B136-192EA44334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05027"/>
      </p:ext>
    </p:extLst>
  </p:cSld>
  <p:clrMapOvr>
    <a:masterClrMapping/>
  </p:clrMapOvr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D600-D0E1-441E-A7A1-A0F6A2752B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95904"/>
      </p:ext>
    </p:extLst>
  </p:cSld>
  <p:clrMapOvr>
    <a:masterClrMapping/>
  </p:clrMapOvr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7522-788D-4A56-80A4-33E633D70F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1042"/>
      </p:ext>
    </p:extLst>
  </p:cSld>
  <p:clrMapOvr>
    <a:masterClrMapping/>
  </p:clrMapOvr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5B5F-46BD-4E86-AE65-01CDA5C59C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126447"/>
      </p:ext>
    </p:extLst>
  </p:cSld>
  <p:clrMapOvr>
    <a:masterClrMapping/>
  </p:clrMapOvr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780E-22C1-4FAF-8145-3152DEC01F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74173"/>
      </p:ext>
    </p:extLst>
  </p:cSld>
  <p:clrMapOvr>
    <a:masterClrMapping/>
  </p:clrMapOvr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08D7-83C9-4116-A95F-DFC00F76D7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79474"/>
      </p:ext>
    </p:extLst>
  </p:cSld>
  <p:clrMapOvr>
    <a:masterClrMapping/>
  </p:clrMapOvr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971D-4A33-4BB7-B823-BFBFA84A78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783443"/>
      </p:ext>
    </p:extLst>
  </p:cSld>
  <p:clrMapOvr>
    <a:masterClrMapping/>
  </p:clrMapOvr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966E-5A75-44DF-AFA5-47231BFE56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96317"/>
      </p:ext>
    </p:extLst>
  </p:cSld>
  <p:clrMapOvr>
    <a:masterClrMapping/>
  </p:clrMapOvr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9A18-8683-4715-92DA-D2537D11A2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833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01217"/>
      </p:ext>
    </p:extLst>
  </p:cSld>
  <p:clrMapOvr>
    <a:masterClrMapping/>
  </p:clrMapOvr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9D1D-4A33-463D-B739-59EC123805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68976"/>
      </p:ext>
    </p:extLst>
  </p:cSld>
  <p:clrMapOvr>
    <a:masterClrMapping/>
  </p:clrMapOvr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8EDD-9671-424A-922A-52EF24498B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988891"/>
      </p:ext>
    </p:extLst>
  </p:cSld>
  <p:clrMapOvr>
    <a:masterClrMapping/>
  </p:clrMapOvr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415A-261A-4783-B136-192EA44334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041707"/>
      </p:ext>
    </p:extLst>
  </p:cSld>
  <p:clrMapOvr>
    <a:masterClrMapping/>
  </p:clrMapOvr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D600-D0E1-441E-A7A1-A0F6A2752B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34955"/>
      </p:ext>
    </p:extLst>
  </p:cSld>
  <p:clrMapOvr>
    <a:masterClrMapping/>
  </p:clrMapOvr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7522-788D-4A56-80A4-33E633D70F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722324"/>
      </p:ext>
    </p:extLst>
  </p:cSld>
  <p:clrMapOvr>
    <a:masterClrMapping/>
  </p:clrMapOvr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5B5F-46BD-4E86-AE65-01CDA5C59C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315841"/>
      </p:ext>
    </p:extLst>
  </p:cSld>
  <p:clrMapOvr>
    <a:masterClrMapping/>
  </p:clrMapOvr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780E-22C1-4FAF-8145-3152DEC01F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532057"/>
      </p:ext>
    </p:extLst>
  </p:cSld>
  <p:clrMapOvr>
    <a:masterClrMapping/>
  </p:clrMapOvr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08D7-83C9-4116-A95F-DFC00F76D7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971202"/>
      </p:ext>
    </p:extLst>
  </p:cSld>
  <p:clrMapOvr>
    <a:masterClrMapping/>
  </p:clrMapOvr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971D-4A33-4BB7-B823-BFBFA84A78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27925"/>
      </p:ext>
    </p:extLst>
  </p:cSld>
  <p:clrMapOvr>
    <a:masterClrMapping/>
  </p:clrMapOvr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966E-5A75-44DF-AFA5-47231BFE56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52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D600-D0E1-441E-A7A1-A0F6A2752B32}" type="datetime1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83299"/>
      </p:ext>
    </p:extLst>
  </p:cSld>
  <p:clrMapOvr>
    <a:masterClrMapping/>
  </p:clrMapOvr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9A18-8683-4715-92DA-D2537D11A2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528850"/>
      </p:ext>
    </p:extLst>
  </p:cSld>
  <p:clrMapOvr>
    <a:masterClrMapping/>
  </p:clrMapOvr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9D1D-4A33-463D-B739-59EC123805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478868"/>
      </p:ext>
    </p:extLst>
  </p:cSld>
  <p:clrMapOvr>
    <a:masterClrMapping/>
  </p:clrMapOvr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8EDD-9671-424A-922A-52EF24498B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076196"/>
      </p:ext>
    </p:extLst>
  </p:cSld>
  <p:clrMapOvr>
    <a:masterClrMapping/>
  </p:clrMapOvr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415A-261A-4783-B136-192EA44334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82798"/>
      </p:ext>
    </p:extLst>
  </p:cSld>
  <p:clrMapOvr>
    <a:masterClrMapping/>
  </p:clrMapOvr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D600-D0E1-441E-A7A1-A0F6A2752B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110636"/>
      </p:ext>
    </p:extLst>
  </p:cSld>
  <p:clrMapOvr>
    <a:masterClrMapping/>
  </p:clrMapOvr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7522-788D-4A56-80A4-33E633D70F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123827"/>
      </p:ext>
    </p:extLst>
  </p:cSld>
  <p:clrMapOvr>
    <a:masterClrMapping/>
  </p:clrMapOvr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5B5F-46BD-4E86-AE65-01CDA5C59C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7178"/>
      </p:ext>
    </p:extLst>
  </p:cSld>
  <p:clrMapOvr>
    <a:masterClrMapping/>
  </p:clrMapOvr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780E-22C1-4FAF-8145-3152DEC01F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845086"/>
      </p:ext>
    </p:extLst>
  </p:cSld>
  <p:clrMapOvr>
    <a:masterClrMapping/>
  </p:clrMapOvr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08D7-83C9-4116-A95F-DFC00F76D7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49325"/>
      </p:ext>
    </p:extLst>
  </p:cSld>
  <p:clrMapOvr>
    <a:masterClrMapping/>
  </p:clrMapOvr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971D-4A33-4BB7-B823-BFBFA84A78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811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143746"/>
      </p:ext>
    </p:extLst>
  </p:cSld>
  <p:clrMapOvr>
    <a:masterClrMapping/>
  </p:clrMapOvr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966E-5A75-44DF-AFA5-47231BFE56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606324"/>
      </p:ext>
    </p:extLst>
  </p:cSld>
  <p:clrMapOvr>
    <a:masterClrMapping/>
  </p:clrMapOvr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9A18-8683-4715-92DA-D2537D11A2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08195"/>
      </p:ext>
    </p:extLst>
  </p:cSld>
  <p:clrMapOvr>
    <a:masterClrMapping/>
  </p:clrMapOvr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9D1D-4A33-463D-B739-59EC123805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203385"/>
      </p:ext>
    </p:extLst>
  </p:cSld>
  <p:clrMapOvr>
    <a:masterClrMapping/>
  </p:clrMapOvr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8EDD-9671-424A-922A-52EF24498B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079774"/>
      </p:ext>
    </p:extLst>
  </p:cSld>
  <p:clrMapOvr>
    <a:masterClrMapping/>
  </p:clrMapOvr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415A-261A-4783-B136-192EA44334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20052"/>
      </p:ext>
    </p:extLst>
  </p:cSld>
  <p:clrMapOvr>
    <a:masterClrMapping/>
  </p:clrMapOvr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D600-D0E1-441E-A7A1-A0F6A2752B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80884"/>
      </p:ext>
    </p:extLst>
  </p:cSld>
  <p:clrMapOvr>
    <a:masterClrMapping/>
  </p:clrMapOvr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7522-788D-4A56-80A4-33E633D70F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95592"/>
      </p:ext>
    </p:extLst>
  </p:cSld>
  <p:clrMapOvr>
    <a:masterClrMapping/>
  </p:clrMapOvr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5B5F-46BD-4E86-AE65-01CDA5C59C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22953"/>
      </p:ext>
    </p:extLst>
  </p:cSld>
  <p:clrMapOvr>
    <a:masterClrMapping/>
  </p:clrMapOvr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780E-22C1-4FAF-8145-3152DEC01F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233888"/>
      </p:ext>
    </p:extLst>
  </p:cSld>
  <p:clrMapOvr>
    <a:masterClrMapping/>
  </p:clrMapOvr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08D7-83C9-4116-A95F-DFC00F76D7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3045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938400"/>
      </p:ext>
    </p:extLst>
  </p:cSld>
  <p:clrMapOvr>
    <a:masterClrMapping/>
  </p:clrMapOvr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971D-4A33-4BB7-B823-BFBFA84A78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731181"/>
      </p:ext>
    </p:extLst>
  </p:cSld>
  <p:clrMapOvr>
    <a:masterClrMapping/>
  </p:clrMapOvr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966E-5A75-44DF-AFA5-47231BFE56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73974"/>
      </p:ext>
    </p:extLst>
  </p:cSld>
  <p:clrMapOvr>
    <a:masterClrMapping/>
  </p:clrMapOvr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9A18-8683-4715-92DA-D2537D11A2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430829"/>
      </p:ext>
    </p:extLst>
  </p:cSld>
  <p:clrMapOvr>
    <a:masterClrMapping/>
  </p:clrMapOvr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9D1D-4A33-463D-B739-59EC123805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677616"/>
      </p:ext>
    </p:extLst>
  </p:cSld>
  <p:clrMapOvr>
    <a:masterClrMapping/>
  </p:clrMapOvr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8EDD-9671-424A-922A-52EF24498B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952686"/>
      </p:ext>
    </p:extLst>
  </p:cSld>
  <p:clrMapOvr>
    <a:masterClrMapping/>
  </p:clrMapOvr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415A-261A-4783-B136-192EA44334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24276"/>
      </p:ext>
    </p:extLst>
  </p:cSld>
  <p:clrMapOvr>
    <a:masterClrMapping/>
  </p:clrMapOvr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D600-D0E1-441E-A7A1-A0F6A2752B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457659"/>
      </p:ext>
    </p:extLst>
  </p:cSld>
  <p:clrMapOvr>
    <a:masterClrMapping/>
  </p:clrMapOvr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7522-788D-4A56-80A4-33E633D70F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4780"/>
      </p:ext>
    </p:extLst>
  </p:cSld>
  <p:clrMapOvr>
    <a:masterClrMapping/>
  </p:clrMapOvr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5B5F-46BD-4E86-AE65-01CDA5C59C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968018"/>
      </p:ext>
    </p:extLst>
  </p:cSld>
  <p:clrMapOvr>
    <a:masterClrMapping/>
  </p:clrMapOvr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780E-22C1-4FAF-8145-3152DEC01F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2791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791470"/>
      </p:ext>
    </p:extLst>
  </p:cSld>
  <p:clrMapOvr>
    <a:masterClrMapping/>
  </p:clrMapOvr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08D7-83C9-4116-A95F-DFC00F76D7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14967"/>
      </p:ext>
    </p:extLst>
  </p:cSld>
  <p:clrMapOvr>
    <a:masterClrMapping/>
  </p:clrMapOvr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971D-4A33-4BB7-B823-BFBFA84A78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91182"/>
      </p:ext>
    </p:extLst>
  </p:cSld>
  <p:clrMapOvr>
    <a:masterClrMapping/>
  </p:clrMapOvr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966E-5A75-44DF-AFA5-47231BFE56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565528"/>
      </p:ext>
    </p:extLst>
  </p:cSld>
  <p:clrMapOvr>
    <a:masterClrMapping/>
  </p:clrMapOvr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9A18-8683-4715-92DA-D2537D11A2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059346"/>
      </p:ext>
    </p:extLst>
  </p:cSld>
  <p:clrMapOvr>
    <a:masterClrMapping/>
  </p:clrMapOvr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9D1D-4A33-463D-B739-59EC123805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58981"/>
      </p:ext>
    </p:extLst>
  </p:cSld>
  <p:clrMapOvr>
    <a:masterClrMapping/>
  </p:clrMapOvr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8EDD-9671-424A-922A-52EF24498B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04803"/>
      </p:ext>
    </p:extLst>
  </p:cSld>
  <p:clrMapOvr>
    <a:masterClrMapping/>
  </p:clrMapOvr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415A-261A-4783-B136-192EA44334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294785"/>
      </p:ext>
    </p:extLst>
  </p:cSld>
  <p:clrMapOvr>
    <a:masterClrMapping/>
  </p:clrMapOvr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D600-D0E1-441E-A7A1-A0F6A2752B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077076"/>
      </p:ext>
    </p:extLst>
  </p:cSld>
  <p:clrMapOvr>
    <a:masterClrMapping/>
  </p:clrMapOvr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7522-788D-4A56-80A4-33E633D70F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88240"/>
      </p:ext>
    </p:extLst>
  </p:cSld>
  <p:clrMapOvr>
    <a:masterClrMapping/>
  </p:clrMapOvr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5B5F-46BD-4E86-AE65-01CDA5C59C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7766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6263"/>
      </p:ext>
    </p:extLst>
  </p:cSld>
  <p:clrMapOvr>
    <a:masterClrMapping/>
  </p:clrMapOvr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780E-22C1-4FAF-8145-3152DEC01F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02581"/>
      </p:ext>
    </p:extLst>
  </p:cSld>
  <p:clrMapOvr>
    <a:masterClrMapping/>
  </p:clrMapOvr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08D7-83C9-4116-A95F-DFC00F76D7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48892"/>
      </p:ext>
    </p:extLst>
  </p:cSld>
  <p:clrMapOvr>
    <a:masterClrMapping/>
  </p:clrMapOvr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971D-4A33-4BB7-B823-BFBFA84A78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814164"/>
      </p:ext>
    </p:extLst>
  </p:cSld>
  <p:clrMapOvr>
    <a:masterClrMapping/>
  </p:clrMapOvr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966E-5A75-44DF-AFA5-47231BFE56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677365"/>
      </p:ext>
    </p:extLst>
  </p:cSld>
  <p:clrMapOvr>
    <a:masterClrMapping/>
  </p:clrMapOvr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9A18-8683-4715-92DA-D2537D11A2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625736"/>
      </p:ext>
    </p:extLst>
  </p:cSld>
  <p:clrMapOvr>
    <a:masterClrMapping/>
  </p:clrMapOvr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9D1D-4A33-463D-B739-59EC123805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32973"/>
      </p:ext>
    </p:extLst>
  </p:cSld>
  <p:clrMapOvr>
    <a:masterClrMapping/>
  </p:clrMapOvr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8EDD-9671-424A-922A-52EF24498B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651912"/>
      </p:ext>
    </p:extLst>
  </p:cSld>
  <p:clrMapOvr>
    <a:masterClrMapping/>
  </p:clrMapOvr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415A-261A-4783-B136-192EA44334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725640"/>
      </p:ext>
    </p:extLst>
  </p:cSld>
  <p:clrMapOvr>
    <a:masterClrMapping/>
  </p:clrMapOvr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D600-D0E1-441E-A7A1-A0F6A2752B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44282"/>
      </p:ext>
    </p:extLst>
  </p:cSld>
  <p:clrMapOvr>
    <a:masterClrMapping/>
  </p:clrMapOvr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7522-788D-4A56-80A4-33E633D70F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068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19793"/>
      </p:ext>
    </p:extLst>
  </p:cSld>
  <p:clrMapOvr>
    <a:masterClrMapping/>
  </p:clrMapOvr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5B5F-46BD-4E86-AE65-01CDA5C59C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330092"/>
      </p:ext>
    </p:extLst>
  </p:cSld>
  <p:clrMapOvr>
    <a:masterClrMapping/>
  </p:clrMapOvr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780E-22C1-4FAF-8145-3152DEC01F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158029"/>
      </p:ext>
    </p:extLst>
  </p:cSld>
  <p:clrMapOvr>
    <a:masterClrMapping/>
  </p:clrMapOvr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08D7-83C9-4116-A95F-DFC00F76D7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930924"/>
      </p:ext>
    </p:extLst>
  </p:cSld>
  <p:clrMapOvr>
    <a:masterClrMapping/>
  </p:clrMapOvr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971D-4A33-4BB7-B823-BFBFA84A78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92649"/>
      </p:ext>
    </p:extLst>
  </p:cSld>
  <p:clrMapOvr>
    <a:masterClrMapping/>
  </p:clrMapOvr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966E-5A75-44DF-AFA5-47231BFE56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89016"/>
      </p:ext>
    </p:extLst>
  </p:cSld>
  <p:clrMapOvr>
    <a:masterClrMapping/>
  </p:clrMapOvr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9A18-8683-4715-92DA-D2537D11A2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65035"/>
      </p:ext>
    </p:extLst>
  </p:cSld>
  <p:clrMapOvr>
    <a:masterClrMapping/>
  </p:clrMapOvr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9D1D-4A33-463D-B739-59EC123805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828271"/>
      </p:ext>
    </p:extLst>
  </p:cSld>
  <p:clrMapOvr>
    <a:masterClrMapping/>
  </p:clrMapOvr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8EDD-9671-424A-922A-52EF24498B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00555"/>
      </p:ext>
    </p:extLst>
  </p:cSld>
  <p:clrMapOvr>
    <a:masterClrMapping/>
  </p:clrMapOvr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415A-261A-4783-B136-192EA44334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502398"/>
      </p:ext>
    </p:extLst>
  </p:cSld>
  <p:clrMapOvr>
    <a:masterClrMapping/>
  </p:clrMapOvr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D600-D0E1-441E-A7A1-A0F6A2752B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757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18248"/>
      </p:ext>
    </p:extLst>
  </p:cSld>
  <p:clrMapOvr>
    <a:masterClrMapping/>
  </p:clrMapOvr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7522-788D-4A56-80A4-33E633D70F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151451"/>
      </p:ext>
    </p:extLst>
  </p:cSld>
  <p:clrMapOvr>
    <a:masterClrMapping/>
  </p:clrMapOvr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5B5F-46BD-4E86-AE65-01CDA5C59C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386682"/>
      </p:ext>
    </p:extLst>
  </p:cSld>
  <p:clrMapOvr>
    <a:masterClrMapping/>
  </p:clrMapOvr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780E-22C1-4FAF-8145-3152DEC01F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63917"/>
      </p:ext>
    </p:extLst>
  </p:cSld>
  <p:clrMapOvr>
    <a:masterClrMapping/>
  </p:clrMapOvr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08D7-83C9-4116-A95F-DFC00F76D7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162736"/>
      </p:ext>
    </p:extLst>
  </p:cSld>
  <p:clrMapOvr>
    <a:masterClrMapping/>
  </p:clrMapOvr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971D-4A33-4BB7-B823-BFBFA84A78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0680"/>
      </p:ext>
    </p:extLst>
  </p:cSld>
  <p:clrMapOvr>
    <a:masterClrMapping/>
  </p:clrMapOvr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966E-5A75-44DF-AFA5-47231BFE56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10929"/>
      </p:ext>
    </p:extLst>
  </p:cSld>
  <p:clrMapOvr>
    <a:masterClrMapping/>
  </p:clrMapOvr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9A18-8683-4715-92DA-D2537D11A2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84761"/>
      </p:ext>
    </p:extLst>
  </p:cSld>
  <p:clrMapOvr>
    <a:masterClrMapping/>
  </p:clrMapOvr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9D1D-4A33-463D-B739-59EC123805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55727"/>
      </p:ext>
    </p:extLst>
  </p:cSld>
  <p:clrMapOvr>
    <a:masterClrMapping/>
  </p:clrMapOvr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8EDD-9671-424A-922A-52EF24498B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589677"/>
      </p:ext>
    </p:extLst>
  </p:cSld>
  <p:clrMapOvr>
    <a:masterClrMapping/>
  </p:clrMapOvr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415A-261A-4783-B136-192EA44334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9265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402296"/>
      </p:ext>
    </p:extLst>
  </p:cSld>
  <p:clrMapOvr>
    <a:masterClrMapping/>
  </p:clrMapOvr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D600-D0E1-441E-A7A1-A0F6A2752B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433757"/>
      </p:ext>
    </p:extLst>
  </p:cSld>
  <p:clrMapOvr>
    <a:masterClrMapping/>
  </p:clrMapOvr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7522-788D-4A56-80A4-33E633D70F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9801"/>
      </p:ext>
    </p:extLst>
  </p:cSld>
  <p:clrMapOvr>
    <a:masterClrMapping/>
  </p:clrMapOvr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5B5F-46BD-4E86-AE65-01CDA5C59C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938306"/>
      </p:ext>
    </p:extLst>
  </p:cSld>
  <p:clrMapOvr>
    <a:masterClrMapping/>
  </p:clrMapOvr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780E-22C1-4FAF-8145-3152DEC01F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97837"/>
      </p:ext>
    </p:extLst>
  </p:cSld>
  <p:clrMapOvr>
    <a:masterClrMapping/>
  </p:clrMapOvr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08D7-83C9-4116-A95F-DFC00F76D7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427384"/>
      </p:ext>
    </p:extLst>
  </p:cSld>
  <p:clrMapOvr>
    <a:masterClrMapping/>
  </p:clrMapOvr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971D-4A33-4BB7-B823-BFBFA84A78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793375"/>
      </p:ext>
    </p:extLst>
  </p:cSld>
  <p:clrMapOvr>
    <a:masterClrMapping/>
  </p:clrMapOvr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966E-5A75-44DF-AFA5-47231BFE56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27718"/>
      </p:ext>
    </p:extLst>
  </p:cSld>
  <p:clrMapOvr>
    <a:masterClrMapping/>
  </p:clrMapOvr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9A18-8683-4715-92DA-D2537D11A2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44426"/>
      </p:ext>
    </p:extLst>
  </p:cSld>
  <p:clrMapOvr>
    <a:masterClrMapping/>
  </p:clrMapOvr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9D1D-4A33-463D-B739-59EC123805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793756"/>
      </p:ext>
    </p:extLst>
  </p:cSld>
  <p:clrMapOvr>
    <a:masterClrMapping/>
  </p:clrMapOvr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8EDD-9671-424A-922A-52EF24498B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029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037465"/>
      </p:ext>
    </p:extLst>
  </p:cSld>
  <p:clrMapOvr>
    <a:masterClrMapping/>
  </p:clrMapOvr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415A-261A-4783-B136-192EA44334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92140"/>
      </p:ext>
    </p:extLst>
  </p:cSld>
  <p:clrMapOvr>
    <a:masterClrMapping/>
  </p:clrMapOvr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D600-D0E1-441E-A7A1-A0F6A2752B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179649"/>
      </p:ext>
    </p:extLst>
  </p:cSld>
  <p:clrMapOvr>
    <a:masterClrMapping/>
  </p:clrMapOvr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7522-788D-4A56-80A4-33E633D70F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223053"/>
      </p:ext>
    </p:extLst>
  </p:cSld>
  <p:clrMapOvr>
    <a:masterClrMapping/>
  </p:clrMapOvr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5B5F-46BD-4E86-AE65-01CDA5C59C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23701"/>
      </p:ext>
    </p:extLst>
  </p:cSld>
  <p:clrMapOvr>
    <a:masterClrMapping/>
  </p:clrMapOvr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780E-22C1-4FAF-8145-3152DEC01F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576853"/>
      </p:ext>
    </p:extLst>
  </p:cSld>
  <p:clrMapOvr>
    <a:masterClrMapping/>
  </p:clrMapOvr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08D7-83C9-4116-A95F-DFC00F76D7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909467"/>
      </p:ext>
    </p:extLst>
  </p:cSld>
  <p:clrMapOvr>
    <a:masterClrMapping/>
  </p:clrMapOvr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971D-4A33-4BB7-B823-BFBFA84A78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19344"/>
      </p:ext>
    </p:extLst>
  </p:cSld>
  <p:clrMapOvr>
    <a:masterClrMapping/>
  </p:clrMapOvr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966E-5A75-44DF-AFA5-47231BFE56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6907"/>
      </p:ext>
    </p:extLst>
  </p:cSld>
  <p:clrMapOvr>
    <a:masterClrMapping/>
  </p:clrMapOvr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9A18-8683-4715-92DA-D2537D11A2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610270"/>
      </p:ext>
    </p:extLst>
  </p:cSld>
  <p:clrMapOvr>
    <a:masterClrMapping/>
  </p:clrMapOvr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9D1D-4A33-463D-B739-59EC123805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776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93521"/>
      </p:ext>
    </p:extLst>
  </p:cSld>
  <p:clrMapOvr>
    <a:masterClrMapping/>
  </p:clrMapOvr>
</p:sldLayout>
</file>

<file path=ppt/slideLayouts/slideLayout8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8EDD-9671-424A-922A-52EF24498B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047908"/>
      </p:ext>
    </p:extLst>
  </p:cSld>
  <p:clrMapOvr>
    <a:masterClrMapping/>
  </p:clrMapOvr>
</p:sldLayout>
</file>

<file path=ppt/slideLayouts/slideLayout8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415A-261A-4783-B136-192EA44334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573913"/>
      </p:ext>
    </p:extLst>
  </p:cSld>
  <p:clrMapOvr>
    <a:masterClrMapping/>
  </p:clrMapOvr>
</p:sldLayout>
</file>

<file path=ppt/slideLayouts/slideLayout8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D600-D0E1-441E-A7A1-A0F6A2752B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426666"/>
      </p:ext>
    </p:extLst>
  </p:cSld>
  <p:clrMapOvr>
    <a:masterClrMapping/>
  </p:clrMapOvr>
</p:sldLayout>
</file>

<file path=ppt/slideLayouts/slideLayout8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7522-788D-4A56-80A4-33E633D70F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48954"/>
      </p:ext>
    </p:extLst>
  </p:cSld>
  <p:clrMapOvr>
    <a:masterClrMapping/>
  </p:clrMapOvr>
</p:sldLayout>
</file>

<file path=ppt/slideLayouts/slideLayout8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5B5F-46BD-4E86-AE65-01CDA5C59C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28577"/>
      </p:ext>
    </p:extLst>
  </p:cSld>
  <p:clrMapOvr>
    <a:masterClrMapping/>
  </p:clrMapOvr>
</p:sldLayout>
</file>

<file path=ppt/slideLayouts/slideLayout8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780E-22C1-4FAF-8145-3152DEC01F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45817"/>
      </p:ext>
    </p:extLst>
  </p:cSld>
  <p:clrMapOvr>
    <a:masterClrMapping/>
  </p:clrMapOvr>
</p:sldLayout>
</file>

<file path=ppt/slideLayouts/slideLayout8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08D7-83C9-4116-A95F-DFC00F76D7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09332"/>
      </p:ext>
    </p:extLst>
  </p:cSld>
  <p:clrMapOvr>
    <a:masterClrMapping/>
  </p:clrMapOvr>
</p:sldLayout>
</file>

<file path=ppt/slideLayouts/slideLayout8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971D-4A33-4BB7-B823-BFBFA84A78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441081"/>
      </p:ext>
    </p:extLst>
  </p:cSld>
  <p:clrMapOvr>
    <a:masterClrMapping/>
  </p:clrMapOvr>
</p:sldLayout>
</file>

<file path=ppt/slideLayouts/slideLayout8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966E-5A75-44DF-AFA5-47231BFE56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65355"/>
      </p:ext>
    </p:extLst>
  </p:cSld>
  <p:clrMapOvr>
    <a:masterClrMapping/>
  </p:clrMapOvr>
</p:sldLayout>
</file>

<file path=ppt/slideLayouts/slideLayout8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9A18-8683-4715-92DA-D2537D11A2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70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7522-788D-4A56-80A4-33E633D70FFA}" type="datetime1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982697"/>
      </p:ext>
    </p:extLst>
  </p:cSld>
  <p:clrMapOvr>
    <a:masterClrMapping/>
  </p:clrMapOvr>
</p:sldLayout>
</file>

<file path=ppt/slideLayouts/slideLayout9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9D1D-4A33-463D-B739-59EC123805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671421"/>
      </p:ext>
    </p:extLst>
  </p:cSld>
  <p:clrMapOvr>
    <a:masterClrMapping/>
  </p:clrMapOvr>
</p:sldLayout>
</file>

<file path=ppt/slideLayouts/slideLayout9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8EDD-9671-424A-922A-52EF24498B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83570"/>
      </p:ext>
    </p:extLst>
  </p:cSld>
  <p:clrMapOvr>
    <a:masterClrMapping/>
  </p:clrMapOvr>
</p:sldLayout>
</file>

<file path=ppt/slideLayouts/slideLayout9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415A-261A-4783-B136-192EA44334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58351"/>
      </p:ext>
    </p:extLst>
  </p:cSld>
  <p:clrMapOvr>
    <a:masterClrMapping/>
  </p:clrMapOvr>
</p:sldLayout>
</file>

<file path=ppt/slideLayouts/slideLayout9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D600-D0E1-441E-A7A1-A0F6A2752B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277355"/>
      </p:ext>
    </p:extLst>
  </p:cSld>
  <p:clrMapOvr>
    <a:masterClrMapping/>
  </p:clrMapOvr>
</p:sldLayout>
</file>

<file path=ppt/slideLayouts/slideLayout9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7522-788D-4A56-80A4-33E633D70F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431904"/>
      </p:ext>
    </p:extLst>
  </p:cSld>
  <p:clrMapOvr>
    <a:masterClrMapping/>
  </p:clrMapOvr>
</p:sldLayout>
</file>

<file path=ppt/slideLayouts/slideLayout9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5B5F-46BD-4E86-AE65-01CDA5C59C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786724"/>
      </p:ext>
    </p:extLst>
  </p:cSld>
  <p:clrMapOvr>
    <a:masterClrMapping/>
  </p:clrMapOvr>
</p:sldLayout>
</file>

<file path=ppt/slideLayouts/slideLayout9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780E-22C1-4FAF-8145-3152DEC01F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49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2462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19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314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414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51553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049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2453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800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76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42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7.xml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4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3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8.xml"/><Relationship Id="rId1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52.xml"/><Relationship Id="rId11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5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4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9.xml"/><Relationship Id="rId1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63.xml"/><Relationship Id="rId11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6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5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70.xml"/><Relationship Id="rId1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4.xml"/><Relationship Id="rId11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7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6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81.xml"/><Relationship Id="rId1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5.xml"/><Relationship Id="rId11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8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7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92.xm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5" Type="http://schemas.openxmlformats.org/officeDocument/2006/relationships/slideLayout" Target="../slideLayouts/slideLayout295.xml"/><Relationship Id="rId10" Type="http://schemas.openxmlformats.org/officeDocument/2006/relationships/slideLayout" Target="../slideLayouts/slideLayout300.xm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8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11" Type="http://schemas.openxmlformats.org/officeDocument/2006/relationships/slideLayout" Target="../slideLayouts/slideLayout312.xml"/><Relationship Id="rId5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10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9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4.xml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11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17.xml"/><Relationship Id="rId10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30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5.xml"/><Relationship Id="rId1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9.xml"/><Relationship Id="rId11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28.xml"/><Relationship Id="rId10" Type="http://schemas.openxmlformats.org/officeDocument/2006/relationships/slideLayout" Target="../slideLayouts/slideLayout333.xml"/><Relationship Id="rId4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32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37.xml"/><Relationship Id="rId7" Type="http://schemas.openxmlformats.org/officeDocument/2006/relationships/slideLayout" Target="../slideLayouts/slideLayout341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6.xml"/><Relationship Id="rId1" Type="http://schemas.openxmlformats.org/officeDocument/2006/relationships/slideLayout" Target="../slideLayouts/slideLayout335.xml"/><Relationship Id="rId6" Type="http://schemas.openxmlformats.org/officeDocument/2006/relationships/slideLayout" Target="../slideLayouts/slideLayout340.xml"/><Relationship Id="rId11" Type="http://schemas.openxmlformats.org/officeDocument/2006/relationships/slideLayout" Target="../slideLayouts/slideLayout345.xml"/><Relationship Id="rId5" Type="http://schemas.openxmlformats.org/officeDocument/2006/relationships/slideLayout" Target="../slideLayouts/slideLayout339.xml"/><Relationship Id="rId10" Type="http://schemas.openxmlformats.org/officeDocument/2006/relationships/slideLayout" Target="../slideLayouts/slideLayout344.xml"/><Relationship Id="rId4" Type="http://schemas.openxmlformats.org/officeDocument/2006/relationships/slideLayout" Target="../slideLayouts/slideLayout338.xml"/><Relationship Id="rId9" Type="http://schemas.openxmlformats.org/officeDocument/2006/relationships/slideLayout" Target="../slideLayouts/slideLayout343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48.xml"/><Relationship Id="rId7" Type="http://schemas.openxmlformats.org/officeDocument/2006/relationships/slideLayout" Target="../slideLayouts/slideLayout352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7.xml"/><Relationship Id="rId1" Type="http://schemas.openxmlformats.org/officeDocument/2006/relationships/slideLayout" Target="../slideLayouts/slideLayout346.xml"/><Relationship Id="rId6" Type="http://schemas.openxmlformats.org/officeDocument/2006/relationships/slideLayout" Target="../slideLayouts/slideLayout351.xml"/><Relationship Id="rId11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50.xml"/><Relationship Id="rId10" Type="http://schemas.openxmlformats.org/officeDocument/2006/relationships/slideLayout" Target="../slideLayouts/slideLayout355.xml"/><Relationship Id="rId4" Type="http://schemas.openxmlformats.org/officeDocument/2006/relationships/slideLayout" Target="../slideLayouts/slideLayout349.xml"/><Relationship Id="rId9" Type="http://schemas.openxmlformats.org/officeDocument/2006/relationships/slideLayout" Target="../slideLayouts/slideLayout354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59.xml"/><Relationship Id="rId7" Type="http://schemas.openxmlformats.org/officeDocument/2006/relationships/slideLayout" Target="../slideLayouts/slideLayout363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8.xm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5" Type="http://schemas.openxmlformats.org/officeDocument/2006/relationships/slideLayout" Target="../slideLayouts/slideLayout361.xml"/><Relationship Id="rId10" Type="http://schemas.openxmlformats.org/officeDocument/2006/relationships/slideLayout" Target="../slideLayouts/slideLayout366.xm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0.xml"/><Relationship Id="rId7" Type="http://schemas.openxmlformats.org/officeDocument/2006/relationships/slideLayout" Target="../slideLayouts/slideLayout374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9.xml"/><Relationship Id="rId1" Type="http://schemas.openxmlformats.org/officeDocument/2006/relationships/slideLayout" Target="../slideLayouts/slideLayout368.xml"/><Relationship Id="rId6" Type="http://schemas.openxmlformats.org/officeDocument/2006/relationships/slideLayout" Target="../slideLayouts/slideLayout373.xml"/><Relationship Id="rId11" Type="http://schemas.openxmlformats.org/officeDocument/2006/relationships/slideLayout" Target="../slideLayouts/slideLayout378.xml"/><Relationship Id="rId5" Type="http://schemas.openxmlformats.org/officeDocument/2006/relationships/slideLayout" Target="../slideLayouts/slideLayout372.xml"/><Relationship Id="rId10" Type="http://schemas.openxmlformats.org/officeDocument/2006/relationships/slideLayout" Target="../slideLayouts/slideLayout377.xml"/><Relationship Id="rId4" Type="http://schemas.openxmlformats.org/officeDocument/2006/relationships/slideLayout" Target="../slideLayouts/slideLayout371.xml"/><Relationship Id="rId9" Type="http://schemas.openxmlformats.org/officeDocument/2006/relationships/slideLayout" Target="../slideLayouts/slideLayout376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1.xml"/><Relationship Id="rId7" Type="http://schemas.openxmlformats.org/officeDocument/2006/relationships/slideLayout" Target="../slideLayouts/slideLayout385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80.xml"/><Relationship Id="rId1" Type="http://schemas.openxmlformats.org/officeDocument/2006/relationships/slideLayout" Target="../slideLayouts/slideLayout379.xml"/><Relationship Id="rId6" Type="http://schemas.openxmlformats.org/officeDocument/2006/relationships/slideLayout" Target="../slideLayouts/slideLayout384.xml"/><Relationship Id="rId11" Type="http://schemas.openxmlformats.org/officeDocument/2006/relationships/slideLayout" Target="../slideLayouts/slideLayout389.xml"/><Relationship Id="rId5" Type="http://schemas.openxmlformats.org/officeDocument/2006/relationships/slideLayout" Target="../slideLayouts/slideLayout383.xml"/><Relationship Id="rId10" Type="http://schemas.openxmlformats.org/officeDocument/2006/relationships/slideLayout" Target="../slideLayouts/slideLayout388.xml"/><Relationship Id="rId4" Type="http://schemas.openxmlformats.org/officeDocument/2006/relationships/slideLayout" Target="../slideLayouts/slideLayout382.xml"/><Relationship Id="rId9" Type="http://schemas.openxmlformats.org/officeDocument/2006/relationships/slideLayout" Target="../slideLayouts/slideLayout387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2.xml"/><Relationship Id="rId7" Type="http://schemas.openxmlformats.org/officeDocument/2006/relationships/slideLayout" Target="../slideLayouts/slideLayout396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91.xml"/><Relationship Id="rId1" Type="http://schemas.openxmlformats.org/officeDocument/2006/relationships/slideLayout" Target="../slideLayouts/slideLayout390.xml"/><Relationship Id="rId6" Type="http://schemas.openxmlformats.org/officeDocument/2006/relationships/slideLayout" Target="../slideLayouts/slideLayout395.xml"/><Relationship Id="rId11" Type="http://schemas.openxmlformats.org/officeDocument/2006/relationships/slideLayout" Target="../slideLayouts/slideLayout400.xml"/><Relationship Id="rId5" Type="http://schemas.openxmlformats.org/officeDocument/2006/relationships/slideLayout" Target="../slideLayouts/slideLayout394.xml"/><Relationship Id="rId10" Type="http://schemas.openxmlformats.org/officeDocument/2006/relationships/slideLayout" Target="../slideLayouts/slideLayout399.xml"/><Relationship Id="rId4" Type="http://schemas.openxmlformats.org/officeDocument/2006/relationships/slideLayout" Target="../slideLayouts/slideLayout393.xml"/><Relationship Id="rId9" Type="http://schemas.openxmlformats.org/officeDocument/2006/relationships/slideLayout" Target="../slideLayouts/slideLayout398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03.xml"/><Relationship Id="rId7" Type="http://schemas.openxmlformats.org/officeDocument/2006/relationships/slideLayout" Target="../slideLayouts/slideLayout407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402.xml"/><Relationship Id="rId1" Type="http://schemas.openxmlformats.org/officeDocument/2006/relationships/slideLayout" Target="../slideLayouts/slideLayout401.xml"/><Relationship Id="rId6" Type="http://schemas.openxmlformats.org/officeDocument/2006/relationships/slideLayout" Target="../slideLayouts/slideLayout406.xml"/><Relationship Id="rId11" Type="http://schemas.openxmlformats.org/officeDocument/2006/relationships/slideLayout" Target="../slideLayouts/slideLayout411.xml"/><Relationship Id="rId5" Type="http://schemas.openxmlformats.org/officeDocument/2006/relationships/slideLayout" Target="../slideLayouts/slideLayout405.xml"/><Relationship Id="rId10" Type="http://schemas.openxmlformats.org/officeDocument/2006/relationships/slideLayout" Target="../slideLayouts/slideLayout410.xml"/><Relationship Id="rId4" Type="http://schemas.openxmlformats.org/officeDocument/2006/relationships/slideLayout" Target="../slideLayouts/slideLayout404.xml"/><Relationship Id="rId9" Type="http://schemas.openxmlformats.org/officeDocument/2006/relationships/slideLayout" Target="../slideLayouts/slideLayout409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14.xml"/><Relationship Id="rId7" Type="http://schemas.openxmlformats.org/officeDocument/2006/relationships/slideLayout" Target="../slideLayouts/slideLayout418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13.xml"/><Relationship Id="rId1" Type="http://schemas.openxmlformats.org/officeDocument/2006/relationships/slideLayout" Target="../slideLayouts/slideLayout412.xml"/><Relationship Id="rId6" Type="http://schemas.openxmlformats.org/officeDocument/2006/relationships/slideLayout" Target="../slideLayouts/slideLayout417.xml"/><Relationship Id="rId11" Type="http://schemas.openxmlformats.org/officeDocument/2006/relationships/slideLayout" Target="../slideLayouts/slideLayout422.xml"/><Relationship Id="rId5" Type="http://schemas.openxmlformats.org/officeDocument/2006/relationships/slideLayout" Target="../slideLayouts/slideLayout416.xml"/><Relationship Id="rId10" Type="http://schemas.openxmlformats.org/officeDocument/2006/relationships/slideLayout" Target="../slideLayouts/slideLayout421.xml"/><Relationship Id="rId4" Type="http://schemas.openxmlformats.org/officeDocument/2006/relationships/slideLayout" Target="../slideLayouts/slideLayout415.xml"/><Relationship Id="rId9" Type="http://schemas.openxmlformats.org/officeDocument/2006/relationships/slideLayout" Target="../slideLayouts/slideLayout420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25.xml"/><Relationship Id="rId7" Type="http://schemas.openxmlformats.org/officeDocument/2006/relationships/slideLayout" Target="../slideLayouts/slideLayout429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4.xml"/><Relationship Id="rId1" Type="http://schemas.openxmlformats.org/officeDocument/2006/relationships/slideLayout" Target="../slideLayouts/slideLayout423.xml"/><Relationship Id="rId6" Type="http://schemas.openxmlformats.org/officeDocument/2006/relationships/slideLayout" Target="../slideLayouts/slideLayout428.xml"/><Relationship Id="rId11" Type="http://schemas.openxmlformats.org/officeDocument/2006/relationships/slideLayout" Target="../slideLayouts/slideLayout433.xml"/><Relationship Id="rId5" Type="http://schemas.openxmlformats.org/officeDocument/2006/relationships/slideLayout" Target="../slideLayouts/slideLayout427.xml"/><Relationship Id="rId10" Type="http://schemas.openxmlformats.org/officeDocument/2006/relationships/slideLayout" Target="../slideLayouts/slideLayout432.xml"/><Relationship Id="rId4" Type="http://schemas.openxmlformats.org/officeDocument/2006/relationships/slideLayout" Target="../slideLayouts/slideLayout426.xml"/><Relationship Id="rId9" Type="http://schemas.openxmlformats.org/officeDocument/2006/relationships/slideLayout" Target="../slideLayouts/slideLayout4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36.xml"/><Relationship Id="rId7" Type="http://schemas.openxmlformats.org/officeDocument/2006/relationships/slideLayout" Target="../slideLayouts/slideLayout440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5.xml"/><Relationship Id="rId1" Type="http://schemas.openxmlformats.org/officeDocument/2006/relationships/slideLayout" Target="../slideLayouts/slideLayout434.xml"/><Relationship Id="rId6" Type="http://schemas.openxmlformats.org/officeDocument/2006/relationships/slideLayout" Target="../slideLayouts/slideLayout439.xml"/><Relationship Id="rId11" Type="http://schemas.openxmlformats.org/officeDocument/2006/relationships/slideLayout" Target="../slideLayouts/slideLayout444.xml"/><Relationship Id="rId5" Type="http://schemas.openxmlformats.org/officeDocument/2006/relationships/slideLayout" Target="../slideLayouts/slideLayout438.xml"/><Relationship Id="rId10" Type="http://schemas.openxmlformats.org/officeDocument/2006/relationships/slideLayout" Target="../slideLayouts/slideLayout443.xml"/><Relationship Id="rId4" Type="http://schemas.openxmlformats.org/officeDocument/2006/relationships/slideLayout" Target="../slideLayouts/slideLayout437.xml"/><Relationship Id="rId9" Type="http://schemas.openxmlformats.org/officeDocument/2006/relationships/slideLayout" Target="../slideLayouts/slideLayout442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47.xml"/><Relationship Id="rId7" Type="http://schemas.openxmlformats.org/officeDocument/2006/relationships/slideLayout" Target="../slideLayouts/slideLayout451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6.xml"/><Relationship Id="rId1" Type="http://schemas.openxmlformats.org/officeDocument/2006/relationships/slideLayout" Target="../slideLayouts/slideLayout445.xml"/><Relationship Id="rId6" Type="http://schemas.openxmlformats.org/officeDocument/2006/relationships/slideLayout" Target="../slideLayouts/slideLayout450.xml"/><Relationship Id="rId11" Type="http://schemas.openxmlformats.org/officeDocument/2006/relationships/slideLayout" Target="../slideLayouts/slideLayout455.xml"/><Relationship Id="rId5" Type="http://schemas.openxmlformats.org/officeDocument/2006/relationships/slideLayout" Target="../slideLayouts/slideLayout449.xml"/><Relationship Id="rId10" Type="http://schemas.openxmlformats.org/officeDocument/2006/relationships/slideLayout" Target="../slideLayouts/slideLayout454.xml"/><Relationship Id="rId4" Type="http://schemas.openxmlformats.org/officeDocument/2006/relationships/slideLayout" Target="../slideLayouts/slideLayout448.xml"/><Relationship Id="rId9" Type="http://schemas.openxmlformats.org/officeDocument/2006/relationships/slideLayout" Target="../slideLayouts/slideLayout453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58.xml"/><Relationship Id="rId7" Type="http://schemas.openxmlformats.org/officeDocument/2006/relationships/slideLayout" Target="../slideLayouts/slideLayout462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7.xml"/><Relationship Id="rId1" Type="http://schemas.openxmlformats.org/officeDocument/2006/relationships/slideLayout" Target="../slideLayouts/slideLayout456.xml"/><Relationship Id="rId6" Type="http://schemas.openxmlformats.org/officeDocument/2006/relationships/slideLayout" Target="../slideLayouts/slideLayout461.xml"/><Relationship Id="rId11" Type="http://schemas.openxmlformats.org/officeDocument/2006/relationships/slideLayout" Target="../slideLayouts/slideLayout466.xml"/><Relationship Id="rId5" Type="http://schemas.openxmlformats.org/officeDocument/2006/relationships/slideLayout" Target="../slideLayouts/slideLayout460.xml"/><Relationship Id="rId10" Type="http://schemas.openxmlformats.org/officeDocument/2006/relationships/slideLayout" Target="../slideLayouts/slideLayout465.xml"/><Relationship Id="rId4" Type="http://schemas.openxmlformats.org/officeDocument/2006/relationships/slideLayout" Target="../slideLayouts/slideLayout459.xml"/><Relationship Id="rId9" Type="http://schemas.openxmlformats.org/officeDocument/2006/relationships/slideLayout" Target="../slideLayouts/slideLayout464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73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8.xml"/><Relationship Id="rId1" Type="http://schemas.openxmlformats.org/officeDocument/2006/relationships/slideLayout" Target="../slideLayouts/slideLayout467.xml"/><Relationship Id="rId6" Type="http://schemas.openxmlformats.org/officeDocument/2006/relationships/slideLayout" Target="../slideLayouts/slideLayout472.xml"/><Relationship Id="rId11" Type="http://schemas.openxmlformats.org/officeDocument/2006/relationships/slideLayout" Target="../slideLayouts/slideLayout477.xml"/><Relationship Id="rId5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76.xml"/><Relationship Id="rId4" Type="http://schemas.openxmlformats.org/officeDocument/2006/relationships/slideLayout" Target="../slideLayouts/slideLayout470.xml"/><Relationship Id="rId9" Type="http://schemas.openxmlformats.org/officeDocument/2006/relationships/slideLayout" Target="../slideLayouts/slideLayout475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0.xml"/><Relationship Id="rId7" Type="http://schemas.openxmlformats.org/officeDocument/2006/relationships/slideLayout" Target="../slideLayouts/slideLayout484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9.xml"/><Relationship Id="rId1" Type="http://schemas.openxmlformats.org/officeDocument/2006/relationships/slideLayout" Target="../slideLayouts/slideLayout478.xml"/><Relationship Id="rId6" Type="http://schemas.openxmlformats.org/officeDocument/2006/relationships/slideLayout" Target="../slideLayouts/slideLayout483.xml"/><Relationship Id="rId11" Type="http://schemas.openxmlformats.org/officeDocument/2006/relationships/slideLayout" Target="../slideLayouts/slideLayout488.xml"/><Relationship Id="rId5" Type="http://schemas.openxmlformats.org/officeDocument/2006/relationships/slideLayout" Target="../slideLayouts/slideLayout482.xml"/><Relationship Id="rId10" Type="http://schemas.openxmlformats.org/officeDocument/2006/relationships/slideLayout" Target="../slideLayouts/slideLayout487.xml"/><Relationship Id="rId4" Type="http://schemas.openxmlformats.org/officeDocument/2006/relationships/slideLayout" Target="../slideLayouts/slideLayout481.xml"/><Relationship Id="rId9" Type="http://schemas.openxmlformats.org/officeDocument/2006/relationships/slideLayout" Target="../slideLayouts/slideLayout486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1.xml"/><Relationship Id="rId7" Type="http://schemas.openxmlformats.org/officeDocument/2006/relationships/slideLayout" Target="../slideLayouts/slideLayout495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90.xml"/><Relationship Id="rId1" Type="http://schemas.openxmlformats.org/officeDocument/2006/relationships/slideLayout" Target="../slideLayouts/slideLayout489.xml"/><Relationship Id="rId6" Type="http://schemas.openxmlformats.org/officeDocument/2006/relationships/slideLayout" Target="../slideLayouts/slideLayout494.xml"/><Relationship Id="rId11" Type="http://schemas.openxmlformats.org/officeDocument/2006/relationships/slideLayout" Target="../slideLayouts/slideLayout499.xml"/><Relationship Id="rId5" Type="http://schemas.openxmlformats.org/officeDocument/2006/relationships/slideLayout" Target="../slideLayouts/slideLayout493.xml"/><Relationship Id="rId10" Type="http://schemas.openxmlformats.org/officeDocument/2006/relationships/slideLayout" Target="../slideLayouts/slideLayout498.xml"/><Relationship Id="rId4" Type="http://schemas.openxmlformats.org/officeDocument/2006/relationships/slideLayout" Target="../slideLayouts/slideLayout492.xml"/><Relationship Id="rId9" Type="http://schemas.openxmlformats.org/officeDocument/2006/relationships/slideLayout" Target="../slideLayouts/slideLayout497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02.xml"/><Relationship Id="rId7" Type="http://schemas.openxmlformats.org/officeDocument/2006/relationships/slideLayout" Target="../slideLayouts/slideLayout506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501.xml"/><Relationship Id="rId1" Type="http://schemas.openxmlformats.org/officeDocument/2006/relationships/slideLayout" Target="../slideLayouts/slideLayout500.xml"/><Relationship Id="rId6" Type="http://schemas.openxmlformats.org/officeDocument/2006/relationships/slideLayout" Target="../slideLayouts/slideLayout505.xml"/><Relationship Id="rId11" Type="http://schemas.openxmlformats.org/officeDocument/2006/relationships/slideLayout" Target="../slideLayouts/slideLayout510.xml"/><Relationship Id="rId5" Type="http://schemas.openxmlformats.org/officeDocument/2006/relationships/slideLayout" Target="../slideLayouts/slideLayout504.xml"/><Relationship Id="rId10" Type="http://schemas.openxmlformats.org/officeDocument/2006/relationships/slideLayout" Target="../slideLayouts/slideLayout509.xml"/><Relationship Id="rId4" Type="http://schemas.openxmlformats.org/officeDocument/2006/relationships/slideLayout" Target="../slideLayouts/slideLayout503.xml"/><Relationship Id="rId9" Type="http://schemas.openxmlformats.org/officeDocument/2006/relationships/slideLayout" Target="../slideLayouts/slideLayout508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13.xml"/><Relationship Id="rId7" Type="http://schemas.openxmlformats.org/officeDocument/2006/relationships/slideLayout" Target="../slideLayouts/slideLayout517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12.xml"/><Relationship Id="rId1" Type="http://schemas.openxmlformats.org/officeDocument/2006/relationships/slideLayout" Target="../slideLayouts/slideLayout511.xml"/><Relationship Id="rId6" Type="http://schemas.openxmlformats.org/officeDocument/2006/relationships/slideLayout" Target="../slideLayouts/slideLayout516.xml"/><Relationship Id="rId11" Type="http://schemas.openxmlformats.org/officeDocument/2006/relationships/slideLayout" Target="../slideLayouts/slideLayout521.xml"/><Relationship Id="rId5" Type="http://schemas.openxmlformats.org/officeDocument/2006/relationships/slideLayout" Target="../slideLayouts/slideLayout515.xml"/><Relationship Id="rId10" Type="http://schemas.openxmlformats.org/officeDocument/2006/relationships/slideLayout" Target="../slideLayouts/slideLayout520.xml"/><Relationship Id="rId4" Type="http://schemas.openxmlformats.org/officeDocument/2006/relationships/slideLayout" Target="../slideLayouts/slideLayout514.xml"/><Relationship Id="rId9" Type="http://schemas.openxmlformats.org/officeDocument/2006/relationships/slideLayout" Target="../slideLayouts/slideLayout519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24.xml"/><Relationship Id="rId7" Type="http://schemas.openxmlformats.org/officeDocument/2006/relationships/slideLayout" Target="../slideLayouts/slideLayout528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23.xml"/><Relationship Id="rId1" Type="http://schemas.openxmlformats.org/officeDocument/2006/relationships/slideLayout" Target="../slideLayouts/slideLayout522.xml"/><Relationship Id="rId6" Type="http://schemas.openxmlformats.org/officeDocument/2006/relationships/slideLayout" Target="../slideLayouts/slideLayout527.xml"/><Relationship Id="rId11" Type="http://schemas.openxmlformats.org/officeDocument/2006/relationships/slideLayout" Target="../slideLayouts/slideLayout532.xml"/><Relationship Id="rId5" Type="http://schemas.openxmlformats.org/officeDocument/2006/relationships/slideLayout" Target="../slideLayouts/slideLayout526.xml"/><Relationship Id="rId10" Type="http://schemas.openxmlformats.org/officeDocument/2006/relationships/slideLayout" Target="../slideLayouts/slideLayout531.xml"/><Relationship Id="rId4" Type="http://schemas.openxmlformats.org/officeDocument/2006/relationships/slideLayout" Target="../slideLayouts/slideLayout525.xml"/><Relationship Id="rId9" Type="http://schemas.openxmlformats.org/officeDocument/2006/relationships/slideLayout" Target="../slideLayouts/slideLayout530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35.xml"/><Relationship Id="rId7" Type="http://schemas.openxmlformats.org/officeDocument/2006/relationships/slideLayout" Target="../slideLayouts/slideLayout539.xml"/><Relationship Id="rId12" Type="http://schemas.openxmlformats.org/officeDocument/2006/relationships/theme" Target="../theme/theme49.xml"/><Relationship Id="rId2" Type="http://schemas.openxmlformats.org/officeDocument/2006/relationships/slideLayout" Target="../slideLayouts/slideLayout534.xml"/><Relationship Id="rId1" Type="http://schemas.openxmlformats.org/officeDocument/2006/relationships/slideLayout" Target="../slideLayouts/slideLayout533.xml"/><Relationship Id="rId6" Type="http://schemas.openxmlformats.org/officeDocument/2006/relationships/slideLayout" Target="../slideLayouts/slideLayout538.xml"/><Relationship Id="rId11" Type="http://schemas.openxmlformats.org/officeDocument/2006/relationships/slideLayout" Target="../slideLayouts/slideLayout543.xml"/><Relationship Id="rId5" Type="http://schemas.openxmlformats.org/officeDocument/2006/relationships/slideLayout" Target="../slideLayouts/slideLayout537.xml"/><Relationship Id="rId10" Type="http://schemas.openxmlformats.org/officeDocument/2006/relationships/slideLayout" Target="../slideLayouts/slideLayout542.xml"/><Relationship Id="rId4" Type="http://schemas.openxmlformats.org/officeDocument/2006/relationships/slideLayout" Target="../slideLayouts/slideLayout536.xml"/><Relationship Id="rId9" Type="http://schemas.openxmlformats.org/officeDocument/2006/relationships/slideLayout" Target="../slideLayouts/slideLayout5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46.xml"/><Relationship Id="rId7" Type="http://schemas.openxmlformats.org/officeDocument/2006/relationships/slideLayout" Target="../slideLayouts/slideLayout550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45.xml"/><Relationship Id="rId1" Type="http://schemas.openxmlformats.org/officeDocument/2006/relationships/slideLayout" Target="../slideLayouts/slideLayout544.xml"/><Relationship Id="rId6" Type="http://schemas.openxmlformats.org/officeDocument/2006/relationships/slideLayout" Target="../slideLayouts/slideLayout549.xml"/><Relationship Id="rId11" Type="http://schemas.openxmlformats.org/officeDocument/2006/relationships/slideLayout" Target="../slideLayouts/slideLayout554.xml"/><Relationship Id="rId5" Type="http://schemas.openxmlformats.org/officeDocument/2006/relationships/slideLayout" Target="../slideLayouts/slideLayout548.xml"/><Relationship Id="rId10" Type="http://schemas.openxmlformats.org/officeDocument/2006/relationships/slideLayout" Target="../slideLayouts/slideLayout553.xml"/><Relationship Id="rId4" Type="http://schemas.openxmlformats.org/officeDocument/2006/relationships/slideLayout" Target="../slideLayouts/slideLayout547.xml"/><Relationship Id="rId9" Type="http://schemas.openxmlformats.org/officeDocument/2006/relationships/slideLayout" Target="../slideLayouts/slideLayout552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57.xml"/><Relationship Id="rId7" Type="http://schemas.openxmlformats.org/officeDocument/2006/relationships/slideLayout" Target="../slideLayouts/slideLayout561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556.xml"/><Relationship Id="rId1" Type="http://schemas.openxmlformats.org/officeDocument/2006/relationships/slideLayout" Target="../slideLayouts/slideLayout555.xml"/><Relationship Id="rId6" Type="http://schemas.openxmlformats.org/officeDocument/2006/relationships/slideLayout" Target="../slideLayouts/slideLayout560.xml"/><Relationship Id="rId11" Type="http://schemas.openxmlformats.org/officeDocument/2006/relationships/slideLayout" Target="../slideLayouts/slideLayout565.xml"/><Relationship Id="rId5" Type="http://schemas.openxmlformats.org/officeDocument/2006/relationships/slideLayout" Target="../slideLayouts/slideLayout559.xml"/><Relationship Id="rId10" Type="http://schemas.openxmlformats.org/officeDocument/2006/relationships/slideLayout" Target="../slideLayouts/slideLayout564.xml"/><Relationship Id="rId4" Type="http://schemas.openxmlformats.org/officeDocument/2006/relationships/slideLayout" Target="../slideLayouts/slideLayout558.xml"/><Relationship Id="rId9" Type="http://schemas.openxmlformats.org/officeDocument/2006/relationships/slideLayout" Target="../slideLayouts/slideLayout563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68.xml"/><Relationship Id="rId7" Type="http://schemas.openxmlformats.org/officeDocument/2006/relationships/slideLayout" Target="../slideLayouts/slideLayout572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67.xml"/><Relationship Id="rId1" Type="http://schemas.openxmlformats.org/officeDocument/2006/relationships/slideLayout" Target="../slideLayouts/slideLayout566.xml"/><Relationship Id="rId6" Type="http://schemas.openxmlformats.org/officeDocument/2006/relationships/slideLayout" Target="../slideLayouts/slideLayout571.xml"/><Relationship Id="rId11" Type="http://schemas.openxmlformats.org/officeDocument/2006/relationships/slideLayout" Target="../slideLayouts/slideLayout576.xml"/><Relationship Id="rId5" Type="http://schemas.openxmlformats.org/officeDocument/2006/relationships/slideLayout" Target="../slideLayouts/slideLayout570.xml"/><Relationship Id="rId10" Type="http://schemas.openxmlformats.org/officeDocument/2006/relationships/slideLayout" Target="../slideLayouts/slideLayout575.xml"/><Relationship Id="rId4" Type="http://schemas.openxmlformats.org/officeDocument/2006/relationships/slideLayout" Target="../slideLayouts/slideLayout569.xml"/><Relationship Id="rId9" Type="http://schemas.openxmlformats.org/officeDocument/2006/relationships/slideLayout" Target="../slideLayouts/slideLayout574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79.xml"/><Relationship Id="rId7" Type="http://schemas.openxmlformats.org/officeDocument/2006/relationships/slideLayout" Target="../slideLayouts/slideLayout583.xml"/><Relationship Id="rId12" Type="http://schemas.openxmlformats.org/officeDocument/2006/relationships/theme" Target="../theme/theme53.xml"/><Relationship Id="rId2" Type="http://schemas.openxmlformats.org/officeDocument/2006/relationships/slideLayout" Target="../slideLayouts/slideLayout578.xml"/><Relationship Id="rId1" Type="http://schemas.openxmlformats.org/officeDocument/2006/relationships/slideLayout" Target="../slideLayouts/slideLayout577.xml"/><Relationship Id="rId6" Type="http://schemas.openxmlformats.org/officeDocument/2006/relationships/slideLayout" Target="../slideLayouts/slideLayout582.xml"/><Relationship Id="rId11" Type="http://schemas.openxmlformats.org/officeDocument/2006/relationships/slideLayout" Target="../slideLayouts/slideLayout587.xml"/><Relationship Id="rId5" Type="http://schemas.openxmlformats.org/officeDocument/2006/relationships/slideLayout" Target="../slideLayouts/slideLayout581.xml"/><Relationship Id="rId10" Type="http://schemas.openxmlformats.org/officeDocument/2006/relationships/slideLayout" Target="../slideLayouts/slideLayout586.xml"/><Relationship Id="rId4" Type="http://schemas.openxmlformats.org/officeDocument/2006/relationships/slideLayout" Target="../slideLayouts/slideLayout580.xml"/><Relationship Id="rId9" Type="http://schemas.openxmlformats.org/officeDocument/2006/relationships/slideLayout" Target="../slideLayouts/slideLayout585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0.xml"/><Relationship Id="rId7" Type="http://schemas.openxmlformats.org/officeDocument/2006/relationships/slideLayout" Target="../slideLayouts/slideLayout594.xml"/><Relationship Id="rId12" Type="http://schemas.openxmlformats.org/officeDocument/2006/relationships/theme" Target="../theme/theme54.xml"/><Relationship Id="rId2" Type="http://schemas.openxmlformats.org/officeDocument/2006/relationships/slideLayout" Target="../slideLayouts/slideLayout589.xml"/><Relationship Id="rId1" Type="http://schemas.openxmlformats.org/officeDocument/2006/relationships/slideLayout" Target="../slideLayouts/slideLayout588.xml"/><Relationship Id="rId6" Type="http://schemas.openxmlformats.org/officeDocument/2006/relationships/slideLayout" Target="../slideLayouts/slideLayout593.xml"/><Relationship Id="rId11" Type="http://schemas.openxmlformats.org/officeDocument/2006/relationships/slideLayout" Target="../slideLayouts/slideLayout598.xml"/><Relationship Id="rId5" Type="http://schemas.openxmlformats.org/officeDocument/2006/relationships/slideLayout" Target="../slideLayouts/slideLayout592.xml"/><Relationship Id="rId10" Type="http://schemas.openxmlformats.org/officeDocument/2006/relationships/slideLayout" Target="../slideLayouts/slideLayout597.xml"/><Relationship Id="rId4" Type="http://schemas.openxmlformats.org/officeDocument/2006/relationships/slideLayout" Target="../slideLayouts/slideLayout591.xml"/><Relationship Id="rId9" Type="http://schemas.openxmlformats.org/officeDocument/2006/relationships/slideLayout" Target="../slideLayouts/slideLayout596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01.xml"/><Relationship Id="rId7" Type="http://schemas.openxmlformats.org/officeDocument/2006/relationships/slideLayout" Target="../slideLayouts/slideLayout605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600.xml"/><Relationship Id="rId1" Type="http://schemas.openxmlformats.org/officeDocument/2006/relationships/slideLayout" Target="../slideLayouts/slideLayout599.xml"/><Relationship Id="rId6" Type="http://schemas.openxmlformats.org/officeDocument/2006/relationships/slideLayout" Target="../slideLayouts/slideLayout604.xml"/><Relationship Id="rId11" Type="http://schemas.openxmlformats.org/officeDocument/2006/relationships/slideLayout" Target="../slideLayouts/slideLayout609.xml"/><Relationship Id="rId5" Type="http://schemas.openxmlformats.org/officeDocument/2006/relationships/slideLayout" Target="../slideLayouts/slideLayout603.xml"/><Relationship Id="rId10" Type="http://schemas.openxmlformats.org/officeDocument/2006/relationships/slideLayout" Target="../slideLayouts/slideLayout608.xml"/><Relationship Id="rId4" Type="http://schemas.openxmlformats.org/officeDocument/2006/relationships/slideLayout" Target="../slideLayouts/slideLayout602.xml"/><Relationship Id="rId9" Type="http://schemas.openxmlformats.org/officeDocument/2006/relationships/slideLayout" Target="../slideLayouts/slideLayout607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12.xml"/><Relationship Id="rId7" Type="http://schemas.openxmlformats.org/officeDocument/2006/relationships/slideLayout" Target="../slideLayouts/slideLayout616.xml"/><Relationship Id="rId12" Type="http://schemas.openxmlformats.org/officeDocument/2006/relationships/theme" Target="../theme/theme56.xml"/><Relationship Id="rId2" Type="http://schemas.openxmlformats.org/officeDocument/2006/relationships/slideLayout" Target="../slideLayouts/slideLayout611.xml"/><Relationship Id="rId1" Type="http://schemas.openxmlformats.org/officeDocument/2006/relationships/slideLayout" Target="../slideLayouts/slideLayout610.xml"/><Relationship Id="rId6" Type="http://schemas.openxmlformats.org/officeDocument/2006/relationships/slideLayout" Target="../slideLayouts/slideLayout615.xml"/><Relationship Id="rId11" Type="http://schemas.openxmlformats.org/officeDocument/2006/relationships/slideLayout" Target="../slideLayouts/slideLayout620.xml"/><Relationship Id="rId5" Type="http://schemas.openxmlformats.org/officeDocument/2006/relationships/slideLayout" Target="../slideLayouts/slideLayout614.xml"/><Relationship Id="rId10" Type="http://schemas.openxmlformats.org/officeDocument/2006/relationships/slideLayout" Target="../slideLayouts/slideLayout619.xml"/><Relationship Id="rId4" Type="http://schemas.openxmlformats.org/officeDocument/2006/relationships/slideLayout" Target="../slideLayouts/slideLayout613.xml"/><Relationship Id="rId9" Type="http://schemas.openxmlformats.org/officeDocument/2006/relationships/slideLayout" Target="../slideLayouts/slideLayout618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23.xml"/><Relationship Id="rId7" Type="http://schemas.openxmlformats.org/officeDocument/2006/relationships/slideLayout" Target="../slideLayouts/slideLayout627.xml"/><Relationship Id="rId12" Type="http://schemas.openxmlformats.org/officeDocument/2006/relationships/theme" Target="../theme/theme57.xml"/><Relationship Id="rId2" Type="http://schemas.openxmlformats.org/officeDocument/2006/relationships/slideLayout" Target="../slideLayouts/slideLayout622.xml"/><Relationship Id="rId1" Type="http://schemas.openxmlformats.org/officeDocument/2006/relationships/slideLayout" Target="../slideLayouts/slideLayout621.xml"/><Relationship Id="rId6" Type="http://schemas.openxmlformats.org/officeDocument/2006/relationships/slideLayout" Target="../slideLayouts/slideLayout626.xml"/><Relationship Id="rId11" Type="http://schemas.openxmlformats.org/officeDocument/2006/relationships/slideLayout" Target="../slideLayouts/slideLayout631.xml"/><Relationship Id="rId5" Type="http://schemas.openxmlformats.org/officeDocument/2006/relationships/slideLayout" Target="../slideLayouts/slideLayout625.xml"/><Relationship Id="rId10" Type="http://schemas.openxmlformats.org/officeDocument/2006/relationships/slideLayout" Target="../slideLayouts/slideLayout630.xml"/><Relationship Id="rId4" Type="http://schemas.openxmlformats.org/officeDocument/2006/relationships/slideLayout" Target="../slideLayouts/slideLayout624.xml"/><Relationship Id="rId9" Type="http://schemas.openxmlformats.org/officeDocument/2006/relationships/slideLayout" Target="../slideLayouts/slideLayout629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34.xml"/><Relationship Id="rId7" Type="http://schemas.openxmlformats.org/officeDocument/2006/relationships/slideLayout" Target="../slideLayouts/slideLayout638.xml"/><Relationship Id="rId12" Type="http://schemas.openxmlformats.org/officeDocument/2006/relationships/theme" Target="../theme/theme58.xml"/><Relationship Id="rId2" Type="http://schemas.openxmlformats.org/officeDocument/2006/relationships/slideLayout" Target="../slideLayouts/slideLayout633.xml"/><Relationship Id="rId1" Type="http://schemas.openxmlformats.org/officeDocument/2006/relationships/slideLayout" Target="../slideLayouts/slideLayout632.xml"/><Relationship Id="rId6" Type="http://schemas.openxmlformats.org/officeDocument/2006/relationships/slideLayout" Target="../slideLayouts/slideLayout637.xml"/><Relationship Id="rId11" Type="http://schemas.openxmlformats.org/officeDocument/2006/relationships/slideLayout" Target="../slideLayouts/slideLayout642.xml"/><Relationship Id="rId5" Type="http://schemas.openxmlformats.org/officeDocument/2006/relationships/slideLayout" Target="../slideLayouts/slideLayout636.xml"/><Relationship Id="rId10" Type="http://schemas.openxmlformats.org/officeDocument/2006/relationships/slideLayout" Target="../slideLayouts/slideLayout641.xml"/><Relationship Id="rId4" Type="http://schemas.openxmlformats.org/officeDocument/2006/relationships/slideLayout" Target="../slideLayouts/slideLayout635.xml"/><Relationship Id="rId9" Type="http://schemas.openxmlformats.org/officeDocument/2006/relationships/slideLayout" Target="../slideLayouts/slideLayout640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45.xml"/><Relationship Id="rId7" Type="http://schemas.openxmlformats.org/officeDocument/2006/relationships/slideLayout" Target="../slideLayouts/slideLayout649.xml"/><Relationship Id="rId12" Type="http://schemas.openxmlformats.org/officeDocument/2006/relationships/theme" Target="../theme/theme59.xml"/><Relationship Id="rId2" Type="http://schemas.openxmlformats.org/officeDocument/2006/relationships/slideLayout" Target="../slideLayouts/slideLayout644.xml"/><Relationship Id="rId1" Type="http://schemas.openxmlformats.org/officeDocument/2006/relationships/slideLayout" Target="../slideLayouts/slideLayout643.xml"/><Relationship Id="rId6" Type="http://schemas.openxmlformats.org/officeDocument/2006/relationships/slideLayout" Target="../slideLayouts/slideLayout648.xml"/><Relationship Id="rId11" Type="http://schemas.openxmlformats.org/officeDocument/2006/relationships/slideLayout" Target="../slideLayouts/slideLayout653.xml"/><Relationship Id="rId5" Type="http://schemas.openxmlformats.org/officeDocument/2006/relationships/slideLayout" Target="../slideLayouts/slideLayout647.xml"/><Relationship Id="rId10" Type="http://schemas.openxmlformats.org/officeDocument/2006/relationships/slideLayout" Target="../slideLayouts/slideLayout652.xml"/><Relationship Id="rId4" Type="http://schemas.openxmlformats.org/officeDocument/2006/relationships/slideLayout" Target="../slideLayouts/slideLayout646.xml"/><Relationship Id="rId9" Type="http://schemas.openxmlformats.org/officeDocument/2006/relationships/slideLayout" Target="../slideLayouts/slideLayout6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56.xml"/><Relationship Id="rId7" Type="http://schemas.openxmlformats.org/officeDocument/2006/relationships/slideLayout" Target="../slideLayouts/slideLayout660.xml"/><Relationship Id="rId12" Type="http://schemas.openxmlformats.org/officeDocument/2006/relationships/theme" Target="../theme/theme60.xml"/><Relationship Id="rId2" Type="http://schemas.openxmlformats.org/officeDocument/2006/relationships/slideLayout" Target="../slideLayouts/slideLayout655.xml"/><Relationship Id="rId1" Type="http://schemas.openxmlformats.org/officeDocument/2006/relationships/slideLayout" Target="../slideLayouts/slideLayout654.xml"/><Relationship Id="rId6" Type="http://schemas.openxmlformats.org/officeDocument/2006/relationships/slideLayout" Target="../slideLayouts/slideLayout659.xml"/><Relationship Id="rId11" Type="http://schemas.openxmlformats.org/officeDocument/2006/relationships/slideLayout" Target="../slideLayouts/slideLayout664.xml"/><Relationship Id="rId5" Type="http://schemas.openxmlformats.org/officeDocument/2006/relationships/slideLayout" Target="../slideLayouts/slideLayout658.xml"/><Relationship Id="rId10" Type="http://schemas.openxmlformats.org/officeDocument/2006/relationships/slideLayout" Target="../slideLayouts/slideLayout663.xml"/><Relationship Id="rId4" Type="http://schemas.openxmlformats.org/officeDocument/2006/relationships/slideLayout" Target="../slideLayouts/slideLayout657.xml"/><Relationship Id="rId9" Type="http://schemas.openxmlformats.org/officeDocument/2006/relationships/slideLayout" Target="../slideLayouts/slideLayout662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67.xml"/><Relationship Id="rId7" Type="http://schemas.openxmlformats.org/officeDocument/2006/relationships/slideLayout" Target="../slideLayouts/slideLayout671.xml"/><Relationship Id="rId12" Type="http://schemas.openxmlformats.org/officeDocument/2006/relationships/theme" Target="../theme/theme61.xml"/><Relationship Id="rId2" Type="http://schemas.openxmlformats.org/officeDocument/2006/relationships/slideLayout" Target="../slideLayouts/slideLayout666.xml"/><Relationship Id="rId1" Type="http://schemas.openxmlformats.org/officeDocument/2006/relationships/slideLayout" Target="../slideLayouts/slideLayout665.xml"/><Relationship Id="rId6" Type="http://schemas.openxmlformats.org/officeDocument/2006/relationships/slideLayout" Target="../slideLayouts/slideLayout670.xml"/><Relationship Id="rId11" Type="http://schemas.openxmlformats.org/officeDocument/2006/relationships/slideLayout" Target="../slideLayouts/slideLayout675.xml"/><Relationship Id="rId5" Type="http://schemas.openxmlformats.org/officeDocument/2006/relationships/slideLayout" Target="../slideLayouts/slideLayout669.xml"/><Relationship Id="rId10" Type="http://schemas.openxmlformats.org/officeDocument/2006/relationships/slideLayout" Target="../slideLayouts/slideLayout674.xml"/><Relationship Id="rId4" Type="http://schemas.openxmlformats.org/officeDocument/2006/relationships/slideLayout" Target="../slideLayouts/slideLayout668.xml"/><Relationship Id="rId9" Type="http://schemas.openxmlformats.org/officeDocument/2006/relationships/slideLayout" Target="../slideLayouts/slideLayout673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78.xml"/><Relationship Id="rId7" Type="http://schemas.openxmlformats.org/officeDocument/2006/relationships/slideLayout" Target="../slideLayouts/slideLayout682.xml"/><Relationship Id="rId12" Type="http://schemas.openxmlformats.org/officeDocument/2006/relationships/theme" Target="../theme/theme62.xml"/><Relationship Id="rId2" Type="http://schemas.openxmlformats.org/officeDocument/2006/relationships/slideLayout" Target="../slideLayouts/slideLayout677.xml"/><Relationship Id="rId1" Type="http://schemas.openxmlformats.org/officeDocument/2006/relationships/slideLayout" Target="../slideLayouts/slideLayout676.xml"/><Relationship Id="rId6" Type="http://schemas.openxmlformats.org/officeDocument/2006/relationships/slideLayout" Target="../slideLayouts/slideLayout681.xml"/><Relationship Id="rId11" Type="http://schemas.openxmlformats.org/officeDocument/2006/relationships/slideLayout" Target="../slideLayouts/slideLayout686.xml"/><Relationship Id="rId5" Type="http://schemas.openxmlformats.org/officeDocument/2006/relationships/slideLayout" Target="../slideLayouts/slideLayout680.xml"/><Relationship Id="rId10" Type="http://schemas.openxmlformats.org/officeDocument/2006/relationships/slideLayout" Target="../slideLayouts/slideLayout685.xml"/><Relationship Id="rId4" Type="http://schemas.openxmlformats.org/officeDocument/2006/relationships/slideLayout" Target="../slideLayouts/slideLayout679.xml"/><Relationship Id="rId9" Type="http://schemas.openxmlformats.org/officeDocument/2006/relationships/slideLayout" Target="../slideLayouts/slideLayout684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89.xml"/><Relationship Id="rId7" Type="http://schemas.openxmlformats.org/officeDocument/2006/relationships/slideLayout" Target="../slideLayouts/slideLayout693.xml"/><Relationship Id="rId12" Type="http://schemas.openxmlformats.org/officeDocument/2006/relationships/theme" Target="../theme/theme63.xml"/><Relationship Id="rId2" Type="http://schemas.openxmlformats.org/officeDocument/2006/relationships/slideLayout" Target="../slideLayouts/slideLayout688.xml"/><Relationship Id="rId1" Type="http://schemas.openxmlformats.org/officeDocument/2006/relationships/slideLayout" Target="../slideLayouts/slideLayout687.xml"/><Relationship Id="rId6" Type="http://schemas.openxmlformats.org/officeDocument/2006/relationships/slideLayout" Target="../slideLayouts/slideLayout692.xml"/><Relationship Id="rId11" Type="http://schemas.openxmlformats.org/officeDocument/2006/relationships/slideLayout" Target="../slideLayouts/slideLayout697.xml"/><Relationship Id="rId5" Type="http://schemas.openxmlformats.org/officeDocument/2006/relationships/slideLayout" Target="../slideLayouts/slideLayout691.xml"/><Relationship Id="rId10" Type="http://schemas.openxmlformats.org/officeDocument/2006/relationships/slideLayout" Target="../slideLayouts/slideLayout696.xml"/><Relationship Id="rId4" Type="http://schemas.openxmlformats.org/officeDocument/2006/relationships/slideLayout" Target="../slideLayouts/slideLayout690.xml"/><Relationship Id="rId9" Type="http://schemas.openxmlformats.org/officeDocument/2006/relationships/slideLayout" Target="../slideLayouts/slideLayout695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0.xml"/><Relationship Id="rId7" Type="http://schemas.openxmlformats.org/officeDocument/2006/relationships/slideLayout" Target="../slideLayouts/slideLayout704.xml"/><Relationship Id="rId12" Type="http://schemas.openxmlformats.org/officeDocument/2006/relationships/theme" Target="../theme/theme64.xml"/><Relationship Id="rId2" Type="http://schemas.openxmlformats.org/officeDocument/2006/relationships/slideLayout" Target="../slideLayouts/slideLayout699.xml"/><Relationship Id="rId1" Type="http://schemas.openxmlformats.org/officeDocument/2006/relationships/slideLayout" Target="../slideLayouts/slideLayout698.xml"/><Relationship Id="rId6" Type="http://schemas.openxmlformats.org/officeDocument/2006/relationships/slideLayout" Target="../slideLayouts/slideLayout703.xml"/><Relationship Id="rId11" Type="http://schemas.openxmlformats.org/officeDocument/2006/relationships/slideLayout" Target="../slideLayouts/slideLayout708.xml"/><Relationship Id="rId5" Type="http://schemas.openxmlformats.org/officeDocument/2006/relationships/slideLayout" Target="../slideLayouts/slideLayout702.xml"/><Relationship Id="rId10" Type="http://schemas.openxmlformats.org/officeDocument/2006/relationships/slideLayout" Target="../slideLayouts/slideLayout707.xml"/><Relationship Id="rId4" Type="http://schemas.openxmlformats.org/officeDocument/2006/relationships/slideLayout" Target="../slideLayouts/slideLayout701.xml"/><Relationship Id="rId9" Type="http://schemas.openxmlformats.org/officeDocument/2006/relationships/slideLayout" Target="../slideLayouts/slideLayout706.xml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11.xml"/><Relationship Id="rId7" Type="http://schemas.openxmlformats.org/officeDocument/2006/relationships/slideLayout" Target="../slideLayouts/slideLayout715.xml"/><Relationship Id="rId12" Type="http://schemas.openxmlformats.org/officeDocument/2006/relationships/theme" Target="../theme/theme65.xml"/><Relationship Id="rId2" Type="http://schemas.openxmlformats.org/officeDocument/2006/relationships/slideLayout" Target="../slideLayouts/slideLayout710.xml"/><Relationship Id="rId1" Type="http://schemas.openxmlformats.org/officeDocument/2006/relationships/slideLayout" Target="../slideLayouts/slideLayout709.xml"/><Relationship Id="rId6" Type="http://schemas.openxmlformats.org/officeDocument/2006/relationships/slideLayout" Target="../slideLayouts/slideLayout714.xml"/><Relationship Id="rId11" Type="http://schemas.openxmlformats.org/officeDocument/2006/relationships/slideLayout" Target="../slideLayouts/slideLayout719.xml"/><Relationship Id="rId5" Type="http://schemas.openxmlformats.org/officeDocument/2006/relationships/slideLayout" Target="../slideLayouts/slideLayout713.xml"/><Relationship Id="rId10" Type="http://schemas.openxmlformats.org/officeDocument/2006/relationships/slideLayout" Target="../slideLayouts/slideLayout718.xml"/><Relationship Id="rId4" Type="http://schemas.openxmlformats.org/officeDocument/2006/relationships/slideLayout" Target="../slideLayouts/slideLayout712.xml"/><Relationship Id="rId9" Type="http://schemas.openxmlformats.org/officeDocument/2006/relationships/slideLayout" Target="../slideLayouts/slideLayout717.xml"/></Relationships>
</file>

<file path=ppt/slideMasters/_rels/slideMaster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22.xml"/><Relationship Id="rId7" Type="http://schemas.openxmlformats.org/officeDocument/2006/relationships/slideLayout" Target="../slideLayouts/slideLayout726.xml"/><Relationship Id="rId12" Type="http://schemas.openxmlformats.org/officeDocument/2006/relationships/theme" Target="../theme/theme66.xml"/><Relationship Id="rId2" Type="http://schemas.openxmlformats.org/officeDocument/2006/relationships/slideLayout" Target="../slideLayouts/slideLayout721.xml"/><Relationship Id="rId1" Type="http://schemas.openxmlformats.org/officeDocument/2006/relationships/slideLayout" Target="../slideLayouts/slideLayout720.xml"/><Relationship Id="rId6" Type="http://schemas.openxmlformats.org/officeDocument/2006/relationships/slideLayout" Target="../slideLayouts/slideLayout725.xml"/><Relationship Id="rId11" Type="http://schemas.openxmlformats.org/officeDocument/2006/relationships/slideLayout" Target="../slideLayouts/slideLayout730.xml"/><Relationship Id="rId5" Type="http://schemas.openxmlformats.org/officeDocument/2006/relationships/slideLayout" Target="../slideLayouts/slideLayout724.xml"/><Relationship Id="rId10" Type="http://schemas.openxmlformats.org/officeDocument/2006/relationships/slideLayout" Target="../slideLayouts/slideLayout729.xml"/><Relationship Id="rId4" Type="http://schemas.openxmlformats.org/officeDocument/2006/relationships/slideLayout" Target="../slideLayouts/slideLayout723.xml"/><Relationship Id="rId9" Type="http://schemas.openxmlformats.org/officeDocument/2006/relationships/slideLayout" Target="../slideLayouts/slideLayout728.xml"/></Relationships>
</file>

<file path=ppt/slideMasters/_rels/slideMaster6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33.xml"/><Relationship Id="rId7" Type="http://schemas.openxmlformats.org/officeDocument/2006/relationships/slideLayout" Target="../slideLayouts/slideLayout737.xml"/><Relationship Id="rId12" Type="http://schemas.openxmlformats.org/officeDocument/2006/relationships/theme" Target="../theme/theme67.xml"/><Relationship Id="rId2" Type="http://schemas.openxmlformats.org/officeDocument/2006/relationships/slideLayout" Target="../slideLayouts/slideLayout732.xml"/><Relationship Id="rId1" Type="http://schemas.openxmlformats.org/officeDocument/2006/relationships/slideLayout" Target="../slideLayouts/slideLayout731.xml"/><Relationship Id="rId6" Type="http://schemas.openxmlformats.org/officeDocument/2006/relationships/slideLayout" Target="../slideLayouts/slideLayout736.xml"/><Relationship Id="rId11" Type="http://schemas.openxmlformats.org/officeDocument/2006/relationships/slideLayout" Target="../slideLayouts/slideLayout741.xml"/><Relationship Id="rId5" Type="http://schemas.openxmlformats.org/officeDocument/2006/relationships/slideLayout" Target="../slideLayouts/slideLayout735.xml"/><Relationship Id="rId10" Type="http://schemas.openxmlformats.org/officeDocument/2006/relationships/slideLayout" Target="../slideLayouts/slideLayout740.xml"/><Relationship Id="rId4" Type="http://schemas.openxmlformats.org/officeDocument/2006/relationships/slideLayout" Target="../slideLayouts/slideLayout734.xml"/><Relationship Id="rId9" Type="http://schemas.openxmlformats.org/officeDocument/2006/relationships/slideLayout" Target="../slideLayouts/slideLayout739.xml"/></Relationships>
</file>

<file path=ppt/slideMasters/_rels/slideMaster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44.xml"/><Relationship Id="rId7" Type="http://schemas.openxmlformats.org/officeDocument/2006/relationships/slideLayout" Target="../slideLayouts/slideLayout748.xml"/><Relationship Id="rId12" Type="http://schemas.openxmlformats.org/officeDocument/2006/relationships/theme" Target="../theme/theme68.xml"/><Relationship Id="rId2" Type="http://schemas.openxmlformats.org/officeDocument/2006/relationships/slideLayout" Target="../slideLayouts/slideLayout743.xml"/><Relationship Id="rId1" Type="http://schemas.openxmlformats.org/officeDocument/2006/relationships/slideLayout" Target="../slideLayouts/slideLayout742.xml"/><Relationship Id="rId6" Type="http://schemas.openxmlformats.org/officeDocument/2006/relationships/slideLayout" Target="../slideLayouts/slideLayout747.xml"/><Relationship Id="rId11" Type="http://schemas.openxmlformats.org/officeDocument/2006/relationships/slideLayout" Target="../slideLayouts/slideLayout752.xml"/><Relationship Id="rId5" Type="http://schemas.openxmlformats.org/officeDocument/2006/relationships/slideLayout" Target="../slideLayouts/slideLayout746.xml"/><Relationship Id="rId10" Type="http://schemas.openxmlformats.org/officeDocument/2006/relationships/slideLayout" Target="../slideLayouts/slideLayout751.xml"/><Relationship Id="rId4" Type="http://schemas.openxmlformats.org/officeDocument/2006/relationships/slideLayout" Target="../slideLayouts/slideLayout745.xml"/><Relationship Id="rId9" Type="http://schemas.openxmlformats.org/officeDocument/2006/relationships/slideLayout" Target="../slideLayouts/slideLayout750.xml"/></Relationships>
</file>

<file path=ppt/slideMasters/_rels/slideMaster6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55.xml"/><Relationship Id="rId7" Type="http://schemas.openxmlformats.org/officeDocument/2006/relationships/slideLayout" Target="../slideLayouts/slideLayout759.xml"/><Relationship Id="rId12" Type="http://schemas.openxmlformats.org/officeDocument/2006/relationships/theme" Target="../theme/theme69.xml"/><Relationship Id="rId2" Type="http://schemas.openxmlformats.org/officeDocument/2006/relationships/slideLayout" Target="../slideLayouts/slideLayout754.xml"/><Relationship Id="rId1" Type="http://schemas.openxmlformats.org/officeDocument/2006/relationships/slideLayout" Target="../slideLayouts/slideLayout753.xml"/><Relationship Id="rId6" Type="http://schemas.openxmlformats.org/officeDocument/2006/relationships/slideLayout" Target="../slideLayouts/slideLayout758.xml"/><Relationship Id="rId11" Type="http://schemas.openxmlformats.org/officeDocument/2006/relationships/slideLayout" Target="../slideLayouts/slideLayout763.xml"/><Relationship Id="rId5" Type="http://schemas.openxmlformats.org/officeDocument/2006/relationships/slideLayout" Target="../slideLayouts/slideLayout757.xml"/><Relationship Id="rId10" Type="http://schemas.openxmlformats.org/officeDocument/2006/relationships/slideLayout" Target="../slideLayouts/slideLayout762.xml"/><Relationship Id="rId4" Type="http://schemas.openxmlformats.org/officeDocument/2006/relationships/slideLayout" Target="../slideLayouts/slideLayout756.xml"/><Relationship Id="rId9" Type="http://schemas.openxmlformats.org/officeDocument/2006/relationships/slideLayout" Target="../slideLayouts/slideLayout7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66.xml"/><Relationship Id="rId7" Type="http://schemas.openxmlformats.org/officeDocument/2006/relationships/slideLayout" Target="../slideLayouts/slideLayout770.xml"/><Relationship Id="rId12" Type="http://schemas.openxmlformats.org/officeDocument/2006/relationships/theme" Target="../theme/theme70.xml"/><Relationship Id="rId2" Type="http://schemas.openxmlformats.org/officeDocument/2006/relationships/slideLayout" Target="../slideLayouts/slideLayout765.xml"/><Relationship Id="rId1" Type="http://schemas.openxmlformats.org/officeDocument/2006/relationships/slideLayout" Target="../slideLayouts/slideLayout764.xml"/><Relationship Id="rId6" Type="http://schemas.openxmlformats.org/officeDocument/2006/relationships/slideLayout" Target="../slideLayouts/slideLayout769.xml"/><Relationship Id="rId11" Type="http://schemas.openxmlformats.org/officeDocument/2006/relationships/slideLayout" Target="../slideLayouts/slideLayout774.xml"/><Relationship Id="rId5" Type="http://schemas.openxmlformats.org/officeDocument/2006/relationships/slideLayout" Target="../slideLayouts/slideLayout768.xml"/><Relationship Id="rId10" Type="http://schemas.openxmlformats.org/officeDocument/2006/relationships/slideLayout" Target="../slideLayouts/slideLayout773.xml"/><Relationship Id="rId4" Type="http://schemas.openxmlformats.org/officeDocument/2006/relationships/slideLayout" Target="../slideLayouts/slideLayout767.xml"/><Relationship Id="rId9" Type="http://schemas.openxmlformats.org/officeDocument/2006/relationships/slideLayout" Target="../slideLayouts/slideLayout772.xml"/></Relationships>
</file>

<file path=ppt/slideMasters/_rels/slideMaster7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77.xml"/><Relationship Id="rId7" Type="http://schemas.openxmlformats.org/officeDocument/2006/relationships/slideLayout" Target="../slideLayouts/slideLayout781.xml"/><Relationship Id="rId12" Type="http://schemas.openxmlformats.org/officeDocument/2006/relationships/theme" Target="../theme/theme71.xml"/><Relationship Id="rId2" Type="http://schemas.openxmlformats.org/officeDocument/2006/relationships/slideLayout" Target="../slideLayouts/slideLayout776.xml"/><Relationship Id="rId1" Type="http://schemas.openxmlformats.org/officeDocument/2006/relationships/slideLayout" Target="../slideLayouts/slideLayout775.xml"/><Relationship Id="rId6" Type="http://schemas.openxmlformats.org/officeDocument/2006/relationships/slideLayout" Target="../slideLayouts/slideLayout780.xml"/><Relationship Id="rId11" Type="http://schemas.openxmlformats.org/officeDocument/2006/relationships/slideLayout" Target="../slideLayouts/slideLayout785.xml"/><Relationship Id="rId5" Type="http://schemas.openxmlformats.org/officeDocument/2006/relationships/slideLayout" Target="../slideLayouts/slideLayout779.xml"/><Relationship Id="rId10" Type="http://schemas.openxmlformats.org/officeDocument/2006/relationships/slideLayout" Target="../slideLayouts/slideLayout784.xml"/><Relationship Id="rId4" Type="http://schemas.openxmlformats.org/officeDocument/2006/relationships/slideLayout" Target="../slideLayouts/slideLayout778.xml"/><Relationship Id="rId9" Type="http://schemas.openxmlformats.org/officeDocument/2006/relationships/slideLayout" Target="../slideLayouts/slideLayout783.xml"/></Relationships>
</file>

<file path=ppt/slideMasters/_rels/slideMaster7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88.xml"/><Relationship Id="rId7" Type="http://schemas.openxmlformats.org/officeDocument/2006/relationships/slideLayout" Target="../slideLayouts/slideLayout792.xml"/><Relationship Id="rId12" Type="http://schemas.openxmlformats.org/officeDocument/2006/relationships/theme" Target="../theme/theme72.xml"/><Relationship Id="rId2" Type="http://schemas.openxmlformats.org/officeDocument/2006/relationships/slideLayout" Target="../slideLayouts/slideLayout787.xml"/><Relationship Id="rId1" Type="http://schemas.openxmlformats.org/officeDocument/2006/relationships/slideLayout" Target="../slideLayouts/slideLayout786.xml"/><Relationship Id="rId6" Type="http://schemas.openxmlformats.org/officeDocument/2006/relationships/slideLayout" Target="../slideLayouts/slideLayout791.xml"/><Relationship Id="rId11" Type="http://schemas.openxmlformats.org/officeDocument/2006/relationships/slideLayout" Target="../slideLayouts/slideLayout796.xml"/><Relationship Id="rId5" Type="http://schemas.openxmlformats.org/officeDocument/2006/relationships/slideLayout" Target="../slideLayouts/slideLayout790.xml"/><Relationship Id="rId10" Type="http://schemas.openxmlformats.org/officeDocument/2006/relationships/slideLayout" Target="../slideLayouts/slideLayout795.xml"/><Relationship Id="rId4" Type="http://schemas.openxmlformats.org/officeDocument/2006/relationships/slideLayout" Target="../slideLayouts/slideLayout789.xml"/><Relationship Id="rId9" Type="http://schemas.openxmlformats.org/officeDocument/2006/relationships/slideLayout" Target="../slideLayouts/slideLayout794.xml"/></Relationships>
</file>

<file path=ppt/slideMasters/_rels/slideMaster7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99.xml"/><Relationship Id="rId7" Type="http://schemas.openxmlformats.org/officeDocument/2006/relationships/slideLayout" Target="../slideLayouts/slideLayout803.xml"/><Relationship Id="rId12" Type="http://schemas.openxmlformats.org/officeDocument/2006/relationships/theme" Target="../theme/theme73.xml"/><Relationship Id="rId2" Type="http://schemas.openxmlformats.org/officeDocument/2006/relationships/slideLayout" Target="../slideLayouts/slideLayout798.xml"/><Relationship Id="rId1" Type="http://schemas.openxmlformats.org/officeDocument/2006/relationships/slideLayout" Target="../slideLayouts/slideLayout797.xml"/><Relationship Id="rId6" Type="http://schemas.openxmlformats.org/officeDocument/2006/relationships/slideLayout" Target="../slideLayouts/slideLayout802.xml"/><Relationship Id="rId11" Type="http://schemas.openxmlformats.org/officeDocument/2006/relationships/slideLayout" Target="../slideLayouts/slideLayout807.xml"/><Relationship Id="rId5" Type="http://schemas.openxmlformats.org/officeDocument/2006/relationships/slideLayout" Target="../slideLayouts/slideLayout801.xml"/><Relationship Id="rId10" Type="http://schemas.openxmlformats.org/officeDocument/2006/relationships/slideLayout" Target="../slideLayouts/slideLayout806.xml"/><Relationship Id="rId4" Type="http://schemas.openxmlformats.org/officeDocument/2006/relationships/slideLayout" Target="../slideLayouts/slideLayout800.xml"/><Relationship Id="rId9" Type="http://schemas.openxmlformats.org/officeDocument/2006/relationships/slideLayout" Target="../slideLayouts/slideLayout805.xml"/></Relationships>
</file>

<file path=ppt/slideMasters/_rels/slideMaster7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10.xml"/><Relationship Id="rId7" Type="http://schemas.openxmlformats.org/officeDocument/2006/relationships/slideLayout" Target="../slideLayouts/slideLayout814.xml"/><Relationship Id="rId12" Type="http://schemas.openxmlformats.org/officeDocument/2006/relationships/theme" Target="../theme/theme74.xml"/><Relationship Id="rId2" Type="http://schemas.openxmlformats.org/officeDocument/2006/relationships/slideLayout" Target="../slideLayouts/slideLayout809.xml"/><Relationship Id="rId1" Type="http://schemas.openxmlformats.org/officeDocument/2006/relationships/slideLayout" Target="../slideLayouts/slideLayout808.xml"/><Relationship Id="rId6" Type="http://schemas.openxmlformats.org/officeDocument/2006/relationships/slideLayout" Target="../slideLayouts/slideLayout813.xml"/><Relationship Id="rId11" Type="http://schemas.openxmlformats.org/officeDocument/2006/relationships/slideLayout" Target="../slideLayouts/slideLayout818.xml"/><Relationship Id="rId5" Type="http://schemas.openxmlformats.org/officeDocument/2006/relationships/slideLayout" Target="../slideLayouts/slideLayout812.xml"/><Relationship Id="rId10" Type="http://schemas.openxmlformats.org/officeDocument/2006/relationships/slideLayout" Target="../slideLayouts/slideLayout817.xml"/><Relationship Id="rId4" Type="http://schemas.openxmlformats.org/officeDocument/2006/relationships/slideLayout" Target="../slideLayouts/slideLayout811.xml"/><Relationship Id="rId9" Type="http://schemas.openxmlformats.org/officeDocument/2006/relationships/slideLayout" Target="../slideLayouts/slideLayout816.xml"/></Relationships>
</file>

<file path=ppt/slideMasters/_rels/slideMaster7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21.xml"/><Relationship Id="rId7" Type="http://schemas.openxmlformats.org/officeDocument/2006/relationships/slideLayout" Target="../slideLayouts/slideLayout825.xml"/><Relationship Id="rId12" Type="http://schemas.openxmlformats.org/officeDocument/2006/relationships/theme" Target="../theme/theme75.xml"/><Relationship Id="rId2" Type="http://schemas.openxmlformats.org/officeDocument/2006/relationships/slideLayout" Target="../slideLayouts/slideLayout820.xml"/><Relationship Id="rId1" Type="http://schemas.openxmlformats.org/officeDocument/2006/relationships/slideLayout" Target="../slideLayouts/slideLayout819.xml"/><Relationship Id="rId6" Type="http://schemas.openxmlformats.org/officeDocument/2006/relationships/slideLayout" Target="../slideLayouts/slideLayout824.xml"/><Relationship Id="rId11" Type="http://schemas.openxmlformats.org/officeDocument/2006/relationships/slideLayout" Target="../slideLayouts/slideLayout829.xml"/><Relationship Id="rId5" Type="http://schemas.openxmlformats.org/officeDocument/2006/relationships/slideLayout" Target="../slideLayouts/slideLayout823.xml"/><Relationship Id="rId10" Type="http://schemas.openxmlformats.org/officeDocument/2006/relationships/slideLayout" Target="../slideLayouts/slideLayout828.xml"/><Relationship Id="rId4" Type="http://schemas.openxmlformats.org/officeDocument/2006/relationships/slideLayout" Target="../slideLayouts/slideLayout822.xml"/><Relationship Id="rId9" Type="http://schemas.openxmlformats.org/officeDocument/2006/relationships/slideLayout" Target="../slideLayouts/slideLayout827.xml"/></Relationships>
</file>

<file path=ppt/slideMasters/_rels/slideMaster7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32.xml"/><Relationship Id="rId7" Type="http://schemas.openxmlformats.org/officeDocument/2006/relationships/slideLayout" Target="../slideLayouts/slideLayout836.xml"/><Relationship Id="rId12" Type="http://schemas.openxmlformats.org/officeDocument/2006/relationships/theme" Target="../theme/theme76.xml"/><Relationship Id="rId2" Type="http://schemas.openxmlformats.org/officeDocument/2006/relationships/slideLayout" Target="../slideLayouts/slideLayout831.xml"/><Relationship Id="rId1" Type="http://schemas.openxmlformats.org/officeDocument/2006/relationships/slideLayout" Target="../slideLayouts/slideLayout830.xml"/><Relationship Id="rId6" Type="http://schemas.openxmlformats.org/officeDocument/2006/relationships/slideLayout" Target="../slideLayouts/slideLayout835.xml"/><Relationship Id="rId11" Type="http://schemas.openxmlformats.org/officeDocument/2006/relationships/slideLayout" Target="../slideLayouts/slideLayout840.xml"/><Relationship Id="rId5" Type="http://schemas.openxmlformats.org/officeDocument/2006/relationships/slideLayout" Target="../slideLayouts/slideLayout834.xml"/><Relationship Id="rId10" Type="http://schemas.openxmlformats.org/officeDocument/2006/relationships/slideLayout" Target="../slideLayouts/slideLayout839.xml"/><Relationship Id="rId4" Type="http://schemas.openxmlformats.org/officeDocument/2006/relationships/slideLayout" Target="../slideLayouts/slideLayout833.xml"/><Relationship Id="rId9" Type="http://schemas.openxmlformats.org/officeDocument/2006/relationships/slideLayout" Target="../slideLayouts/slideLayout838.xml"/></Relationships>
</file>

<file path=ppt/slideMasters/_rels/slideMaster7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43.xml"/><Relationship Id="rId7" Type="http://schemas.openxmlformats.org/officeDocument/2006/relationships/slideLayout" Target="../slideLayouts/slideLayout847.xml"/><Relationship Id="rId12" Type="http://schemas.openxmlformats.org/officeDocument/2006/relationships/theme" Target="../theme/theme77.xml"/><Relationship Id="rId2" Type="http://schemas.openxmlformats.org/officeDocument/2006/relationships/slideLayout" Target="../slideLayouts/slideLayout842.xml"/><Relationship Id="rId1" Type="http://schemas.openxmlformats.org/officeDocument/2006/relationships/slideLayout" Target="../slideLayouts/slideLayout841.xml"/><Relationship Id="rId6" Type="http://schemas.openxmlformats.org/officeDocument/2006/relationships/slideLayout" Target="../slideLayouts/slideLayout846.xml"/><Relationship Id="rId11" Type="http://schemas.openxmlformats.org/officeDocument/2006/relationships/slideLayout" Target="../slideLayouts/slideLayout851.xml"/><Relationship Id="rId5" Type="http://schemas.openxmlformats.org/officeDocument/2006/relationships/slideLayout" Target="../slideLayouts/slideLayout845.xml"/><Relationship Id="rId10" Type="http://schemas.openxmlformats.org/officeDocument/2006/relationships/slideLayout" Target="../slideLayouts/slideLayout850.xml"/><Relationship Id="rId4" Type="http://schemas.openxmlformats.org/officeDocument/2006/relationships/slideLayout" Target="../slideLayouts/slideLayout844.xml"/><Relationship Id="rId9" Type="http://schemas.openxmlformats.org/officeDocument/2006/relationships/slideLayout" Target="../slideLayouts/slideLayout849.xml"/></Relationships>
</file>

<file path=ppt/slideMasters/_rels/slideMaster7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54.xml"/><Relationship Id="rId7" Type="http://schemas.openxmlformats.org/officeDocument/2006/relationships/slideLayout" Target="../slideLayouts/slideLayout858.xml"/><Relationship Id="rId12" Type="http://schemas.openxmlformats.org/officeDocument/2006/relationships/theme" Target="../theme/theme78.xml"/><Relationship Id="rId2" Type="http://schemas.openxmlformats.org/officeDocument/2006/relationships/slideLayout" Target="../slideLayouts/slideLayout853.xml"/><Relationship Id="rId1" Type="http://schemas.openxmlformats.org/officeDocument/2006/relationships/slideLayout" Target="../slideLayouts/slideLayout852.xml"/><Relationship Id="rId6" Type="http://schemas.openxmlformats.org/officeDocument/2006/relationships/slideLayout" Target="../slideLayouts/slideLayout857.xml"/><Relationship Id="rId11" Type="http://schemas.openxmlformats.org/officeDocument/2006/relationships/slideLayout" Target="../slideLayouts/slideLayout862.xml"/><Relationship Id="rId5" Type="http://schemas.openxmlformats.org/officeDocument/2006/relationships/slideLayout" Target="../slideLayouts/slideLayout856.xml"/><Relationship Id="rId10" Type="http://schemas.openxmlformats.org/officeDocument/2006/relationships/slideLayout" Target="../slideLayouts/slideLayout861.xml"/><Relationship Id="rId4" Type="http://schemas.openxmlformats.org/officeDocument/2006/relationships/slideLayout" Target="../slideLayouts/slideLayout855.xml"/><Relationship Id="rId9" Type="http://schemas.openxmlformats.org/officeDocument/2006/relationships/slideLayout" Target="../slideLayouts/slideLayout860.xml"/></Relationships>
</file>

<file path=ppt/slideMasters/_rels/slideMaster7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65.xml"/><Relationship Id="rId7" Type="http://schemas.openxmlformats.org/officeDocument/2006/relationships/slideLayout" Target="../slideLayouts/slideLayout869.xml"/><Relationship Id="rId12" Type="http://schemas.openxmlformats.org/officeDocument/2006/relationships/theme" Target="../theme/theme79.xml"/><Relationship Id="rId2" Type="http://schemas.openxmlformats.org/officeDocument/2006/relationships/slideLayout" Target="../slideLayouts/slideLayout864.xml"/><Relationship Id="rId1" Type="http://schemas.openxmlformats.org/officeDocument/2006/relationships/slideLayout" Target="../slideLayouts/slideLayout863.xml"/><Relationship Id="rId6" Type="http://schemas.openxmlformats.org/officeDocument/2006/relationships/slideLayout" Target="../slideLayouts/slideLayout868.xml"/><Relationship Id="rId11" Type="http://schemas.openxmlformats.org/officeDocument/2006/relationships/slideLayout" Target="../slideLayouts/slideLayout873.xml"/><Relationship Id="rId5" Type="http://schemas.openxmlformats.org/officeDocument/2006/relationships/slideLayout" Target="../slideLayouts/slideLayout867.xml"/><Relationship Id="rId10" Type="http://schemas.openxmlformats.org/officeDocument/2006/relationships/slideLayout" Target="../slideLayouts/slideLayout872.xml"/><Relationship Id="rId4" Type="http://schemas.openxmlformats.org/officeDocument/2006/relationships/slideLayout" Target="../slideLayouts/slideLayout866.xml"/><Relationship Id="rId9" Type="http://schemas.openxmlformats.org/officeDocument/2006/relationships/slideLayout" Target="../slideLayouts/slideLayout8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8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76.xml"/><Relationship Id="rId7" Type="http://schemas.openxmlformats.org/officeDocument/2006/relationships/slideLayout" Target="../slideLayouts/slideLayout880.xml"/><Relationship Id="rId12" Type="http://schemas.openxmlformats.org/officeDocument/2006/relationships/theme" Target="../theme/theme80.xml"/><Relationship Id="rId2" Type="http://schemas.openxmlformats.org/officeDocument/2006/relationships/slideLayout" Target="../slideLayouts/slideLayout875.xml"/><Relationship Id="rId1" Type="http://schemas.openxmlformats.org/officeDocument/2006/relationships/slideLayout" Target="../slideLayouts/slideLayout874.xml"/><Relationship Id="rId6" Type="http://schemas.openxmlformats.org/officeDocument/2006/relationships/slideLayout" Target="../slideLayouts/slideLayout879.xml"/><Relationship Id="rId11" Type="http://schemas.openxmlformats.org/officeDocument/2006/relationships/slideLayout" Target="../slideLayouts/slideLayout884.xml"/><Relationship Id="rId5" Type="http://schemas.openxmlformats.org/officeDocument/2006/relationships/slideLayout" Target="../slideLayouts/slideLayout878.xml"/><Relationship Id="rId10" Type="http://schemas.openxmlformats.org/officeDocument/2006/relationships/slideLayout" Target="../slideLayouts/slideLayout883.xml"/><Relationship Id="rId4" Type="http://schemas.openxmlformats.org/officeDocument/2006/relationships/slideLayout" Target="../slideLayouts/slideLayout877.xml"/><Relationship Id="rId9" Type="http://schemas.openxmlformats.org/officeDocument/2006/relationships/slideLayout" Target="../slideLayouts/slideLayout882.xml"/></Relationships>
</file>

<file path=ppt/slideMasters/_rels/slideMaster8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87.xml"/><Relationship Id="rId7" Type="http://schemas.openxmlformats.org/officeDocument/2006/relationships/slideLayout" Target="../slideLayouts/slideLayout891.xml"/><Relationship Id="rId12" Type="http://schemas.openxmlformats.org/officeDocument/2006/relationships/theme" Target="../theme/theme81.xml"/><Relationship Id="rId2" Type="http://schemas.openxmlformats.org/officeDocument/2006/relationships/slideLayout" Target="../slideLayouts/slideLayout886.xml"/><Relationship Id="rId1" Type="http://schemas.openxmlformats.org/officeDocument/2006/relationships/slideLayout" Target="../slideLayouts/slideLayout885.xml"/><Relationship Id="rId6" Type="http://schemas.openxmlformats.org/officeDocument/2006/relationships/slideLayout" Target="../slideLayouts/slideLayout890.xml"/><Relationship Id="rId11" Type="http://schemas.openxmlformats.org/officeDocument/2006/relationships/slideLayout" Target="../slideLayouts/slideLayout895.xml"/><Relationship Id="rId5" Type="http://schemas.openxmlformats.org/officeDocument/2006/relationships/slideLayout" Target="../slideLayouts/slideLayout889.xml"/><Relationship Id="rId10" Type="http://schemas.openxmlformats.org/officeDocument/2006/relationships/slideLayout" Target="../slideLayouts/slideLayout894.xml"/><Relationship Id="rId4" Type="http://schemas.openxmlformats.org/officeDocument/2006/relationships/slideLayout" Target="../slideLayouts/slideLayout888.xml"/><Relationship Id="rId9" Type="http://schemas.openxmlformats.org/officeDocument/2006/relationships/slideLayout" Target="../slideLayouts/slideLayout893.xml"/></Relationships>
</file>

<file path=ppt/slideMasters/_rels/slideMaster8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98.xml"/><Relationship Id="rId7" Type="http://schemas.openxmlformats.org/officeDocument/2006/relationships/slideLayout" Target="../slideLayouts/slideLayout902.xml"/><Relationship Id="rId12" Type="http://schemas.openxmlformats.org/officeDocument/2006/relationships/theme" Target="../theme/theme82.xml"/><Relationship Id="rId2" Type="http://schemas.openxmlformats.org/officeDocument/2006/relationships/slideLayout" Target="../slideLayouts/slideLayout897.xml"/><Relationship Id="rId1" Type="http://schemas.openxmlformats.org/officeDocument/2006/relationships/slideLayout" Target="../slideLayouts/slideLayout896.xml"/><Relationship Id="rId6" Type="http://schemas.openxmlformats.org/officeDocument/2006/relationships/slideLayout" Target="../slideLayouts/slideLayout901.xml"/><Relationship Id="rId11" Type="http://schemas.openxmlformats.org/officeDocument/2006/relationships/slideLayout" Target="../slideLayouts/slideLayout906.xml"/><Relationship Id="rId5" Type="http://schemas.openxmlformats.org/officeDocument/2006/relationships/slideLayout" Target="../slideLayouts/slideLayout900.xml"/><Relationship Id="rId10" Type="http://schemas.openxmlformats.org/officeDocument/2006/relationships/slideLayout" Target="../slideLayouts/slideLayout905.xml"/><Relationship Id="rId4" Type="http://schemas.openxmlformats.org/officeDocument/2006/relationships/slideLayout" Target="../slideLayouts/slideLayout899.xml"/><Relationship Id="rId9" Type="http://schemas.openxmlformats.org/officeDocument/2006/relationships/slideLayout" Target="../slideLayouts/slideLayout90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4955-0F7D-441C-BA9A-66459BC62F1C}" type="datetime1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3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6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6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74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32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4955-0F7D-441C-BA9A-66459BC62F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1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90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55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err="1" smtClean="0"/>
              <a:t>Second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96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D1020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2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>
            <a:extLst>
              <a:ext uri="{FF2B5EF4-FFF2-40B4-BE49-F238E27FC236}">
                <a16:creationId xmlns:a16="http://schemas.microsoft.com/office/drawing/2014/main" xmlns="" id="{9C94E692-39C8-476D-B1D5-93E80AFB8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xmlns="" id="{1BF29DAD-4AB7-4358-84E5-2F12863E61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Po kliknutí lze upravit styl předlohy nadpisů.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xmlns="" id="{AB2C9176-053F-4AAE-AEC5-267B2D824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Po kliknutí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26F6A54B-CF1C-4803-9624-6D66B26836A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45225"/>
            <a:ext cx="190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B797E3B3-4D86-4A43-A033-92A2A584A4A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8549C72E-6BDB-4A16-AB62-2180919A3F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Garamond" panose="02020404030301010803" pitchFamily="18" charset="0"/>
              </a:defRPr>
            </a:lvl1pPr>
          </a:lstStyle>
          <a:p>
            <a:fld id="{0DD44213-A68E-4759-BA20-3ABA5561F74D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6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>
            <a:extLst>
              <a:ext uri="{FF2B5EF4-FFF2-40B4-BE49-F238E27FC236}">
                <a16:creationId xmlns:a16="http://schemas.microsoft.com/office/drawing/2014/main" xmlns="" id="{9C94E692-39C8-476D-B1D5-93E80AFB8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xmlns="" id="{1BF29DAD-4AB7-4358-84E5-2F12863E61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Po kliknutí lze upravit styl předlohy nadpisů.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xmlns="" id="{AB2C9176-053F-4AAE-AEC5-267B2D824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Po kliknutí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26F6A54B-CF1C-4803-9624-6D66B26836A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45225"/>
            <a:ext cx="190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B797E3B3-4D86-4A43-A033-92A2A584A4A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8549C72E-6BDB-4A16-AB62-2180919A3F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Garamond" panose="02020404030301010803" pitchFamily="18" charset="0"/>
              </a:defRPr>
            </a:lvl1pPr>
          </a:lstStyle>
          <a:p>
            <a:fld id="{0DD44213-A68E-4759-BA20-3ABA5561F74D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40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>
            <a:extLst>
              <a:ext uri="{FF2B5EF4-FFF2-40B4-BE49-F238E27FC236}">
                <a16:creationId xmlns:a16="http://schemas.microsoft.com/office/drawing/2014/main" xmlns="" id="{9C94E692-39C8-476D-B1D5-93E80AFB8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xmlns="" id="{1BF29DAD-4AB7-4358-84E5-2F12863E61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Po kliknutí lze upravit styl předlohy nadpisů.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xmlns="" id="{AB2C9176-053F-4AAE-AEC5-267B2D824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Po kliknutí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26F6A54B-CF1C-4803-9624-6D66B26836A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45225"/>
            <a:ext cx="190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B797E3B3-4D86-4A43-A033-92A2A584A4A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8549C72E-6BDB-4A16-AB62-2180919A3F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Garamond" panose="02020404030301010803" pitchFamily="18" charset="0"/>
              </a:defRPr>
            </a:lvl1pPr>
          </a:lstStyle>
          <a:p>
            <a:fld id="{0DD44213-A68E-4759-BA20-3ABA5561F74D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58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>
            <a:extLst>
              <a:ext uri="{FF2B5EF4-FFF2-40B4-BE49-F238E27FC236}">
                <a16:creationId xmlns:a16="http://schemas.microsoft.com/office/drawing/2014/main" xmlns="" id="{9C94E692-39C8-476D-B1D5-93E80AFB8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xmlns="" id="{1BF29DAD-4AB7-4358-84E5-2F12863E61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Po kliknutí lze upravit styl předlohy nadpisů.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xmlns="" id="{AB2C9176-053F-4AAE-AEC5-267B2D824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Po kliknutí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26F6A54B-CF1C-4803-9624-6D66B26836A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45225"/>
            <a:ext cx="190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B797E3B3-4D86-4A43-A033-92A2A584A4A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8549C72E-6BDB-4A16-AB62-2180919A3F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Garamond" panose="02020404030301010803" pitchFamily="18" charset="0"/>
              </a:defRPr>
            </a:lvl1pPr>
          </a:lstStyle>
          <a:p>
            <a:fld id="{0DD44213-A68E-4759-BA20-3ABA5561F74D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5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>
            <a:extLst>
              <a:ext uri="{FF2B5EF4-FFF2-40B4-BE49-F238E27FC236}">
                <a16:creationId xmlns:a16="http://schemas.microsoft.com/office/drawing/2014/main" xmlns="" id="{9C94E692-39C8-476D-B1D5-93E80AFB8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xmlns="" id="{1BF29DAD-4AB7-4358-84E5-2F12863E61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Po kliknutí lze upravit styl předlohy nadpisů.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xmlns="" id="{AB2C9176-053F-4AAE-AEC5-267B2D824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Po kliknutí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26F6A54B-CF1C-4803-9624-6D66B26836A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45225"/>
            <a:ext cx="190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srgbClr val="4F261E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B797E3B3-4D86-4A43-A033-92A2A584A4A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8549C72E-6BDB-4A16-AB62-2180919A3F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Garamond" panose="02020404030301010803" pitchFamily="18" charset="0"/>
              </a:defRPr>
            </a:lvl1pPr>
          </a:lstStyle>
          <a:p>
            <a:fld id="{0DD44213-A68E-4759-BA20-3ABA5561F74D}" type="slidenum">
              <a:rPr lang="cs-CZ" altLang="cs-CZ">
                <a:solidFill>
                  <a:srgbClr val="4F261E"/>
                </a:solidFill>
              </a:rPr>
              <a:pPr/>
              <a:t>‹#›</a:t>
            </a:fld>
            <a:endParaRPr lang="cs-CZ" altLang="cs-CZ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1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75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47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49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57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99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2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4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3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2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61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84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2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8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3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6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49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23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83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8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1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3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5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6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0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9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4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9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0" r:id="rId1"/>
    <p:sldLayoutId id="2147484291" r:id="rId2"/>
    <p:sldLayoutId id="2147484292" r:id="rId3"/>
    <p:sldLayoutId id="2147484293" r:id="rId4"/>
    <p:sldLayoutId id="2147484294" r:id="rId5"/>
    <p:sldLayoutId id="2147484295" r:id="rId6"/>
    <p:sldLayoutId id="2147484296" r:id="rId7"/>
    <p:sldLayoutId id="2147484297" r:id="rId8"/>
    <p:sldLayoutId id="2147484298" r:id="rId9"/>
    <p:sldLayoutId id="2147484299" r:id="rId10"/>
    <p:sldLayoutId id="214748430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1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  <p:sldLayoutId id="2147484303" r:id="rId2"/>
    <p:sldLayoutId id="2147484304" r:id="rId3"/>
    <p:sldLayoutId id="2147484305" r:id="rId4"/>
    <p:sldLayoutId id="2147484306" r:id="rId5"/>
    <p:sldLayoutId id="2147484307" r:id="rId6"/>
    <p:sldLayoutId id="2147484308" r:id="rId7"/>
    <p:sldLayoutId id="2147484309" r:id="rId8"/>
    <p:sldLayoutId id="2147484310" r:id="rId9"/>
    <p:sldLayoutId id="2147484311" r:id="rId10"/>
    <p:sldLayoutId id="214748431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2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6" r:id="rId1"/>
    <p:sldLayoutId id="2147484327" r:id="rId2"/>
    <p:sldLayoutId id="2147484328" r:id="rId3"/>
    <p:sldLayoutId id="2147484329" r:id="rId4"/>
    <p:sldLayoutId id="2147484330" r:id="rId5"/>
    <p:sldLayoutId id="2147484331" r:id="rId6"/>
    <p:sldLayoutId id="2147484332" r:id="rId7"/>
    <p:sldLayoutId id="2147484333" r:id="rId8"/>
    <p:sldLayoutId id="2147484334" r:id="rId9"/>
    <p:sldLayoutId id="2147484335" r:id="rId10"/>
    <p:sldLayoutId id="214748433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7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41" r:id="rId4"/>
    <p:sldLayoutId id="2147484342" r:id="rId5"/>
    <p:sldLayoutId id="2147484343" r:id="rId6"/>
    <p:sldLayoutId id="2147484344" r:id="rId7"/>
    <p:sldLayoutId id="2147484345" r:id="rId8"/>
    <p:sldLayoutId id="2147484346" r:id="rId9"/>
    <p:sldLayoutId id="2147484347" r:id="rId10"/>
    <p:sldLayoutId id="214748434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5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0" r:id="rId1"/>
    <p:sldLayoutId id="2147484351" r:id="rId2"/>
    <p:sldLayoutId id="2147484352" r:id="rId3"/>
    <p:sldLayoutId id="2147484353" r:id="rId4"/>
    <p:sldLayoutId id="2147484354" r:id="rId5"/>
    <p:sldLayoutId id="2147484355" r:id="rId6"/>
    <p:sldLayoutId id="2147484356" r:id="rId7"/>
    <p:sldLayoutId id="2147484357" r:id="rId8"/>
    <p:sldLayoutId id="2147484358" r:id="rId9"/>
    <p:sldLayoutId id="2147484359" r:id="rId10"/>
    <p:sldLayoutId id="21474843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4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2" r:id="rId1"/>
    <p:sldLayoutId id="2147484363" r:id="rId2"/>
    <p:sldLayoutId id="2147484364" r:id="rId3"/>
    <p:sldLayoutId id="2147484365" r:id="rId4"/>
    <p:sldLayoutId id="2147484366" r:id="rId5"/>
    <p:sldLayoutId id="2147484367" r:id="rId6"/>
    <p:sldLayoutId id="2147484368" r:id="rId7"/>
    <p:sldLayoutId id="2147484369" r:id="rId8"/>
    <p:sldLayoutId id="2147484370" r:id="rId9"/>
    <p:sldLayoutId id="2147484371" r:id="rId10"/>
    <p:sldLayoutId id="21474843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37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4" r:id="rId1"/>
    <p:sldLayoutId id="2147484375" r:id="rId2"/>
    <p:sldLayoutId id="2147484376" r:id="rId3"/>
    <p:sldLayoutId id="2147484377" r:id="rId4"/>
    <p:sldLayoutId id="2147484378" r:id="rId5"/>
    <p:sldLayoutId id="2147484379" r:id="rId6"/>
    <p:sldLayoutId id="2147484380" r:id="rId7"/>
    <p:sldLayoutId id="2147484381" r:id="rId8"/>
    <p:sldLayoutId id="2147484382" r:id="rId9"/>
    <p:sldLayoutId id="2147484383" r:id="rId10"/>
    <p:sldLayoutId id="21474843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52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  <p:sldLayoutId id="2147484387" r:id="rId2"/>
    <p:sldLayoutId id="2147484388" r:id="rId3"/>
    <p:sldLayoutId id="2147484389" r:id="rId4"/>
    <p:sldLayoutId id="2147484390" r:id="rId5"/>
    <p:sldLayoutId id="2147484391" r:id="rId6"/>
    <p:sldLayoutId id="2147484392" r:id="rId7"/>
    <p:sldLayoutId id="2147484393" r:id="rId8"/>
    <p:sldLayoutId id="2147484394" r:id="rId9"/>
    <p:sldLayoutId id="2147484395" r:id="rId10"/>
    <p:sldLayoutId id="214748439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05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8" r:id="rId1"/>
    <p:sldLayoutId id="2147484399" r:id="rId2"/>
    <p:sldLayoutId id="2147484400" r:id="rId3"/>
    <p:sldLayoutId id="2147484401" r:id="rId4"/>
    <p:sldLayoutId id="2147484402" r:id="rId5"/>
    <p:sldLayoutId id="2147484403" r:id="rId6"/>
    <p:sldLayoutId id="2147484404" r:id="rId7"/>
    <p:sldLayoutId id="2147484405" r:id="rId8"/>
    <p:sldLayoutId id="2147484406" r:id="rId9"/>
    <p:sldLayoutId id="2147484407" r:id="rId10"/>
    <p:sldLayoutId id="214748440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50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24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72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2" r:id="rId1"/>
    <p:sldLayoutId id="2147484423" r:id="rId2"/>
    <p:sldLayoutId id="2147484424" r:id="rId3"/>
    <p:sldLayoutId id="2147484425" r:id="rId4"/>
    <p:sldLayoutId id="2147484426" r:id="rId5"/>
    <p:sldLayoutId id="2147484427" r:id="rId6"/>
    <p:sldLayoutId id="2147484428" r:id="rId7"/>
    <p:sldLayoutId id="2147484429" r:id="rId8"/>
    <p:sldLayoutId id="2147484430" r:id="rId9"/>
    <p:sldLayoutId id="2147484431" r:id="rId10"/>
    <p:sldLayoutId id="214748443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98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35" r:id="rId2"/>
    <p:sldLayoutId id="2147484436" r:id="rId3"/>
    <p:sldLayoutId id="2147484437" r:id="rId4"/>
    <p:sldLayoutId id="2147484438" r:id="rId5"/>
    <p:sldLayoutId id="2147484439" r:id="rId6"/>
    <p:sldLayoutId id="2147484440" r:id="rId7"/>
    <p:sldLayoutId id="2147484441" r:id="rId8"/>
    <p:sldLayoutId id="2147484442" r:id="rId9"/>
    <p:sldLayoutId id="2147484443" r:id="rId10"/>
    <p:sldLayoutId id="214748444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33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6" r:id="rId1"/>
    <p:sldLayoutId id="2147484447" r:id="rId2"/>
    <p:sldLayoutId id="2147484448" r:id="rId3"/>
    <p:sldLayoutId id="2147484449" r:id="rId4"/>
    <p:sldLayoutId id="2147484450" r:id="rId5"/>
    <p:sldLayoutId id="2147484451" r:id="rId6"/>
    <p:sldLayoutId id="2147484452" r:id="rId7"/>
    <p:sldLayoutId id="2147484453" r:id="rId8"/>
    <p:sldLayoutId id="2147484454" r:id="rId9"/>
    <p:sldLayoutId id="2147484455" r:id="rId10"/>
    <p:sldLayoutId id="214748445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1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8" r:id="rId1"/>
    <p:sldLayoutId id="2147484459" r:id="rId2"/>
    <p:sldLayoutId id="2147484460" r:id="rId3"/>
    <p:sldLayoutId id="2147484461" r:id="rId4"/>
    <p:sldLayoutId id="2147484462" r:id="rId5"/>
    <p:sldLayoutId id="2147484463" r:id="rId6"/>
    <p:sldLayoutId id="2147484464" r:id="rId7"/>
    <p:sldLayoutId id="2147484465" r:id="rId8"/>
    <p:sldLayoutId id="2147484466" r:id="rId9"/>
    <p:sldLayoutId id="2147484467" r:id="rId10"/>
    <p:sldLayoutId id="214748446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4955-0F7D-441C-BA9A-66459BC62F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9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0" r:id="rId1"/>
    <p:sldLayoutId id="2147484471" r:id="rId2"/>
    <p:sldLayoutId id="2147484472" r:id="rId3"/>
    <p:sldLayoutId id="2147484473" r:id="rId4"/>
    <p:sldLayoutId id="2147484474" r:id="rId5"/>
    <p:sldLayoutId id="2147484475" r:id="rId6"/>
    <p:sldLayoutId id="2147484476" r:id="rId7"/>
    <p:sldLayoutId id="2147484477" r:id="rId8"/>
    <p:sldLayoutId id="2147484478" r:id="rId9"/>
    <p:sldLayoutId id="2147484479" r:id="rId10"/>
    <p:sldLayoutId id="2147484480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4955-0F7D-441C-BA9A-66459BC62F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15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2" r:id="rId1"/>
    <p:sldLayoutId id="2147484483" r:id="rId2"/>
    <p:sldLayoutId id="2147484484" r:id="rId3"/>
    <p:sldLayoutId id="2147484485" r:id="rId4"/>
    <p:sldLayoutId id="2147484486" r:id="rId5"/>
    <p:sldLayoutId id="2147484487" r:id="rId6"/>
    <p:sldLayoutId id="2147484488" r:id="rId7"/>
    <p:sldLayoutId id="2147484489" r:id="rId8"/>
    <p:sldLayoutId id="2147484490" r:id="rId9"/>
    <p:sldLayoutId id="2147484491" r:id="rId10"/>
    <p:sldLayoutId id="2147484492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4955-0F7D-441C-BA9A-66459BC62F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88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4" r:id="rId1"/>
    <p:sldLayoutId id="2147484495" r:id="rId2"/>
    <p:sldLayoutId id="2147484496" r:id="rId3"/>
    <p:sldLayoutId id="2147484497" r:id="rId4"/>
    <p:sldLayoutId id="2147484498" r:id="rId5"/>
    <p:sldLayoutId id="2147484499" r:id="rId6"/>
    <p:sldLayoutId id="2147484500" r:id="rId7"/>
    <p:sldLayoutId id="2147484501" r:id="rId8"/>
    <p:sldLayoutId id="2147484502" r:id="rId9"/>
    <p:sldLayoutId id="2147484503" r:id="rId10"/>
    <p:sldLayoutId id="2147484504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4955-0F7D-441C-BA9A-66459BC62F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73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6" r:id="rId1"/>
    <p:sldLayoutId id="2147484507" r:id="rId2"/>
    <p:sldLayoutId id="2147484508" r:id="rId3"/>
    <p:sldLayoutId id="2147484509" r:id="rId4"/>
    <p:sldLayoutId id="2147484510" r:id="rId5"/>
    <p:sldLayoutId id="2147484511" r:id="rId6"/>
    <p:sldLayoutId id="2147484512" r:id="rId7"/>
    <p:sldLayoutId id="2147484513" r:id="rId8"/>
    <p:sldLayoutId id="2147484514" r:id="rId9"/>
    <p:sldLayoutId id="2147484515" r:id="rId10"/>
    <p:sldLayoutId id="214748451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4955-0F7D-441C-BA9A-66459BC62F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7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8" r:id="rId1"/>
    <p:sldLayoutId id="2147484519" r:id="rId2"/>
    <p:sldLayoutId id="2147484520" r:id="rId3"/>
    <p:sldLayoutId id="2147484521" r:id="rId4"/>
    <p:sldLayoutId id="2147484522" r:id="rId5"/>
    <p:sldLayoutId id="2147484523" r:id="rId6"/>
    <p:sldLayoutId id="2147484524" r:id="rId7"/>
    <p:sldLayoutId id="2147484525" r:id="rId8"/>
    <p:sldLayoutId id="2147484526" r:id="rId9"/>
    <p:sldLayoutId id="2147484527" r:id="rId10"/>
    <p:sldLayoutId id="214748452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4955-0F7D-441C-BA9A-66459BC62F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2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0" r:id="rId1"/>
    <p:sldLayoutId id="2147484531" r:id="rId2"/>
    <p:sldLayoutId id="2147484532" r:id="rId3"/>
    <p:sldLayoutId id="2147484533" r:id="rId4"/>
    <p:sldLayoutId id="2147484534" r:id="rId5"/>
    <p:sldLayoutId id="2147484535" r:id="rId6"/>
    <p:sldLayoutId id="2147484536" r:id="rId7"/>
    <p:sldLayoutId id="2147484537" r:id="rId8"/>
    <p:sldLayoutId id="2147484538" r:id="rId9"/>
    <p:sldLayoutId id="2147484539" r:id="rId10"/>
    <p:sldLayoutId id="2147484540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28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4955-0F7D-441C-BA9A-66459BC62F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5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2" r:id="rId1"/>
    <p:sldLayoutId id="2147484543" r:id="rId2"/>
    <p:sldLayoutId id="2147484544" r:id="rId3"/>
    <p:sldLayoutId id="2147484545" r:id="rId4"/>
    <p:sldLayoutId id="2147484546" r:id="rId5"/>
    <p:sldLayoutId id="2147484547" r:id="rId6"/>
    <p:sldLayoutId id="2147484548" r:id="rId7"/>
    <p:sldLayoutId id="2147484549" r:id="rId8"/>
    <p:sldLayoutId id="2147484550" r:id="rId9"/>
    <p:sldLayoutId id="2147484551" r:id="rId10"/>
    <p:sldLayoutId id="2147484552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4955-0F7D-441C-BA9A-66459BC62F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7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4" r:id="rId1"/>
    <p:sldLayoutId id="2147484555" r:id="rId2"/>
    <p:sldLayoutId id="2147484556" r:id="rId3"/>
    <p:sldLayoutId id="2147484557" r:id="rId4"/>
    <p:sldLayoutId id="2147484558" r:id="rId5"/>
    <p:sldLayoutId id="2147484559" r:id="rId6"/>
    <p:sldLayoutId id="2147484560" r:id="rId7"/>
    <p:sldLayoutId id="2147484561" r:id="rId8"/>
    <p:sldLayoutId id="2147484562" r:id="rId9"/>
    <p:sldLayoutId id="2147484563" r:id="rId10"/>
    <p:sldLayoutId id="2147484564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4955-0F7D-441C-BA9A-66459BC62F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00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6" r:id="rId1"/>
    <p:sldLayoutId id="2147484567" r:id="rId2"/>
    <p:sldLayoutId id="2147484568" r:id="rId3"/>
    <p:sldLayoutId id="2147484569" r:id="rId4"/>
    <p:sldLayoutId id="2147484570" r:id="rId5"/>
    <p:sldLayoutId id="2147484571" r:id="rId6"/>
    <p:sldLayoutId id="2147484572" r:id="rId7"/>
    <p:sldLayoutId id="2147484573" r:id="rId8"/>
    <p:sldLayoutId id="2147484574" r:id="rId9"/>
    <p:sldLayoutId id="2147484575" r:id="rId10"/>
    <p:sldLayoutId id="214748457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4955-0F7D-441C-BA9A-66459BC62F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7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8" r:id="rId1"/>
    <p:sldLayoutId id="2147484579" r:id="rId2"/>
    <p:sldLayoutId id="2147484580" r:id="rId3"/>
    <p:sldLayoutId id="2147484581" r:id="rId4"/>
    <p:sldLayoutId id="2147484582" r:id="rId5"/>
    <p:sldLayoutId id="2147484583" r:id="rId6"/>
    <p:sldLayoutId id="2147484584" r:id="rId7"/>
    <p:sldLayoutId id="2147484585" r:id="rId8"/>
    <p:sldLayoutId id="2147484586" r:id="rId9"/>
    <p:sldLayoutId id="2147484587" r:id="rId10"/>
    <p:sldLayoutId id="214748458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4955-0F7D-441C-BA9A-66459BC62F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2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0" r:id="rId1"/>
    <p:sldLayoutId id="2147484591" r:id="rId2"/>
    <p:sldLayoutId id="2147484592" r:id="rId3"/>
    <p:sldLayoutId id="2147484593" r:id="rId4"/>
    <p:sldLayoutId id="2147484594" r:id="rId5"/>
    <p:sldLayoutId id="2147484595" r:id="rId6"/>
    <p:sldLayoutId id="2147484596" r:id="rId7"/>
    <p:sldLayoutId id="2147484597" r:id="rId8"/>
    <p:sldLayoutId id="2147484598" r:id="rId9"/>
    <p:sldLayoutId id="2147484599" r:id="rId10"/>
    <p:sldLayoutId id="2147484600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4955-0F7D-441C-BA9A-66459BC62F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8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2" r:id="rId1"/>
    <p:sldLayoutId id="2147484603" r:id="rId2"/>
    <p:sldLayoutId id="2147484604" r:id="rId3"/>
    <p:sldLayoutId id="2147484605" r:id="rId4"/>
    <p:sldLayoutId id="2147484606" r:id="rId5"/>
    <p:sldLayoutId id="2147484607" r:id="rId6"/>
    <p:sldLayoutId id="2147484608" r:id="rId7"/>
    <p:sldLayoutId id="2147484609" r:id="rId8"/>
    <p:sldLayoutId id="2147484610" r:id="rId9"/>
    <p:sldLayoutId id="2147484611" r:id="rId10"/>
    <p:sldLayoutId id="2147484612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4955-0F7D-441C-BA9A-66459BC62F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0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4" r:id="rId1"/>
    <p:sldLayoutId id="2147484615" r:id="rId2"/>
    <p:sldLayoutId id="2147484616" r:id="rId3"/>
    <p:sldLayoutId id="2147484617" r:id="rId4"/>
    <p:sldLayoutId id="2147484618" r:id="rId5"/>
    <p:sldLayoutId id="2147484619" r:id="rId6"/>
    <p:sldLayoutId id="2147484620" r:id="rId7"/>
    <p:sldLayoutId id="2147484621" r:id="rId8"/>
    <p:sldLayoutId id="2147484622" r:id="rId9"/>
    <p:sldLayoutId id="2147484623" r:id="rId10"/>
    <p:sldLayoutId id="2147484624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4955-0F7D-441C-BA9A-66459BC62F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76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6" r:id="rId1"/>
    <p:sldLayoutId id="2147484627" r:id="rId2"/>
    <p:sldLayoutId id="2147484628" r:id="rId3"/>
    <p:sldLayoutId id="2147484629" r:id="rId4"/>
    <p:sldLayoutId id="2147484630" r:id="rId5"/>
    <p:sldLayoutId id="2147484631" r:id="rId6"/>
    <p:sldLayoutId id="2147484632" r:id="rId7"/>
    <p:sldLayoutId id="2147484633" r:id="rId8"/>
    <p:sldLayoutId id="2147484634" r:id="rId9"/>
    <p:sldLayoutId id="2147484635" r:id="rId10"/>
    <p:sldLayoutId id="214748463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4955-0F7D-441C-BA9A-66459BC62F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2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8" r:id="rId1"/>
    <p:sldLayoutId id="2147484639" r:id="rId2"/>
    <p:sldLayoutId id="2147484640" r:id="rId3"/>
    <p:sldLayoutId id="2147484641" r:id="rId4"/>
    <p:sldLayoutId id="2147484642" r:id="rId5"/>
    <p:sldLayoutId id="2147484643" r:id="rId6"/>
    <p:sldLayoutId id="2147484644" r:id="rId7"/>
    <p:sldLayoutId id="2147484645" r:id="rId8"/>
    <p:sldLayoutId id="2147484646" r:id="rId9"/>
    <p:sldLayoutId id="2147484647" r:id="rId10"/>
    <p:sldLayoutId id="214748464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4955-0F7D-441C-BA9A-66459BC62F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15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0" r:id="rId1"/>
    <p:sldLayoutId id="2147484651" r:id="rId2"/>
    <p:sldLayoutId id="2147484652" r:id="rId3"/>
    <p:sldLayoutId id="2147484653" r:id="rId4"/>
    <p:sldLayoutId id="2147484654" r:id="rId5"/>
    <p:sldLayoutId id="2147484655" r:id="rId6"/>
    <p:sldLayoutId id="2147484656" r:id="rId7"/>
    <p:sldLayoutId id="2147484657" r:id="rId8"/>
    <p:sldLayoutId id="2147484658" r:id="rId9"/>
    <p:sldLayoutId id="2147484659" r:id="rId10"/>
    <p:sldLayoutId id="2147484660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66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4955-0F7D-441C-BA9A-66459BC62F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631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2" r:id="rId1"/>
    <p:sldLayoutId id="2147484663" r:id="rId2"/>
    <p:sldLayoutId id="2147484664" r:id="rId3"/>
    <p:sldLayoutId id="2147484665" r:id="rId4"/>
    <p:sldLayoutId id="2147484666" r:id="rId5"/>
    <p:sldLayoutId id="2147484667" r:id="rId6"/>
    <p:sldLayoutId id="2147484668" r:id="rId7"/>
    <p:sldLayoutId id="2147484669" r:id="rId8"/>
    <p:sldLayoutId id="2147484670" r:id="rId9"/>
    <p:sldLayoutId id="2147484671" r:id="rId10"/>
    <p:sldLayoutId id="2147484672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4955-0F7D-441C-BA9A-66459BC62F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26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4" r:id="rId1"/>
    <p:sldLayoutId id="2147484675" r:id="rId2"/>
    <p:sldLayoutId id="2147484676" r:id="rId3"/>
    <p:sldLayoutId id="2147484677" r:id="rId4"/>
    <p:sldLayoutId id="2147484678" r:id="rId5"/>
    <p:sldLayoutId id="2147484679" r:id="rId6"/>
    <p:sldLayoutId id="2147484680" r:id="rId7"/>
    <p:sldLayoutId id="2147484681" r:id="rId8"/>
    <p:sldLayoutId id="2147484682" r:id="rId9"/>
    <p:sldLayoutId id="2147484683" r:id="rId10"/>
    <p:sldLayoutId id="2147484684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4955-0F7D-441C-BA9A-66459BC62F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69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6" r:id="rId1"/>
    <p:sldLayoutId id="2147484687" r:id="rId2"/>
    <p:sldLayoutId id="2147484688" r:id="rId3"/>
    <p:sldLayoutId id="2147484689" r:id="rId4"/>
    <p:sldLayoutId id="2147484690" r:id="rId5"/>
    <p:sldLayoutId id="2147484691" r:id="rId6"/>
    <p:sldLayoutId id="2147484692" r:id="rId7"/>
    <p:sldLayoutId id="2147484693" r:id="rId8"/>
    <p:sldLayoutId id="2147484694" r:id="rId9"/>
    <p:sldLayoutId id="2147484695" r:id="rId10"/>
    <p:sldLayoutId id="214748469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30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5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8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9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0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4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5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rtv.cz/" TargetMode="External"/><Relationship Id="rId1" Type="http://schemas.openxmlformats.org/officeDocument/2006/relationships/slideLayout" Target="../slideLayouts/slideLayout1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bvv.cz/i2000/b-bvv.nsf/WWWAllPZDocsID/PKAY-7SWHYG?OpenDocument&amp;NAV=2&amp;ZOOM=HALA_P2.jpg&amp;PAR=1" TargetMode="External"/><Relationship Id="rId1" Type="http://schemas.openxmlformats.org/officeDocument/2006/relationships/slideLayout" Target="../slideLayouts/slideLayout272.xml"/><Relationship Id="rId4" Type="http://schemas.openxmlformats.org/officeDocument/2006/relationships/image" Target="../media/image19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9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0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0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99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0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40687"/>
            <a:ext cx="6718685" cy="1590370"/>
          </a:xfrm>
        </p:spPr>
        <p:txBody>
          <a:bodyPr lIns="0" tIns="0" rIns="0" bIns="0" anchor="t" anchorCtr="0">
            <a:normAutofit/>
          </a:bodyPr>
          <a:lstStyle/>
          <a:p>
            <a:pPr algn="l"/>
            <a:r>
              <a:rPr lang="cs-CZ" sz="3600" b="1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MARKETING</a:t>
            </a:r>
            <a:r>
              <a:rPr lang="cs-CZ" sz="3200" b="1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/>
            </a:r>
            <a:br>
              <a:rPr lang="cs-CZ" sz="3200" b="1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</a:br>
            <a:r>
              <a:rPr lang="cs-CZ" sz="2000" b="1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                                          </a:t>
            </a:r>
            <a:br>
              <a:rPr lang="cs-CZ" sz="2000" b="1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</a:br>
            <a:r>
              <a:rPr lang="cs-CZ" sz="3200" b="1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YMAR/</a:t>
            </a: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IV. blok</a:t>
            </a:r>
            <a:endParaRPr lang="en-US" sz="1800" b="1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1" y="4845745"/>
            <a:ext cx="6718685" cy="1009145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1800" b="1" dirty="0" smtClean="0">
              <a:solidFill>
                <a:prstClr val="black"/>
              </a:solidFill>
              <a:cs typeface="Arial"/>
            </a:endParaRPr>
          </a:p>
          <a:p>
            <a:pPr algn="l"/>
            <a:endParaRPr lang="cs-CZ" sz="1800" b="1" dirty="0">
              <a:solidFill>
                <a:prstClr val="black"/>
              </a:solidFill>
              <a:cs typeface="Arial"/>
            </a:endParaRPr>
          </a:p>
          <a:p>
            <a:pPr algn="l"/>
            <a:endParaRPr lang="cs-CZ" sz="1900" b="1" dirty="0" smtClean="0">
              <a:solidFill>
                <a:prstClr val="black"/>
              </a:solidFill>
              <a:cs typeface="Arial"/>
            </a:endParaRPr>
          </a:p>
          <a:p>
            <a:pPr algn="l"/>
            <a:r>
              <a:rPr lang="cs-CZ" sz="1900" dirty="0" smtClean="0">
                <a:solidFill>
                  <a:prstClr val="black"/>
                </a:solidFill>
                <a:cs typeface="Arial"/>
              </a:rPr>
              <a:t>PhDr. Ing. Mgr. Renáta Pavlíčková, MBA</a:t>
            </a:r>
            <a:endParaRPr lang="en-US" sz="1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5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68740"/>
            <a:ext cx="8229600" cy="748898"/>
          </a:xfrm>
          <a:noFill/>
        </p:spPr>
        <p:txBody>
          <a:bodyPr>
            <a:noAutofit/>
          </a:bodyPr>
          <a:lstStyle/>
          <a:p>
            <a:r>
              <a:rPr lang="cs-CZ" sz="28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Osobní komunikace</a:t>
            </a:r>
            <a:endParaRPr lang="cs-CZ" sz="28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noFill/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1800" b="1" dirty="0" smtClean="0">
                <a:solidFill>
                  <a:prstClr val="black"/>
                </a:solidFill>
              </a:rPr>
              <a:t>VÝHODY</a:t>
            </a:r>
            <a:endParaRPr lang="cs-CZ" sz="1800" b="1" dirty="0">
              <a:solidFill>
                <a:prstClr val="black"/>
              </a:solidFill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800" dirty="0"/>
              <a:t>komunikace probíhá za </a:t>
            </a:r>
            <a:r>
              <a:rPr lang="cs-CZ" sz="1800" dirty="0" smtClean="0"/>
              <a:t>fyzické přítomnosti  </a:t>
            </a:r>
            <a:r>
              <a:rPr lang="cs-CZ" sz="1800" dirty="0"/>
              <a:t>obou stran, což zvyšuje její účinek,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800" dirty="0"/>
              <a:t>neverbální komunikace jako součást zpětné vazby,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800" dirty="0"/>
              <a:t>větší důvěra komunikujících (vede k větší   ochotě spolupracovat).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endParaRPr lang="cs-CZ" sz="1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1800" b="1" dirty="0" smtClean="0"/>
              <a:t>NEVÝHODY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800" dirty="0" smtClean="0"/>
              <a:t>vynaložené </a:t>
            </a:r>
            <a:r>
              <a:rPr lang="cs-CZ" sz="1800" dirty="0"/>
              <a:t>náklady jsou vysoké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(</a:t>
            </a:r>
            <a:r>
              <a:rPr lang="cs-CZ" sz="1800" dirty="0"/>
              <a:t>v porovnání s masovou komunikací),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800" dirty="0"/>
              <a:t>oslovení velmi malého počtu lidí,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800" dirty="0"/>
              <a:t>nutnost uskutečnění většího množství osobních kontaktů. </a:t>
            </a:r>
          </a:p>
          <a:p>
            <a:pPr marL="0" indent="0">
              <a:buNone/>
            </a:pPr>
            <a:endParaRPr lang="cs-CZ" sz="1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345" y="5294312"/>
            <a:ext cx="106362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693" y="5442524"/>
            <a:ext cx="1113454" cy="535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89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68740"/>
            <a:ext cx="8229600" cy="748898"/>
          </a:xfrm>
        </p:spPr>
        <p:txBody>
          <a:bodyPr/>
          <a:lstStyle/>
          <a:p>
            <a:r>
              <a:rPr lang="cs-C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TYPY SLUŽEB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b="1" dirty="0"/>
              <a:t>Rozdělení podle povahy poskytování služeb: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služby znalců a expertů,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podpůrné služby,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outsourcing - kontrahované služby (služba zajištěná externím dodavatelem) (např. správa informačního systému).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0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23330"/>
            <a:ext cx="8229600" cy="694307"/>
          </a:xfrm>
        </p:spPr>
        <p:txBody>
          <a:bodyPr/>
          <a:lstStyle/>
          <a:p>
            <a:r>
              <a:rPr lang="cs-C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SPECIFIKA  SLUŽEB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dirty="0"/>
              <a:t> </a:t>
            </a:r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3492500" y="3213100"/>
            <a:ext cx="2016125" cy="1368425"/>
          </a:xfrm>
          <a:prstGeom prst="ellipse">
            <a:avLst/>
          </a:prstGeom>
          <a:gradFill rotWithShape="1">
            <a:gsLst>
              <a:gs pos="0">
                <a:srgbClr val="F1B7F1"/>
              </a:gs>
              <a:gs pos="50000">
                <a:srgbClr val="F1B7F1">
                  <a:gamma/>
                  <a:shade val="46275"/>
                  <a:invGamma/>
                </a:srgbClr>
              </a:gs>
              <a:gs pos="100000">
                <a:srgbClr val="F1B7F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 anchor="ctr"/>
          <a:lstStyle/>
          <a:p>
            <a:pPr algn="ctr"/>
            <a:r>
              <a:rPr lang="cs-CZ" sz="2400" b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SLUŽBY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331913" y="2060575"/>
            <a:ext cx="2016125" cy="115252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 anchor="ctr"/>
          <a:lstStyle/>
          <a:p>
            <a:pPr algn="ctr"/>
            <a:r>
              <a:rPr lang="cs-CZ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NEHMOTNÁ</a:t>
            </a:r>
          </a:p>
          <a:p>
            <a:pPr algn="ctr"/>
            <a:r>
              <a:rPr lang="cs-CZ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POVAHA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868988" y="2133600"/>
            <a:ext cx="2016125" cy="10795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 anchor="ctr"/>
          <a:lstStyle/>
          <a:p>
            <a:pPr algn="ctr"/>
            <a:r>
              <a:rPr lang="cs-CZ" b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NEDĚLITELNOST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260475" y="4581525"/>
            <a:ext cx="2016125" cy="1081088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 anchor="ctr"/>
          <a:lstStyle/>
          <a:p>
            <a:pPr algn="ctr"/>
            <a:r>
              <a:rPr lang="cs-CZ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ROZMANITOST</a:t>
            </a:r>
          </a:p>
          <a:p>
            <a:pPr algn="ctr"/>
            <a:r>
              <a:rPr lang="cs-CZ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KVALITY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5724525" y="4437063"/>
            <a:ext cx="2160588" cy="1081087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 anchor="ctr"/>
          <a:lstStyle/>
          <a:p>
            <a:pPr algn="ctr"/>
            <a:r>
              <a:rPr lang="cs-CZ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POMÍJIVOST</a:t>
            </a:r>
          </a:p>
          <a:p>
            <a:pPr algn="ctr"/>
            <a:r>
              <a:rPr lang="cs-CZ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SLUŽEB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 flipV="1">
            <a:off x="5364163" y="4221163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V="1">
            <a:off x="3276600" y="4365625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H="1">
            <a:off x="5364163" y="3213100"/>
            <a:ext cx="5048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3348038" y="3213100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1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4274"/>
            <a:ext cx="8229600" cy="655093"/>
          </a:xfrm>
        </p:spPr>
        <p:txBody>
          <a:bodyPr/>
          <a:lstStyle/>
          <a:p>
            <a:r>
              <a:rPr lang="cs-C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NEHMOTNÁ POVAHA SLUŽEB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/>
              <a:t>služby jsou nehmotné povahy - tzn., že si není možné služby před nákupem prohlédnout, ohmatat, nemůžeme je ochutnat, slyšet ani cítit,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/>
              <a:t>např. výsledek kosmetické operace,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/>
              <a:t>zákazníci chtějí nejistotu plynoucí z nehmotné povahy služeb omezit, proto sledují "</a:t>
            </a:r>
            <a:r>
              <a:rPr lang="cs-CZ" sz="2000" b="1" dirty="0"/>
              <a:t>signály</a:t>
            </a:r>
            <a:r>
              <a:rPr lang="cs-CZ" sz="2000" dirty="0"/>
              <a:t> </a:t>
            </a:r>
            <a:r>
              <a:rPr lang="cs-CZ" sz="2000" b="1" dirty="0"/>
              <a:t>kvality služeb</a:t>
            </a:r>
            <a:r>
              <a:rPr lang="cs-CZ" sz="2000" dirty="0"/>
              <a:t>".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48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6036"/>
            <a:ext cx="8229600" cy="721602"/>
          </a:xfrm>
        </p:spPr>
        <p:txBody>
          <a:bodyPr/>
          <a:lstStyle/>
          <a:p>
            <a:r>
              <a:rPr lang="cs-C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NEDĚLITELNOST SLUŽEB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služby jsou nedělitelné, jsou </a:t>
            </a:r>
            <a:r>
              <a:rPr lang="cs-CZ" sz="1800" dirty="0" smtClean="0"/>
              <a:t>vytvářeny a </a:t>
            </a:r>
            <a:r>
              <a:rPr lang="cs-CZ" sz="1800" dirty="0"/>
              <a:t>spotřebovávány současně,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jsou přímo vázány na poskytovatele služeb,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očekává se spolupráce (zubní lékař),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zaměstnanec, který službu poskytuje</a:t>
            </a:r>
            <a:r>
              <a:rPr lang="cs-CZ" sz="1800" dirty="0" smtClean="0"/>
              <a:t>, je </a:t>
            </a:r>
            <a:r>
              <a:rPr lang="cs-CZ" sz="1800" dirty="0"/>
              <a:t>součástí služby samotné.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2388"/>
            <a:ext cx="8229600" cy="682388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Rozmanitost kvality služeb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kvalita služby závisí na tom, kdo, kdy, </a:t>
            </a:r>
            <a:r>
              <a:rPr lang="cs-CZ" sz="1800" dirty="0" smtClean="0"/>
              <a:t>kde a </a:t>
            </a:r>
            <a:r>
              <a:rPr lang="cs-CZ" sz="1800" dirty="0"/>
              <a:t>jakým způsobem službu poskytuje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kvalita je proměnlivá, vysoce závislá na způsobu jejího poskytování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kvalita služby jednoho pracovníka se mění </a:t>
            </a:r>
            <a:r>
              <a:rPr lang="cs-CZ" sz="1800" dirty="0" smtClean="0"/>
              <a:t>v </a:t>
            </a:r>
            <a:r>
              <a:rPr lang="cs-CZ" sz="1800" dirty="0"/>
              <a:t>čase podle jeho únavy a jiných okolností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72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23331"/>
            <a:ext cx="8229600" cy="627798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Pomíjivost služeb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služby nelze skladovat pro následný prodej či užití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jakmile je náplň služby "vyčerpána", je </a:t>
            </a:r>
            <a:r>
              <a:rPr lang="cs-CZ" sz="1800" dirty="0" smtClean="0"/>
              <a:t>nutné/možné </a:t>
            </a:r>
            <a:r>
              <a:rPr lang="cs-CZ" sz="1800" dirty="0"/>
              <a:t>zakoupit službu novou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2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36979"/>
            <a:ext cx="8229600" cy="627798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Další vlastnosti služeb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vysoká pružnost zpětných vazeb</a:t>
            </a:r>
          </a:p>
          <a:p>
            <a:r>
              <a:rPr lang="cs-CZ" sz="2000" dirty="0"/>
              <a:t>jednodušší zavádění nových produktů</a:t>
            </a:r>
          </a:p>
          <a:p>
            <a:r>
              <a:rPr lang="cs-CZ" sz="2000" dirty="0"/>
              <a:t>vázanost na provozovatele, místo a čas</a:t>
            </a:r>
          </a:p>
          <a:p>
            <a:r>
              <a:rPr lang="cs-CZ" sz="2000" dirty="0"/>
              <a:t>vysoký stupeň interakce poskytovatel - zákazník (budování silných vztahů)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55094"/>
            <a:ext cx="7740650" cy="764274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Odlišení služby od konkurence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/>
              <a:t>rostoucí </a:t>
            </a:r>
            <a:r>
              <a:rPr lang="cs-CZ" sz="2000" dirty="0"/>
              <a:t>ceny služeb - nutnost odlišit služby v očích zákazníků od produktů konkurenčních</a:t>
            </a:r>
          </a:p>
          <a:p>
            <a:pPr>
              <a:buFont typeface="Wingdings" pitchFamily="2" charset="2"/>
              <a:buNone/>
            </a:pPr>
            <a:endParaRPr lang="cs-CZ" sz="3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00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36978"/>
            <a:ext cx="8229600" cy="680659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Metody odlišení služeb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cs-CZ" sz="1800" dirty="0" smtClean="0"/>
              <a:t>cenové </a:t>
            </a:r>
            <a:r>
              <a:rPr lang="cs-CZ" sz="1800" dirty="0"/>
              <a:t>konkurenci lze čelit lepší, odlišnou nabídkou (Student </a:t>
            </a:r>
            <a:r>
              <a:rPr lang="cs-CZ" sz="1800" dirty="0" err="1"/>
              <a:t>agency</a:t>
            </a:r>
            <a:r>
              <a:rPr lang="cs-CZ" sz="1800" dirty="0"/>
              <a:t>)</a:t>
            </a:r>
          </a:p>
          <a:p>
            <a:pPr marL="514350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cs-CZ" sz="1800" dirty="0" smtClean="0"/>
              <a:t>odlišení </a:t>
            </a:r>
            <a:r>
              <a:rPr lang="cs-CZ" sz="1800" dirty="0"/>
              <a:t>kvalitou - způsobem, jakým jsou služby poskytovány (školení zaměstnanců, kurzy asertivity, banky - on-line přístup k bankovním službám</a:t>
            </a:r>
            <a:r>
              <a:rPr lang="cs-CZ" sz="1800" dirty="0" smtClean="0"/>
              <a:t>)</a:t>
            </a:r>
          </a:p>
          <a:p>
            <a:pPr marL="514350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cs-CZ" sz="1800" dirty="0" smtClean="0"/>
              <a:t>posílení </a:t>
            </a:r>
            <a:r>
              <a:rPr lang="cs-CZ" sz="1800" dirty="0"/>
              <a:t>a odlišení image firmy, její symboliky a značek (např. Bankovní dům </a:t>
            </a:r>
            <a:r>
              <a:rPr lang="cs-CZ" sz="1800" dirty="0" err="1"/>
              <a:t>Harris</a:t>
            </a:r>
            <a:r>
              <a:rPr lang="cs-CZ" sz="1800" dirty="0"/>
              <a:t> (Chicago) - symbol lva jako symbol síly banky)</a:t>
            </a:r>
          </a:p>
          <a:p>
            <a:pPr marL="514350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cs-CZ" sz="1800" dirty="0" smtClean="0"/>
              <a:t>internet</a:t>
            </a:r>
            <a:endParaRPr lang="cs-CZ" sz="1800" dirty="0"/>
          </a:p>
          <a:p>
            <a:pPr marL="514350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cs-CZ" sz="1800" dirty="0" smtClean="0"/>
              <a:t>zvýšení </a:t>
            </a:r>
            <a:r>
              <a:rPr lang="cs-CZ" sz="1800" dirty="0"/>
              <a:t>produktivity práce při poskytování služeb</a:t>
            </a:r>
          </a:p>
          <a:p>
            <a:pPr>
              <a:buFont typeface="Wingdings" pitchFamily="2" charset="2"/>
              <a:buNone/>
            </a:pPr>
            <a:endParaRPr lang="cs-CZ" dirty="0"/>
          </a:p>
          <a:p>
            <a:pPr>
              <a:buFont typeface="Wingdings" pitchFamily="2" charset="2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0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68740"/>
            <a:ext cx="8229600" cy="685800"/>
          </a:xfrm>
        </p:spPr>
        <p:txBody>
          <a:bodyPr/>
          <a:lstStyle/>
          <a:p>
            <a:r>
              <a:rPr lang="cs-C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PRVKY K DOSAŽENÍ KVALITY SLUŽEB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strategická koncepce,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trvalá snaha vrcholového vedení o dosahování kvality,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používání vysokých standardů,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systémy pro sledování kvality služeb,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systémy pro uspokojování nespokojených zákazníků,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stejně dobré uspokojování zaměstnanců a zákazníků.</a:t>
            </a:r>
          </a:p>
          <a:p>
            <a:endParaRPr lang="cs-CZ" sz="2400" dirty="0"/>
          </a:p>
          <a:p>
            <a:pPr>
              <a:buFont typeface="Wingdings" pitchFamily="2" charset="2"/>
              <a:buNone/>
            </a:pP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96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55092"/>
            <a:ext cx="8229600" cy="762545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NEOSOBNÍ (MASOVÁ) KOMUNIKACE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1806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je komunikací, v níž se sdělení předává velké skupině jednotlivců přibližně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ve </a:t>
            </a:r>
            <a:r>
              <a:rPr lang="cs-CZ" sz="1800" dirty="0"/>
              <a:t>stejný okamžik.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7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0644"/>
            <a:ext cx="8229600" cy="636837"/>
          </a:xfrm>
        </p:spPr>
        <p:txBody>
          <a:bodyPr/>
          <a:lstStyle/>
          <a:p>
            <a:r>
              <a:rPr lang="cs-C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PARAMETRY VNÍMANÍ KVALITY SLUŽEB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osobní přístup,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inovace,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loajalita personálu,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místní image,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zvyšování jakosti,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rychlost dodání,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rychlejší rozhodování,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speciální služby.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33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1570"/>
            <a:ext cx="7283450" cy="559558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ROZPORY NEÚSPĚŠNÉ DODÁVKY SLUŽEB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rozpor mezi očekáváním spotřebitele a vnímáním managementu,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rozpor mezi vnímáním managementu a specifikací služeb (nejasná specifikace),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rozpor mezi specifikací služeb a jejich poskytováním (úroveň personálu),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rozpor mezi poskytovanou službou a vnější komunikací (rozpor mezi prospektem a skutečností),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rozpor mezi vnímanou a očekávanou službou.</a:t>
            </a:r>
          </a:p>
          <a:p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2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35273"/>
            <a:ext cx="8229600" cy="576618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Nástroje marketingového </a:t>
            </a:r>
            <a:r>
              <a:rPr lang="cs-C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mixu služeb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lvl="0" algn="just">
              <a:lnSpc>
                <a:spcPct val="150000"/>
              </a:lnSpc>
            </a:pPr>
            <a:r>
              <a:rPr lang="cs-CZ" sz="2100" b="1" dirty="0" smtClean="0">
                <a:solidFill>
                  <a:srgbClr val="0000FF"/>
                </a:solidFill>
              </a:rPr>
              <a:t>Produkt</a:t>
            </a:r>
            <a:r>
              <a:rPr lang="cs-CZ" sz="2100" dirty="0" smtClean="0">
                <a:solidFill>
                  <a:prstClr val="black"/>
                </a:solidFill>
              </a:rPr>
              <a:t> </a:t>
            </a:r>
            <a:r>
              <a:rPr lang="cs-CZ" sz="2100" dirty="0">
                <a:solidFill>
                  <a:prstClr val="black"/>
                </a:solidFill>
              </a:rPr>
              <a:t>(sortiment, značky, balení</a:t>
            </a:r>
            <a:r>
              <a:rPr lang="cs-CZ" sz="2100" dirty="0" smtClean="0">
                <a:solidFill>
                  <a:prstClr val="black"/>
                </a:solidFill>
              </a:rPr>
              <a:t>)</a:t>
            </a:r>
          </a:p>
          <a:p>
            <a:pPr lvl="0" algn="just">
              <a:lnSpc>
                <a:spcPct val="150000"/>
              </a:lnSpc>
            </a:pPr>
            <a:r>
              <a:rPr lang="cs-CZ" sz="2100" b="1" dirty="0">
                <a:solidFill>
                  <a:srgbClr val="0000FF"/>
                </a:solidFill>
              </a:rPr>
              <a:t>Cena </a:t>
            </a:r>
            <a:r>
              <a:rPr lang="cs-CZ" sz="2100" dirty="0">
                <a:solidFill>
                  <a:prstClr val="black"/>
                </a:solidFill>
              </a:rPr>
              <a:t>(nákupní a prodejní cena, image ceny)</a:t>
            </a:r>
          </a:p>
          <a:p>
            <a:pPr algn="just">
              <a:lnSpc>
                <a:spcPct val="150000"/>
              </a:lnSpc>
            </a:pPr>
            <a:r>
              <a:rPr lang="cs-CZ" sz="2000" b="1" dirty="0" smtClean="0">
                <a:solidFill>
                  <a:schemeClr val="hlink"/>
                </a:solidFill>
              </a:rPr>
              <a:t>Místo</a:t>
            </a:r>
            <a:r>
              <a:rPr lang="cs-CZ" sz="2000" dirty="0" smtClean="0"/>
              <a:t> </a:t>
            </a:r>
            <a:r>
              <a:rPr lang="cs-CZ" sz="2000" dirty="0"/>
              <a:t>(typ provozu, požadavky na místo)</a:t>
            </a:r>
          </a:p>
          <a:p>
            <a:pPr algn="just">
              <a:lnSpc>
                <a:spcPct val="150000"/>
              </a:lnSpc>
            </a:pPr>
            <a:r>
              <a:rPr lang="cs-CZ" sz="2000" b="1" dirty="0">
                <a:solidFill>
                  <a:schemeClr val="hlink"/>
                </a:solidFill>
              </a:rPr>
              <a:t>Fyzická distribuce</a:t>
            </a:r>
            <a:r>
              <a:rPr lang="cs-CZ" sz="2000" dirty="0"/>
              <a:t> (řízení zásob, doprava</a:t>
            </a:r>
            <a:r>
              <a:rPr lang="cs-CZ" sz="2000" dirty="0" smtClean="0"/>
              <a:t>)</a:t>
            </a:r>
          </a:p>
          <a:p>
            <a:pPr lvl="0" algn="just">
              <a:lnSpc>
                <a:spcPct val="150000"/>
              </a:lnSpc>
            </a:pPr>
            <a:r>
              <a:rPr lang="cs-CZ" sz="2100" b="1" dirty="0" smtClean="0">
                <a:solidFill>
                  <a:srgbClr val="0000FF"/>
                </a:solidFill>
              </a:rPr>
              <a:t>Mark. komunikace</a:t>
            </a:r>
            <a:r>
              <a:rPr lang="cs-CZ" sz="2100" dirty="0" smtClean="0">
                <a:solidFill>
                  <a:prstClr val="black"/>
                </a:solidFill>
              </a:rPr>
              <a:t> </a:t>
            </a:r>
            <a:r>
              <a:rPr lang="cs-CZ" sz="2100" dirty="0">
                <a:solidFill>
                  <a:prstClr val="black"/>
                </a:solidFill>
              </a:rPr>
              <a:t>(reklama, podpora prodeje, publicita</a:t>
            </a:r>
            <a:r>
              <a:rPr lang="cs-CZ" sz="2100" dirty="0" smtClean="0">
                <a:solidFill>
                  <a:prstClr val="black"/>
                </a:solidFill>
              </a:rPr>
              <a:t>)</a:t>
            </a:r>
          </a:p>
          <a:p>
            <a:pPr lvl="0" algn="just">
              <a:lnSpc>
                <a:spcPct val="150000"/>
              </a:lnSpc>
            </a:pPr>
            <a:r>
              <a:rPr lang="cs-CZ" sz="2100" b="1" dirty="0">
                <a:solidFill>
                  <a:srgbClr val="0000FF"/>
                </a:solidFill>
              </a:rPr>
              <a:t>Personál</a:t>
            </a:r>
            <a:r>
              <a:rPr lang="cs-CZ" sz="2100" dirty="0">
                <a:solidFill>
                  <a:prstClr val="black"/>
                </a:solidFill>
              </a:rPr>
              <a:t> (kvalita a počet prodavačů)</a:t>
            </a:r>
          </a:p>
          <a:p>
            <a:pPr algn="just">
              <a:lnSpc>
                <a:spcPct val="150000"/>
              </a:lnSpc>
            </a:pPr>
            <a:r>
              <a:rPr lang="cs-CZ" sz="2000" b="1" dirty="0" smtClean="0">
                <a:solidFill>
                  <a:schemeClr val="hlink"/>
                </a:solidFill>
              </a:rPr>
              <a:t>Prezentace</a:t>
            </a:r>
            <a:r>
              <a:rPr lang="cs-CZ" sz="2000" dirty="0" smtClean="0"/>
              <a:t> </a:t>
            </a:r>
            <a:r>
              <a:rPr lang="cs-CZ" sz="2000" dirty="0"/>
              <a:t>(prezentace obchodu, vnitřní vybavení, vstavení zboží, atmosféra)</a:t>
            </a:r>
          </a:p>
          <a:p>
            <a:pPr algn="just">
              <a:lnSpc>
                <a:spcPct val="150000"/>
              </a:lnSpc>
            </a:pPr>
            <a:r>
              <a:rPr lang="cs-CZ" sz="2000" b="1" dirty="0" smtClean="0">
                <a:solidFill>
                  <a:schemeClr val="hlink"/>
                </a:solidFill>
              </a:rPr>
              <a:t>Produktivita</a:t>
            </a:r>
            <a:r>
              <a:rPr lang="cs-CZ" sz="2000" dirty="0" smtClean="0"/>
              <a:t> </a:t>
            </a:r>
            <a:r>
              <a:rPr lang="cs-CZ" sz="2000" dirty="0"/>
              <a:t>(systém rozvržení obchodu, bezpečnostní systémy, systém placení)</a:t>
            </a:r>
          </a:p>
          <a:p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50626"/>
            <a:ext cx="8229600" cy="667011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SOUČASNÝ TREND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rostoucí podíl služeb na celkovém souhrnu obchodních procesů</a:t>
            </a:r>
          </a:p>
          <a:p>
            <a:endParaRPr lang="cs-CZ" sz="2800" dirty="0"/>
          </a:p>
          <a:p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800" dirty="0"/>
          </a:p>
          <a:p>
            <a:pPr>
              <a:buFont typeface="Wingdings" pitchFamily="2" charset="2"/>
              <a:buNone/>
            </a:pPr>
            <a:r>
              <a:rPr lang="cs-CZ" sz="2800" dirty="0"/>
              <a:t>   </a:t>
            </a:r>
            <a:endParaRPr lang="cs-CZ" sz="2800" dirty="0" smtClean="0"/>
          </a:p>
          <a:p>
            <a:pPr>
              <a:buFont typeface="Wingdings" pitchFamily="2" charset="2"/>
              <a:buNone/>
            </a:pPr>
            <a:endParaRPr lang="cs-CZ" sz="2800" dirty="0"/>
          </a:p>
          <a:p>
            <a:pPr>
              <a:buFont typeface="Wingdings" pitchFamily="2" charset="2"/>
              <a:buNone/>
            </a:pP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proto </a:t>
            </a:r>
            <a:r>
              <a:rPr lang="cs-CZ" sz="2000" dirty="0"/>
              <a:t>roste zájem odborníků o aplikaci marketingu ve sféře služeb.</a:t>
            </a: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1774209" y="2440106"/>
            <a:ext cx="2527893" cy="1995416"/>
          </a:xfrm>
          <a:prstGeom prst="curvedRightArrow">
            <a:avLst>
              <a:gd name="adj1" fmla="val 20000"/>
              <a:gd name="adj2" fmla="val 40000"/>
              <a:gd name="adj3" fmla="val 48497"/>
            </a:avLst>
          </a:prstGeom>
          <a:solidFill>
            <a:srgbClr val="1CFB1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45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ETICKÉ ASPEKTY MARKETINGU</a:t>
            </a:r>
            <a:endParaRPr lang="cs-CZ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46913"/>
            <a:ext cx="8229600" cy="4379250"/>
          </a:xfrm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b="1" dirty="0"/>
              <a:t>Etický marketing</a:t>
            </a:r>
            <a:r>
              <a:rPr lang="cs-CZ" sz="1800" dirty="0"/>
              <a:t> (anglicky </a:t>
            </a:r>
            <a:r>
              <a:rPr lang="cs-CZ" sz="1800" i="1" dirty="0" err="1"/>
              <a:t>Ethical</a:t>
            </a:r>
            <a:r>
              <a:rPr lang="cs-CZ" sz="1800" i="1" dirty="0"/>
              <a:t> Marketing</a:t>
            </a:r>
            <a:r>
              <a:rPr lang="cs-CZ" sz="1800" dirty="0" smtClean="0"/>
              <a:t>) – usiluje </a:t>
            </a:r>
            <a:r>
              <a:rPr lang="cs-CZ" sz="1800" dirty="0"/>
              <a:t>o morálně správná marketingová </a:t>
            </a:r>
            <a:r>
              <a:rPr lang="cs-CZ" sz="1800" dirty="0" smtClean="0"/>
              <a:t>rozhodnutí.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Morálka </a:t>
            </a:r>
            <a:r>
              <a:rPr lang="cs-CZ" sz="1800" dirty="0"/>
              <a:t>těchto rozhodnutí může souviset s jakoukoli částí </a:t>
            </a:r>
            <a:r>
              <a:rPr lang="cs-CZ" sz="1800" dirty="0" smtClean="0"/>
              <a:t>marketingu, </a:t>
            </a:r>
            <a:r>
              <a:rPr lang="cs-CZ" sz="1800" dirty="0"/>
              <a:t>včetně získávání surovin, náboru zaměstnanců, nabídky produktů či cenové politiky. </a:t>
            </a:r>
            <a:endParaRPr lang="cs-CZ" sz="18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Každý </a:t>
            </a:r>
            <a:r>
              <a:rPr lang="cs-CZ" sz="1800" dirty="0"/>
              <a:t>člověk má na morálku jiný pohled, který závisí na osobních hodnotách a zkušenostech. </a:t>
            </a:r>
            <a:endParaRPr lang="cs-CZ" sz="18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Skutečnost </a:t>
            </a:r>
            <a:r>
              <a:rPr lang="cs-CZ" sz="1800" dirty="0"/>
              <a:t>rozdílného vnímání morality je problémem pro společnosti, které chtějí prosazovat etický marketing tak, aby oslovil zákazníky.</a:t>
            </a:r>
            <a:endParaRPr lang="cs-CZ" sz="1800" dirty="0">
              <a:cs typeface="Arial"/>
            </a:endParaRPr>
          </a:p>
          <a:p>
            <a:endParaRPr lang="cs-CZ" sz="2400" dirty="0">
              <a:cs typeface="Arial"/>
            </a:endParaRPr>
          </a:p>
          <a:p>
            <a:pPr marL="0" indent="0">
              <a:buNone/>
            </a:pPr>
            <a:endParaRPr lang="cs-CZ" sz="24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419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23330"/>
            <a:ext cx="8229600" cy="694307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Reputace jako marketingová přednost</a:t>
            </a:r>
            <a:endParaRPr lang="cs-CZ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Reputace je jedna z největších nehmotných </a:t>
            </a:r>
            <a:r>
              <a:rPr lang="cs-CZ" sz="1800" dirty="0" smtClean="0"/>
              <a:t>aktiv společnosti</a:t>
            </a:r>
            <a:r>
              <a:rPr lang="cs-CZ" sz="1800" dirty="0"/>
              <a:t>. </a:t>
            </a:r>
            <a:endParaRPr lang="cs-CZ" sz="18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Hodnotu </a:t>
            </a:r>
            <a:r>
              <a:rPr lang="cs-CZ" sz="1800" dirty="0"/>
              <a:t>pozitivní reputace je obtížně vyčíslit, ale je to důležitá přednost, které musí všichni marketéři rozumět. </a:t>
            </a:r>
            <a:endParaRPr lang="cs-CZ" sz="18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Jediná </a:t>
            </a:r>
            <a:r>
              <a:rPr lang="cs-CZ" sz="1800" dirty="0"/>
              <a:t>negativní událost může ovlivnit vnímání dané firemní image a pověst firmy okamžitě a i mnoho let poté ovlivňuje prodej a vztahy se zákazníky. </a:t>
            </a:r>
            <a:endParaRPr lang="cs-CZ" sz="18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Ochrana </a:t>
            </a:r>
            <a:r>
              <a:rPr lang="cs-CZ" sz="1800" dirty="0"/>
              <a:t>firemní pověsti je zásadní priorita. </a:t>
            </a:r>
            <a:endParaRPr lang="cs-CZ" sz="18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Marketéři </a:t>
            </a:r>
            <a:r>
              <a:rPr lang="cs-CZ" sz="1800" dirty="0"/>
              <a:t>musí převzít </a:t>
            </a:r>
            <a:r>
              <a:rPr lang="cs-CZ" sz="1800" dirty="0" smtClean="0"/>
              <a:t>odpovědnost jak </a:t>
            </a:r>
            <a:r>
              <a:rPr lang="cs-CZ" sz="1800" dirty="0"/>
              <a:t>za ochranu zákazníka, tak zaměstnanců, soukromých informací nebo </a:t>
            </a:r>
            <a:r>
              <a:rPr lang="cs-CZ" sz="1800" dirty="0" smtClean="0"/>
              <a:t>rizik.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83833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5218"/>
            <a:ext cx="8229600" cy="612420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Nekalé obchodní praktiky</a:t>
            </a:r>
            <a:endParaRPr lang="cs-CZ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nekalá obchodní praktika je jednání podnikatele, které jednak nedosahuje potřebné míry profesionality, kterou byste mohli od podnikatele rozumně očekávat, a zároveň výrazně ovlivňuje (nebo přinejmenším může ovlivnit) vaše rozhodnutí o tom, zda si něco koupíte. </a:t>
            </a:r>
            <a:endParaRPr lang="cs-CZ" sz="18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Kdyby </a:t>
            </a:r>
            <a:r>
              <a:rPr lang="cs-CZ" sz="1800" dirty="0"/>
              <a:t>totiž podnikatel jednal s dostatečnou profesionalitou, a vy jste měli dostatek informací a klidu si celou koupi rozmyslet, dost možná byste se rozhodli jinak</a:t>
            </a:r>
            <a:r>
              <a:rPr lang="cs-CZ" sz="1800" dirty="0" smtClean="0"/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V </a:t>
            </a:r>
            <a:r>
              <a:rPr lang="cs-CZ" sz="1800" dirty="0"/>
              <a:t>zákoně </a:t>
            </a:r>
            <a:r>
              <a:rPr lang="cs-CZ" sz="1800" dirty="0" smtClean="0"/>
              <a:t>jsou poskytnuty definice </a:t>
            </a:r>
            <a:r>
              <a:rPr lang="cs-CZ" sz="1800" dirty="0"/>
              <a:t>nekalých obchodních </a:t>
            </a:r>
            <a:r>
              <a:rPr lang="cs-CZ" sz="1800" dirty="0" smtClean="0"/>
              <a:t>praktik - jedná </a:t>
            </a:r>
            <a:r>
              <a:rPr lang="cs-CZ" sz="1800" dirty="0"/>
              <a:t>se o kategorie klamavých praktik a agresivních obchodních praktik a především výčet praktik, které jsou vždy nekalé – tzv. </a:t>
            </a:r>
            <a:r>
              <a:rPr lang="cs-CZ" sz="1800" b="1" dirty="0"/>
              <a:t>černá listina nekalých obchodních praktik</a:t>
            </a:r>
            <a:r>
              <a:rPr lang="cs-CZ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919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0626"/>
            <a:ext cx="8229600" cy="667011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Etické problémy marketingu</a:t>
            </a:r>
            <a:endParaRPr lang="cs-CZ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etická distribuce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etické problémy v oblasti marketingu zaměřeného na děti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etické problémy v oblasti marketingu zacíleného na menšiny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vyobrazení žen v marketingových aktivitách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atd.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87190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36608"/>
            <a:ext cx="8229600" cy="781030"/>
          </a:xfrm>
        </p:spPr>
        <p:txBody>
          <a:bodyPr>
            <a:normAutofit/>
          </a:bodyPr>
          <a:lstStyle/>
          <a:p>
            <a:r>
              <a:rPr lang="cs-CZ" sz="8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3200" b="1" i="1" dirty="0" smtClean="0"/>
              <a:t>Děkuji za pozornost </a:t>
            </a:r>
          </a:p>
          <a:p>
            <a:pPr marL="0" indent="0">
              <a:buNone/>
            </a:pPr>
            <a:r>
              <a:rPr lang="cs-CZ" sz="3200" b="1" i="1" dirty="0" smtClean="0"/>
              <a:t>a těším se na příště. </a:t>
            </a:r>
            <a:endParaRPr lang="cs-CZ" sz="3200" b="1" i="1" dirty="0"/>
          </a:p>
        </p:txBody>
      </p:sp>
      <p:pic>
        <p:nvPicPr>
          <p:cNvPr id="1027" name="Picture 3" descr="C:\Users\Renáta\Desktop\MVŠO (ZS 2021-2022)\Různé\Šmoula s per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322" y="1130365"/>
            <a:ext cx="1796251" cy="241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37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23685"/>
            <a:ext cx="8229600" cy="871373"/>
          </a:xfrm>
        </p:spPr>
        <p:txBody>
          <a:bodyPr>
            <a:normAutofit/>
          </a:bodyPr>
          <a:lstStyle/>
          <a:p>
            <a:r>
              <a:rPr lang="cs-CZ" sz="3200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 masové komunikace</a:t>
            </a:r>
          </a:p>
        </p:txBody>
      </p:sp>
      <p:pic>
        <p:nvPicPr>
          <p:cNvPr id="1026" name="Picture 2" descr="C:\Users\Honza\Desktop\Honza\DISERTACE\TEZE_01\obrazky\model-komunikacniho-procesu_C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7920880" cy="4105230"/>
          </a:xfrm>
          <a:prstGeom prst="rect">
            <a:avLst/>
          </a:prstGeom>
          <a:noFill/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1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68740"/>
            <a:ext cx="8229600" cy="748898"/>
          </a:xfrm>
          <a:noFill/>
        </p:spPr>
        <p:txBody>
          <a:bodyPr>
            <a:noAutofit/>
          </a:bodyPr>
          <a:lstStyle/>
          <a:p>
            <a:r>
              <a:rPr lang="cs-CZ" sz="28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Neosobní komunikace</a:t>
            </a:r>
            <a:endParaRPr lang="cs-CZ" sz="28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noFill/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1800" b="1" dirty="0" smtClean="0">
                <a:solidFill>
                  <a:prstClr val="black"/>
                </a:solidFill>
              </a:rPr>
              <a:t>VÝHODY</a:t>
            </a:r>
            <a:endParaRPr lang="cs-CZ" sz="1800" b="1" dirty="0">
              <a:solidFill>
                <a:prstClr val="black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cs-CZ" sz="1800" dirty="0">
                <a:solidFill>
                  <a:prstClr val="black"/>
                </a:solidFill>
              </a:rPr>
              <a:t>oslovuje značné množství lidí ve velmi krátkém časovém úseku,</a:t>
            </a:r>
          </a:p>
          <a:p>
            <a:pPr lvl="0" algn="just">
              <a:lnSpc>
                <a:spcPct val="150000"/>
              </a:lnSpc>
            </a:pPr>
            <a:r>
              <a:rPr lang="cs-CZ" sz="1800" dirty="0">
                <a:solidFill>
                  <a:prstClr val="black"/>
                </a:solidFill>
              </a:rPr>
              <a:t>náklady v přepočtu 1 oslovenou osobu jsou relativně nízké,</a:t>
            </a:r>
          </a:p>
          <a:p>
            <a:pPr lvl="0" algn="just">
              <a:lnSpc>
                <a:spcPct val="150000"/>
              </a:lnSpc>
            </a:pPr>
            <a:r>
              <a:rPr lang="cs-CZ" sz="1800" dirty="0">
                <a:solidFill>
                  <a:prstClr val="black"/>
                </a:solidFill>
              </a:rPr>
              <a:t>oslovuje velké množství lidí značně geograficky rozptýlených,</a:t>
            </a:r>
          </a:p>
          <a:p>
            <a:pPr lvl="0" algn="just">
              <a:lnSpc>
                <a:spcPct val="150000"/>
              </a:lnSpc>
            </a:pPr>
            <a:r>
              <a:rPr lang="cs-CZ" sz="1800" dirty="0" smtClean="0">
                <a:solidFill>
                  <a:prstClr val="black"/>
                </a:solidFill>
              </a:rPr>
              <a:t>může rychle </a:t>
            </a:r>
            <a:r>
              <a:rPr lang="cs-CZ" sz="1800" dirty="0">
                <a:solidFill>
                  <a:prstClr val="black"/>
                </a:solidFill>
              </a:rPr>
              <a:t>změnit své </a:t>
            </a:r>
            <a:r>
              <a:rPr lang="cs-CZ" sz="1800" dirty="0" smtClean="0">
                <a:solidFill>
                  <a:prstClr val="black"/>
                </a:solidFill>
              </a:rPr>
              <a:t>zaměření,</a:t>
            </a:r>
          </a:p>
          <a:p>
            <a:pPr lvl="0" algn="just">
              <a:lnSpc>
                <a:spcPct val="150000"/>
              </a:lnSpc>
            </a:pPr>
            <a:r>
              <a:rPr lang="cs-CZ" sz="1800" dirty="0" smtClean="0">
                <a:solidFill>
                  <a:prstClr val="black"/>
                </a:solidFill>
              </a:rPr>
              <a:t>pružná reakce na trh.</a:t>
            </a:r>
            <a:endParaRPr lang="cs-CZ" sz="1800" dirty="0">
              <a:solidFill>
                <a:prstClr val="black"/>
              </a:solidFill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endParaRPr lang="cs-CZ" sz="1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1800" b="1" dirty="0" smtClean="0"/>
              <a:t>NEVÝHODY</a:t>
            </a:r>
          </a:p>
          <a:p>
            <a:pPr lvl="0" algn="just">
              <a:lnSpc>
                <a:spcPct val="150000"/>
              </a:lnSpc>
            </a:pPr>
            <a:r>
              <a:rPr lang="cs-CZ" sz="1800" dirty="0">
                <a:solidFill>
                  <a:prstClr val="black"/>
                </a:solidFill>
              </a:rPr>
              <a:t>velmi vysoké finanční prostředky,</a:t>
            </a:r>
          </a:p>
          <a:p>
            <a:pPr lvl="0" algn="just">
              <a:lnSpc>
                <a:spcPct val="150000"/>
              </a:lnSpc>
            </a:pPr>
            <a:r>
              <a:rPr lang="cs-CZ" sz="1800" dirty="0">
                <a:solidFill>
                  <a:prstClr val="black"/>
                </a:solidFill>
              </a:rPr>
              <a:t>absence fyzického kontaktu obou stran (není jisté, že příjemce zprávy informaci opravdu vnímá, příjemce se necítí být osloven, proto necítí nutnost reagovat na sdělení), </a:t>
            </a:r>
          </a:p>
          <a:p>
            <a:pPr lvl="0" algn="just">
              <a:lnSpc>
                <a:spcPct val="150000"/>
              </a:lnSpc>
            </a:pPr>
            <a:r>
              <a:rPr lang="cs-CZ" sz="1800" dirty="0">
                <a:solidFill>
                  <a:prstClr val="black"/>
                </a:solidFill>
              </a:rPr>
              <a:t>pomalá zpětná vazba.</a:t>
            </a:r>
          </a:p>
          <a:p>
            <a:pPr marL="0" lvl="0" indent="0" algn="just">
              <a:lnSpc>
                <a:spcPct val="150000"/>
              </a:lnSpc>
              <a:spcBef>
                <a:spcPts val="600"/>
              </a:spcBef>
              <a:buNone/>
            </a:pPr>
            <a:endParaRPr lang="cs-CZ" sz="1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345" y="5294312"/>
            <a:ext cx="106362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693" y="5442524"/>
            <a:ext cx="1113454" cy="535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57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68740"/>
            <a:ext cx="8229600" cy="748897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MARKETINGOVÁ KOMUNIKACE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cs-CZ" sz="2000" dirty="0"/>
              <a:t>Komunikační model </a:t>
            </a:r>
            <a:r>
              <a:rPr lang="cs-CZ" sz="2000" b="1" dirty="0"/>
              <a:t>AIDA</a:t>
            </a:r>
            <a:r>
              <a:rPr lang="cs-CZ" sz="2000" dirty="0"/>
              <a:t>: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cs-CZ" sz="2000" dirty="0"/>
              <a:t>1. fáze - upoutání pozornosti (</a:t>
            </a:r>
            <a:r>
              <a:rPr lang="cs-CZ" sz="2000" i="1" dirty="0" err="1">
                <a:cs typeface="Times New Roman" pitchFamily="18" charset="0"/>
              </a:rPr>
              <a:t>Awareness</a:t>
            </a:r>
            <a:r>
              <a:rPr lang="cs-CZ" sz="2000" dirty="0"/>
              <a:t>),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cs-CZ" sz="2000" dirty="0"/>
              <a:t>2. fáze - vzbuzení zájmu (</a:t>
            </a:r>
            <a:r>
              <a:rPr lang="cs-CZ" sz="2000" i="1" dirty="0" err="1">
                <a:cs typeface="Times New Roman" pitchFamily="18" charset="0"/>
              </a:rPr>
              <a:t>Interest</a:t>
            </a:r>
            <a:r>
              <a:rPr lang="cs-CZ" sz="2000" dirty="0"/>
              <a:t>),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cs-CZ" sz="2000" dirty="0"/>
              <a:t>3. fáze - vyvolání přání (</a:t>
            </a:r>
            <a:r>
              <a:rPr lang="cs-CZ" sz="2000" i="1" dirty="0" err="1">
                <a:cs typeface="Times New Roman" pitchFamily="18" charset="0"/>
              </a:rPr>
              <a:t>Desire</a:t>
            </a:r>
            <a:r>
              <a:rPr lang="cs-CZ" sz="2000" dirty="0"/>
              <a:t>),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cs-CZ" sz="2000" dirty="0"/>
              <a:t>4. fáze - dosažení akce (</a:t>
            </a:r>
            <a:r>
              <a:rPr lang="cs-CZ" sz="2000" i="1" dirty="0" err="1">
                <a:cs typeface="Times New Roman" pitchFamily="18" charset="0"/>
              </a:rPr>
              <a:t>Action</a:t>
            </a:r>
            <a:r>
              <a:rPr lang="cs-CZ" sz="2000" dirty="0"/>
              <a:t>).</a:t>
            </a:r>
          </a:p>
        </p:txBody>
      </p:sp>
      <p:sp>
        <p:nvSpPr>
          <p:cNvPr id="90116" name="WordArt 4"/>
          <p:cNvSpPr>
            <a:spLocks noChangeArrowheads="1" noChangeShapeType="1" noTextEdit="1"/>
          </p:cNvSpPr>
          <p:nvPr/>
        </p:nvSpPr>
        <p:spPr bwMode="auto">
          <a:xfrm>
            <a:off x="5940425" y="4076700"/>
            <a:ext cx="1943100" cy="15224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cs-CZ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AIDA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5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Komunikační model AIDA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pPr lvl="0" algn="just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cs typeface="Arial"/>
              </a:rPr>
              <a:t>autorem modelu E. St. </a:t>
            </a:r>
            <a:r>
              <a:rPr lang="cs-CZ" sz="1800" dirty="0" err="1">
                <a:cs typeface="Arial"/>
              </a:rPr>
              <a:t>Elmo</a:t>
            </a:r>
            <a:r>
              <a:rPr lang="cs-CZ" sz="1800" dirty="0">
                <a:cs typeface="Arial"/>
              </a:rPr>
              <a:t> Lewis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cs typeface="Arial"/>
              </a:rPr>
              <a:t>vznik modelu v roce 1898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cs typeface="Arial"/>
              </a:rPr>
              <a:t>historie modelu AIDA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800" i="1" dirty="0">
                <a:cs typeface="Arial"/>
              </a:rPr>
              <a:t>model původně vznikl jako „návod“ pro chování prodejců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800" i="1" dirty="0">
                <a:cs typeface="Arial"/>
              </a:rPr>
              <a:t>původní návrh obsahoval 3 kroky, o 2 roky později byl navržen krok čtvrtý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800" i="1" dirty="0">
                <a:cs typeface="Arial"/>
              </a:rPr>
              <a:t>kroky představovaly základní fáze úspěšného modelu osobního prodeje, kterými by měl zákazník projít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800" i="1" dirty="0">
                <a:cs typeface="Arial"/>
              </a:rPr>
              <a:t>racionální proces založený na poskytnutí informací a možnosti zakoupit si produkt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800" i="1" dirty="0">
                <a:cs typeface="Arial"/>
              </a:rPr>
              <a:t>v 80. letech 19. stol. byli prodejci registračních pokladem vybavování příručkami </a:t>
            </a:r>
            <a:br>
              <a:rPr lang="cs-CZ" sz="1800" i="1" dirty="0">
                <a:cs typeface="Arial"/>
              </a:rPr>
            </a:br>
            <a:r>
              <a:rPr lang="cs-CZ" sz="1800" i="1" dirty="0">
                <a:cs typeface="Arial"/>
              </a:rPr>
              <a:t>„jak na to“, jak úspěšně pokladny prodávat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800" i="1" dirty="0" err="1">
                <a:cs typeface="Arial"/>
              </a:rPr>
              <a:t>Elmo</a:t>
            </a:r>
            <a:r>
              <a:rPr lang="cs-CZ" sz="1800" i="1" dirty="0">
                <a:cs typeface="Arial"/>
              </a:rPr>
              <a:t> Lewis (prodejce firmy </a:t>
            </a:r>
            <a:r>
              <a:rPr lang="cs-CZ" sz="1800" i="1" dirty="0" err="1">
                <a:cs typeface="Arial"/>
              </a:rPr>
              <a:t>National</a:t>
            </a:r>
            <a:r>
              <a:rPr lang="cs-CZ" sz="1800" i="1" dirty="0">
                <a:cs typeface="Arial"/>
              </a:rPr>
              <a:t> Cash </a:t>
            </a:r>
            <a:r>
              <a:rPr lang="cs-CZ" sz="1800" i="1" dirty="0" err="1">
                <a:cs typeface="Arial"/>
              </a:rPr>
              <a:t>Register</a:t>
            </a:r>
            <a:r>
              <a:rPr lang="cs-CZ" sz="1800" i="1" dirty="0">
                <a:cs typeface="Arial"/>
              </a:rPr>
              <a:t> Co.) převedl doporučení příruček </a:t>
            </a:r>
            <a:br>
              <a:rPr lang="cs-CZ" sz="1800" i="1" dirty="0">
                <a:cs typeface="Arial"/>
              </a:rPr>
            </a:br>
            <a:r>
              <a:rPr lang="cs-CZ" sz="1800" i="1" dirty="0">
                <a:cs typeface="Arial"/>
              </a:rPr>
              <a:t>do snadno pochopitelného modelu prodejního chování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800" i="1" dirty="0">
                <a:cs typeface="Arial"/>
              </a:rPr>
              <a:t>v té době nová a úspěšná opera (1871) Itala Verdiho nabídla pro nový model zapamatovatelné a přitažlivé jméno v podobě akronymu AIDA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800" i="1" dirty="0">
                <a:cs typeface="Arial"/>
              </a:rPr>
              <a:t>o 25 let později byly kroky převzaty jiným Američanem </a:t>
            </a:r>
            <a:r>
              <a:rPr lang="cs-CZ" sz="1800" i="1" dirty="0" err="1">
                <a:cs typeface="Arial"/>
              </a:rPr>
              <a:t>Strongem</a:t>
            </a:r>
            <a:r>
              <a:rPr lang="cs-CZ" sz="1800" i="1" dirty="0">
                <a:cs typeface="Arial"/>
              </a:rPr>
              <a:t> a prezentovány jako vysvětlení pro fungování reklamy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5695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Výběr komunikační strategie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91034"/>
            <a:ext cx="8229600" cy="4878005"/>
          </a:xfrm>
          <a:noFill/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cs-CZ" sz="1600" b="1" dirty="0">
                <a:cs typeface="Arial"/>
              </a:rPr>
              <a:t>S</a:t>
            </a:r>
            <a:r>
              <a:rPr lang="cs-CZ" sz="1600" b="1" dirty="0"/>
              <a:t>trategie PULL </a:t>
            </a:r>
            <a:r>
              <a:rPr lang="cs-CZ" sz="1600" b="1" dirty="0" smtClean="0"/>
              <a:t>(táhnout</a:t>
            </a:r>
            <a:r>
              <a:rPr lang="cs-CZ" sz="1600" b="1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/>
              <a:t>prodávající stimuluje poptávku spotřebitele (reklama, podpora prodeje</a:t>
            </a:r>
            <a:r>
              <a:rPr lang="cs-CZ" sz="1600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/>
              <a:t>využívá zejména reklamu a nástroje spotřebitelské podpory prodeje. Cílem je vytvářet spotřebitelskou poptávku.</a:t>
            </a:r>
          </a:p>
          <a:p>
            <a:pPr marL="457200" lvl="1" indent="0">
              <a:buNone/>
            </a:pPr>
            <a:endParaRPr lang="cs-CZ" sz="1600" dirty="0"/>
          </a:p>
          <a:p>
            <a:pPr lvl="1"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1"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1"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457200" lvl="1" indent="0">
              <a:buNone/>
            </a:pPr>
            <a:endParaRPr lang="cs-CZ" sz="16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b="1" dirty="0">
                <a:cs typeface="Arial"/>
              </a:rPr>
              <a:t>S</a:t>
            </a:r>
            <a:r>
              <a:rPr lang="cs-CZ" sz="1600" b="1" dirty="0"/>
              <a:t>trategie PUSH </a:t>
            </a:r>
            <a:r>
              <a:rPr lang="cs-CZ" sz="1600" b="1" dirty="0" smtClean="0"/>
              <a:t>(tlačit</a:t>
            </a:r>
            <a:r>
              <a:rPr lang="cs-CZ" sz="1600" b="1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/>
              <a:t>komunikace s jednotlivými členy distribučního kanálu (osobní prodej, podpora prodeje</a:t>
            </a:r>
            <a:r>
              <a:rPr lang="cs-CZ" sz="1600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/>
              <a:t>využívá zejména osobní prodej a nástroje podpory prodeje zaměřené na obchodní mezičlánky. Cílem je "protlačit" produkt distribuční cestou.</a:t>
            </a:r>
            <a:endParaRPr lang="cs-CZ" sz="1600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cs-CZ" sz="16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1073A83A-7B44-482A-9AEB-DCADEBB010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4359248"/>
              </p:ext>
            </p:extLst>
          </p:nvPr>
        </p:nvGraphicFramePr>
        <p:xfrm>
          <a:off x="2003322" y="5438632"/>
          <a:ext cx="5392994" cy="682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82B4D95B-A6B1-4BA3-BB73-AAC06C6CE6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8936235"/>
              </p:ext>
            </p:extLst>
          </p:nvPr>
        </p:nvGraphicFramePr>
        <p:xfrm>
          <a:off x="1869559" y="3335284"/>
          <a:ext cx="5392994" cy="682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7" name="Přímá spojnice 6">
            <a:extLst>
              <a:ext uri="{FF2B5EF4-FFF2-40B4-BE49-F238E27FC236}">
                <a16:creationId xmlns="" xmlns:a16="http://schemas.microsoft.com/office/drawing/2014/main" id="{6A24642E-8C4C-463B-AF94-2BBD6F22BD40}"/>
              </a:ext>
            </a:extLst>
          </p:cNvPr>
          <p:cNvCxnSpPr/>
          <p:nvPr/>
        </p:nvCxnSpPr>
        <p:spPr>
          <a:xfrm flipV="1">
            <a:off x="2671916" y="2941626"/>
            <a:ext cx="0" cy="3607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="" xmlns:a16="http://schemas.microsoft.com/office/drawing/2014/main" id="{8CBD6D6B-433A-410B-B0FF-F4F0718FB167}"/>
              </a:ext>
            </a:extLst>
          </p:cNvPr>
          <p:cNvCxnSpPr/>
          <p:nvPr/>
        </p:nvCxnSpPr>
        <p:spPr>
          <a:xfrm>
            <a:off x="2671916" y="2941626"/>
            <a:ext cx="40558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="" xmlns:a16="http://schemas.microsoft.com/office/drawing/2014/main" id="{D40AFD64-FD90-48DC-92B5-CAB7E18C8C9F}"/>
              </a:ext>
            </a:extLst>
          </p:cNvPr>
          <p:cNvCxnSpPr/>
          <p:nvPr/>
        </p:nvCxnSpPr>
        <p:spPr>
          <a:xfrm>
            <a:off x="6727723" y="2974564"/>
            <a:ext cx="0" cy="3607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97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Rozpočet komunikační strategie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rozpočet:</a:t>
            </a:r>
          </a:p>
          <a:p>
            <a:pPr marL="85725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podle firemních možností</a:t>
            </a:r>
          </a:p>
          <a:p>
            <a:pPr marL="85725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800" dirty="0"/>
              <a:t>procento z obratu/prodeje</a:t>
            </a:r>
          </a:p>
          <a:p>
            <a:pPr marL="85725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800" dirty="0"/>
              <a:t>pevná částka na jednotku</a:t>
            </a:r>
          </a:p>
          <a:p>
            <a:pPr marL="85725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sledování konkurence</a:t>
            </a:r>
          </a:p>
          <a:p>
            <a:pPr marL="85725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metoda ÚKOL-CÍL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měřitelnost, </a:t>
            </a:r>
            <a:r>
              <a:rPr lang="cs-CZ" sz="1800" dirty="0" err="1"/>
              <a:t>kvantifikovatelnost</a:t>
            </a:r>
            <a:endParaRPr lang="cs-CZ" sz="1800" dirty="0"/>
          </a:p>
          <a:p>
            <a:pPr lvl="0">
              <a:buFont typeface="Wingdings" panose="05000000000000000000" pitchFamily="2" charset="2"/>
              <a:buChar char="§"/>
            </a:pPr>
            <a:endParaRPr lang="cs-CZ" sz="1400" dirty="0">
              <a:cs typeface="Arial"/>
            </a:endParaRP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45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68387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Komunikační </a:t>
            </a:r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/>
              <a:t>Marketingový komunikační mix je součástí marketingového mixu. </a:t>
            </a:r>
            <a:endParaRPr lang="cs-CZ" sz="1800" dirty="0" smtClean="0"/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Jedná </a:t>
            </a:r>
            <a:r>
              <a:rPr lang="cs-CZ" sz="1800" dirty="0"/>
              <a:t>se o soubor </a:t>
            </a:r>
            <a:r>
              <a:rPr lang="cs-CZ" sz="1800" dirty="0" smtClean="0"/>
              <a:t>nástrojů, prvků </a:t>
            </a:r>
            <a:r>
              <a:rPr lang="cs-CZ" sz="1800" dirty="0"/>
              <a:t>a médií, kterými se podnik snaží komunikovat relevantní informace se svými stávajícími a potenciálními zákazníky a tímto způsoben ovlivnit jejich rozhodování.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8154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 komunikačního mixu </a:t>
            </a:r>
            <a:endParaRPr lang="cs-CZ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b="1" dirty="0"/>
              <a:t>Marketingová komunikace </a:t>
            </a:r>
            <a:r>
              <a:rPr lang="cs-CZ" sz="1800" dirty="0"/>
              <a:t>je vedle </a:t>
            </a:r>
            <a:r>
              <a:rPr lang="cs-CZ" sz="1800" b="1" dirty="0"/>
              <a:t>produktu</a:t>
            </a:r>
            <a:r>
              <a:rPr lang="cs-CZ" sz="1800" dirty="0"/>
              <a:t>, </a:t>
            </a:r>
            <a:r>
              <a:rPr lang="cs-CZ" sz="1800" b="1" dirty="0"/>
              <a:t>ceny</a:t>
            </a:r>
            <a:r>
              <a:rPr lang="cs-CZ" sz="1800" dirty="0"/>
              <a:t> a </a:t>
            </a:r>
            <a:r>
              <a:rPr lang="cs-CZ" sz="1800" b="1" dirty="0"/>
              <a:t>distribuce</a:t>
            </a:r>
            <a:r>
              <a:rPr lang="cs-CZ" sz="1800" dirty="0"/>
              <a:t> základním nástrojem marketingu. </a:t>
            </a:r>
            <a:endParaRPr lang="cs-CZ" sz="1800" dirty="0" smtClean="0"/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Firmy </a:t>
            </a:r>
            <a:r>
              <a:rPr lang="cs-CZ" sz="1800" dirty="0"/>
              <a:t>musí se svými současnými i potenciálními zákazníky komunikovat a obsah jejich sdělení musí být důkladně promyšlen. </a:t>
            </a:r>
            <a:endParaRPr lang="cs-CZ" sz="1800" dirty="0" smtClean="0"/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Často </a:t>
            </a:r>
            <a:r>
              <a:rPr lang="cs-CZ" sz="1800" dirty="0"/>
              <a:t>jsou pro zajištění kvalitní komunikace najímány externí reklamní agentury, jejichž odborníci připravují jednotlivé složky reklamní kampaně. </a:t>
            </a:r>
            <a:endParaRPr lang="cs-CZ" sz="1800" dirty="0" smtClean="0"/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Pro </a:t>
            </a:r>
            <a:r>
              <a:rPr lang="cs-CZ" sz="1800" dirty="0"/>
              <a:t>oblast služeb je komunikační mix nezbytný proto, že ve většině případů přibližuje nehmotný produkt spotřebiteli a tím snižuje jeho nejistotu při výběru a nákupu služby.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2354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17561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předmětu (bloková výuka)</a:t>
            </a:r>
            <a:endParaRPr lang="cs-CZ" sz="32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60561"/>
            <a:ext cx="3937379" cy="4365602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 smtClean="0"/>
              <a:t>I. BLOK (téma 1.-3.)</a:t>
            </a:r>
          </a:p>
          <a:p>
            <a:pPr marL="0" indent="0">
              <a:buNone/>
            </a:pPr>
            <a:r>
              <a:rPr lang="pl-PL" sz="1800" dirty="0" smtClean="0"/>
              <a:t>1</a:t>
            </a:r>
            <a:r>
              <a:rPr lang="pl-PL" sz="1800" dirty="0"/>
              <a:t>. Úvod do marketingu (význam a vývoj</a:t>
            </a:r>
            <a:r>
              <a:rPr lang="pl-PL" sz="1800" dirty="0" smtClean="0"/>
              <a:t>)</a:t>
            </a:r>
            <a:endParaRPr lang="pl-PL" sz="1800" dirty="0"/>
          </a:p>
          <a:p>
            <a:pPr marL="0" indent="0">
              <a:buNone/>
            </a:pPr>
            <a:r>
              <a:rPr lang="cs-CZ" sz="1800" dirty="0"/>
              <a:t>2. Globální marketing 21. století 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(aktuální trendy)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3. Online </a:t>
            </a:r>
            <a:r>
              <a:rPr lang="cs-CZ" sz="1800" dirty="0" smtClean="0"/>
              <a:t>marketing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b="1" dirty="0" smtClean="0"/>
              <a:t>II. BLOK (téma 4.-6.)</a:t>
            </a:r>
            <a:endParaRPr lang="cs-CZ" sz="1800" b="1" dirty="0"/>
          </a:p>
          <a:p>
            <a:pPr marL="0" indent="0">
              <a:buNone/>
            </a:pPr>
            <a:r>
              <a:rPr lang="cs-CZ" sz="1800" dirty="0"/>
              <a:t>4. Trh a marketingové </a:t>
            </a:r>
            <a:r>
              <a:rPr lang="cs-CZ" sz="1800" dirty="0" smtClean="0"/>
              <a:t>prostředí</a:t>
            </a:r>
            <a:endParaRPr lang="cs-CZ" sz="1800" dirty="0"/>
          </a:p>
          <a:p>
            <a:pPr marL="0" indent="0">
              <a:buNone/>
            </a:pPr>
            <a:r>
              <a:rPr lang="pt-BR" sz="1800" dirty="0"/>
              <a:t>5. Marketingový informační systém 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</a:t>
            </a:r>
            <a:r>
              <a:rPr lang="pt-BR" sz="1800" dirty="0" smtClean="0"/>
              <a:t>a </a:t>
            </a:r>
            <a:r>
              <a:rPr lang="cs-CZ" sz="1800" dirty="0" smtClean="0"/>
              <a:t>C</a:t>
            </a:r>
            <a:r>
              <a:rPr lang="pt-BR" sz="1800" dirty="0" smtClean="0"/>
              <a:t>RM</a:t>
            </a:r>
            <a:endParaRPr lang="pt-BR" sz="1800" dirty="0"/>
          </a:p>
          <a:p>
            <a:pPr marL="0" indent="0">
              <a:buNone/>
            </a:pPr>
            <a:r>
              <a:rPr lang="cs-CZ" sz="1800" dirty="0"/>
              <a:t>6. Marketingový </a:t>
            </a:r>
            <a:r>
              <a:rPr lang="cs-CZ" sz="1800" dirty="0" smtClean="0"/>
              <a:t>výzkum</a:t>
            </a:r>
            <a:endParaRPr lang="cs-CZ" sz="2400" dirty="0">
              <a:cs typeface="Arial"/>
            </a:endParaRPr>
          </a:p>
          <a:p>
            <a:endParaRPr lang="cs-CZ" sz="2400" dirty="0">
              <a:cs typeface="Arial"/>
            </a:endParaRPr>
          </a:p>
          <a:p>
            <a:pPr marL="0" indent="0">
              <a:buNone/>
            </a:pPr>
            <a:endParaRPr lang="cs-CZ" sz="2400" dirty="0">
              <a:cs typeface="Arial"/>
            </a:endParaRPr>
          </a:p>
          <a:p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60561"/>
            <a:ext cx="3936242" cy="4365602"/>
          </a:xfrm>
          <a:ln w="317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cs-CZ" sz="1800" b="1" dirty="0" smtClean="0"/>
              <a:t>III. </a:t>
            </a:r>
            <a:r>
              <a:rPr lang="cs-CZ" sz="1800" b="1" dirty="0"/>
              <a:t>BLOK (téma </a:t>
            </a:r>
            <a:r>
              <a:rPr lang="cs-CZ" sz="1800" b="1" dirty="0" smtClean="0"/>
              <a:t>7.-9.)</a:t>
            </a:r>
            <a:endParaRPr lang="cs-CZ" sz="1800" b="1" dirty="0"/>
          </a:p>
          <a:p>
            <a:pPr marL="0" lvl="0" indent="0">
              <a:buNone/>
            </a:pPr>
            <a:r>
              <a:rPr lang="cs-CZ" sz="1800" dirty="0" smtClean="0">
                <a:solidFill>
                  <a:prstClr val="black"/>
                </a:solidFill>
              </a:rPr>
              <a:t>7</a:t>
            </a:r>
            <a:r>
              <a:rPr lang="cs-CZ" sz="1800" dirty="0">
                <a:solidFill>
                  <a:prstClr val="black"/>
                </a:solidFill>
              </a:rPr>
              <a:t>. Marketingový mix + řízení </a:t>
            </a:r>
            <a:r>
              <a:rPr lang="cs-CZ" sz="1800" dirty="0" smtClean="0">
                <a:solidFill>
                  <a:prstClr val="black"/>
                </a:solidFill>
              </a:rPr>
              <a:t>produktu</a:t>
            </a:r>
            <a:endParaRPr lang="cs-CZ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1800" dirty="0">
                <a:solidFill>
                  <a:prstClr val="black"/>
                </a:solidFill>
              </a:rPr>
              <a:t>8. Řízení </a:t>
            </a:r>
            <a:r>
              <a:rPr lang="cs-CZ" sz="1800" dirty="0" smtClean="0">
                <a:solidFill>
                  <a:prstClr val="black"/>
                </a:solidFill>
              </a:rPr>
              <a:t>ceny</a:t>
            </a:r>
            <a:endParaRPr lang="cs-CZ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1800" dirty="0">
                <a:solidFill>
                  <a:prstClr val="black"/>
                </a:solidFill>
              </a:rPr>
              <a:t>9. Řízení </a:t>
            </a:r>
            <a:r>
              <a:rPr lang="cs-CZ" sz="1800" dirty="0" smtClean="0">
                <a:solidFill>
                  <a:prstClr val="black"/>
                </a:solidFill>
              </a:rPr>
              <a:t>distribuce</a:t>
            </a:r>
            <a:endParaRPr lang="cs-CZ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cs-CZ" sz="1800" b="1" dirty="0" smtClean="0"/>
              <a:t>IV. </a:t>
            </a:r>
            <a:r>
              <a:rPr lang="cs-CZ" sz="1800" b="1" dirty="0"/>
              <a:t>BLOK (téma </a:t>
            </a:r>
            <a:r>
              <a:rPr lang="cs-CZ" sz="1800" b="1" dirty="0" smtClean="0"/>
              <a:t>10.-12.)</a:t>
            </a:r>
            <a:endParaRPr lang="cs-CZ" sz="1800" b="1" dirty="0"/>
          </a:p>
          <a:p>
            <a:pPr marL="0" lvl="0" indent="0">
              <a:buNone/>
            </a:pPr>
            <a:r>
              <a:rPr lang="cs-CZ" sz="1800" dirty="0" smtClean="0">
                <a:solidFill>
                  <a:prstClr val="black"/>
                </a:solidFill>
              </a:rPr>
              <a:t>10</a:t>
            </a:r>
            <a:r>
              <a:rPr lang="cs-CZ" sz="1800" dirty="0">
                <a:solidFill>
                  <a:prstClr val="black"/>
                </a:solidFill>
              </a:rPr>
              <a:t>. Řízení integrované marketingové </a:t>
            </a:r>
            <a:endParaRPr lang="cs-CZ" sz="18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1800" dirty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</a:rPr>
              <a:t>      komunikace</a:t>
            </a:r>
            <a:endParaRPr lang="cs-CZ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1800" dirty="0">
                <a:solidFill>
                  <a:prstClr val="black"/>
                </a:solidFill>
              </a:rPr>
              <a:t>11. Marketing </a:t>
            </a:r>
            <a:r>
              <a:rPr lang="cs-CZ" sz="1800" dirty="0" smtClean="0">
                <a:solidFill>
                  <a:prstClr val="black"/>
                </a:solidFill>
              </a:rPr>
              <a:t>služeb</a:t>
            </a:r>
            <a:endParaRPr lang="cs-CZ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1800" dirty="0">
                <a:solidFill>
                  <a:prstClr val="black"/>
                </a:solidFill>
              </a:rPr>
              <a:t>12. Etické aspekty </a:t>
            </a:r>
            <a:r>
              <a:rPr lang="cs-CZ" sz="1800" dirty="0" smtClean="0">
                <a:solidFill>
                  <a:prstClr val="black"/>
                </a:solidFill>
              </a:rPr>
              <a:t>marketingu</a:t>
            </a:r>
            <a:endParaRPr lang="cs-CZ" dirty="0"/>
          </a:p>
        </p:txBody>
      </p:sp>
      <p:cxnSp>
        <p:nvCxnSpPr>
          <p:cNvPr id="6" name="Přímá spojnice 5"/>
          <p:cNvCxnSpPr>
            <a:stCxn id="3" idx="1"/>
            <a:endCxn id="3" idx="3"/>
          </p:cNvCxnSpPr>
          <p:nvPr/>
        </p:nvCxnSpPr>
        <p:spPr>
          <a:xfrm>
            <a:off x="457200" y="3943362"/>
            <a:ext cx="393737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>
            <a:stCxn id="4" idx="1"/>
            <a:endCxn id="4" idx="3"/>
          </p:cNvCxnSpPr>
          <p:nvPr/>
        </p:nvCxnSpPr>
        <p:spPr>
          <a:xfrm>
            <a:off x="4648200" y="3943362"/>
            <a:ext cx="393624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10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23330"/>
            <a:ext cx="8229600" cy="694307"/>
          </a:xfrm>
        </p:spPr>
        <p:txBody>
          <a:bodyPr/>
          <a:lstStyle/>
          <a:p>
            <a:r>
              <a:rPr lang="cs-C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KOMUNIKAČNÍ MIX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600200"/>
            <a:ext cx="8229600" cy="45339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cs-CZ" sz="2000" dirty="0" smtClean="0"/>
              <a:t>Komunikační </a:t>
            </a:r>
            <a:r>
              <a:rPr lang="cs-CZ" sz="2000" dirty="0"/>
              <a:t>mix obsahuje </a:t>
            </a:r>
            <a:r>
              <a:rPr lang="cs-CZ" sz="2000" b="1" dirty="0"/>
              <a:t>5 hlavních nástrojů</a:t>
            </a:r>
            <a:r>
              <a:rPr lang="cs-CZ" sz="2000" dirty="0"/>
              <a:t>: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arenR"/>
            </a:pPr>
            <a:r>
              <a:rPr lang="cs-CZ" sz="2000" b="1" dirty="0" smtClean="0"/>
              <a:t>reklama</a:t>
            </a:r>
            <a:endParaRPr lang="cs-CZ" sz="2000" b="1" dirty="0"/>
          </a:p>
          <a:p>
            <a:pPr marL="914400" lvl="1" indent="-457200">
              <a:lnSpc>
                <a:spcPct val="150000"/>
              </a:lnSpc>
              <a:buFont typeface="+mj-lt"/>
              <a:buAutoNum type="arabicParenR"/>
            </a:pPr>
            <a:r>
              <a:rPr lang="cs-CZ" sz="2000" b="1" dirty="0"/>
              <a:t>podpora </a:t>
            </a:r>
            <a:r>
              <a:rPr lang="cs-CZ" sz="2000" b="1" dirty="0" smtClean="0"/>
              <a:t>prodeje</a:t>
            </a:r>
            <a:endParaRPr lang="cs-CZ" sz="2000" b="1" dirty="0"/>
          </a:p>
          <a:p>
            <a:pPr marL="914400" lvl="1" indent="-457200">
              <a:lnSpc>
                <a:spcPct val="150000"/>
              </a:lnSpc>
              <a:buFont typeface="+mj-lt"/>
              <a:buAutoNum type="arabicParenR"/>
            </a:pPr>
            <a:r>
              <a:rPr lang="cs-CZ" sz="2000" b="1" dirty="0"/>
              <a:t>osobní </a:t>
            </a:r>
            <a:r>
              <a:rPr lang="cs-CZ" sz="2000" b="1" dirty="0" smtClean="0"/>
              <a:t>prodej</a:t>
            </a:r>
            <a:endParaRPr lang="cs-CZ" sz="2000" b="1" dirty="0"/>
          </a:p>
          <a:p>
            <a:pPr marL="914400" lvl="1" indent="-457200">
              <a:lnSpc>
                <a:spcPct val="150000"/>
              </a:lnSpc>
              <a:buFont typeface="+mj-lt"/>
              <a:buAutoNum type="arabicParenR"/>
            </a:pPr>
            <a:r>
              <a:rPr lang="cs-CZ" sz="2000" b="1" dirty="0"/>
              <a:t>public </a:t>
            </a:r>
            <a:r>
              <a:rPr lang="cs-CZ" sz="2000" b="1" dirty="0" smtClean="0"/>
              <a:t>relations</a:t>
            </a:r>
            <a:endParaRPr lang="cs-CZ" sz="2000" b="1" dirty="0"/>
          </a:p>
          <a:p>
            <a:pPr marL="914400" lvl="1" indent="-457200">
              <a:lnSpc>
                <a:spcPct val="150000"/>
              </a:lnSpc>
              <a:buFont typeface="+mj-lt"/>
              <a:buAutoNum type="arabicParenR"/>
            </a:pPr>
            <a:r>
              <a:rPr lang="cs-CZ" sz="2000" b="1" dirty="0"/>
              <a:t>přímý </a:t>
            </a:r>
            <a:r>
              <a:rPr lang="cs-CZ" sz="2000" b="1" dirty="0" smtClean="0"/>
              <a:t>marketing</a:t>
            </a:r>
            <a:endParaRPr lang="cs-CZ" sz="2000" b="1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7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68741"/>
            <a:ext cx="8229600" cy="627798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cs-CZ" sz="28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LOŽKY KOMUNIKAČNÍHO MIXU</a:t>
            </a:r>
            <a:endParaRPr lang="cs-CZ" sz="28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35771401"/>
              </p:ext>
            </p:extLst>
          </p:nvPr>
        </p:nvGraphicFramePr>
        <p:xfrm>
          <a:off x="323850" y="1557238"/>
          <a:ext cx="8362950" cy="461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37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36978"/>
            <a:ext cx="8229600" cy="666371"/>
          </a:xfrm>
          <a:solidFill>
            <a:srgbClr val="FFFFCC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REKLAMA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1900" dirty="0"/>
              <a:t>jakákoliv forma neosobní placené </a:t>
            </a:r>
            <a:r>
              <a:rPr lang="cs-CZ" sz="1900" dirty="0" smtClean="0"/>
              <a:t>prezentace a </a:t>
            </a:r>
            <a:r>
              <a:rPr lang="cs-CZ" sz="1900" dirty="0"/>
              <a:t>podpory prodeje výrobků, služeb či myšlenek určitého subjektu,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1900" dirty="0"/>
              <a:t>neosobní forma komunikace firmy se zákazníkem prostřednictvím různých médií,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1900" dirty="0"/>
              <a:t>potenciálnímu zákazníkovi přináší informace </a:t>
            </a:r>
            <a:r>
              <a:rPr lang="cs-CZ" sz="1900" dirty="0" smtClean="0"/>
              <a:t>o </a:t>
            </a:r>
            <a:r>
              <a:rPr lang="cs-CZ" sz="1900" dirty="0"/>
              <a:t>existenci produktu, o jeho vlastnostech, přednostech, kvalitě apod</a:t>
            </a:r>
            <a:r>
              <a:rPr lang="cs-CZ" sz="1900" dirty="0" smtClean="0"/>
              <a:t>.,</a:t>
            </a:r>
          </a:p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prstClr val="black"/>
                </a:solidFill>
              </a:rPr>
              <a:t>uživatel se s ní ze všech složek komunikačního mixu setkává nejčastěji,</a:t>
            </a:r>
          </a:p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prstClr val="black"/>
                </a:solidFill>
              </a:rPr>
              <a:t>uživatel je jí denně atakován a ovlivňován,</a:t>
            </a:r>
          </a:p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prstClr val="black"/>
                </a:solidFill>
              </a:rPr>
              <a:t>úkolem reklamy je působit na </a:t>
            </a:r>
            <a:r>
              <a:rPr lang="cs-CZ" sz="1900" dirty="0" smtClean="0">
                <a:solidFill>
                  <a:prstClr val="black"/>
                </a:solidFill>
              </a:rPr>
              <a:t>současné i </a:t>
            </a:r>
            <a:r>
              <a:rPr lang="cs-CZ" sz="1900" dirty="0">
                <a:solidFill>
                  <a:prstClr val="black"/>
                </a:solidFill>
              </a:rPr>
              <a:t>potenciální zákazníky a věcnými</a:t>
            </a:r>
            <a:br>
              <a:rPr lang="cs-CZ" sz="1900" dirty="0">
                <a:solidFill>
                  <a:prstClr val="black"/>
                </a:solidFill>
              </a:rPr>
            </a:br>
            <a:r>
              <a:rPr lang="cs-CZ" sz="1900" dirty="0">
                <a:solidFill>
                  <a:prstClr val="black"/>
                </a:solidFill>
              </a:rPr>
              <a:t>i emociálními argumenty je </a:t>
            </a:r>
            <a:r>
              <a:rPr lang="cs-CZ" sz="1900" dirty="0" smtClean="0">
                <a:solidFill>
                  <a:prstClr val="black"/>
                </a:solidFill>
              </a:rPr>
              <a:t>přesvědčovat ke </a:t>
            </a:r>
            <a:r>
              <a:rPr lang="cs-CZ" sz="1900" dirty="0">
                <a:solidFill>
                  <a:prstClr val="black"/>
                </a:solidFill>
              </a:rPr>
              <a:t>koupi daného produktu (opakovaně). </a:t>
            </a:r>
          </a:p>
          <a:p>
            <a:pPr algn="just">
              <a:lnSpc>
                <a:spcPct val="150000"/>
              </a:lnSpc>
            </a:pP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2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9684"/>
            <a:ext cx="8229600" cy="723331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REKLAMNÍ PROSTŘEDEK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slouží k přenosu reklamního sdělení od výrobce, resp. dodavatele k dnešnímu nebo budoucímu spotřebiteli,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jeho výběr je velmi důležitý,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použitý reklamní prostředek může rozhodnout   </a:t>
            </a:r>
            <a:br>
              <a:rPr lang="cs-CZ" sz="1800" dirty="0"/>
            </a:br>
            <a:r>
              <a:rPr lang="cs-CZ" sz="1800" dirty="0"/>
              <a:t>o úspěchu či neúspěchu výrobku na trhu,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tištěné materiály, televizní a rozhlasové spoty, venkovní reklama, 3D reklama, atd.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54739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Reklamní sdělení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souhrn všech žádoucích či nutných informací, s nimiž chce organizace seznámit potenciálního i skutečného odběratele svých výrobků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3162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6838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Hlavní rysy reklamy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reklama je neosobní a tedy vyloučena vzájemná komunikace, komunikační možnosti na jeden kontakt jsou tudíž menší než např. u osobního prodeje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reklama umožňuje souběžnou komunikaci s velmi velkou cílovou skupinou prostřednictvím hromadných sdělovacích prostředků,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reklama je relativně levnou komunikační aktivitou na jeden kontakt, protože najednou zasahuje velmi velkou skupinu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3886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82034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Paměť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900" dirty="0"/>
              <a:t>pro reklamu jako nástroj komunikačního mixu jsou mimo jiné charakteristické ještě další vlastnosti, totiž její nezbytné opakování z důvodu zapamatování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900" dirty="0"/>
              <a:t>dělení paměti dle úrovně projevů v čase: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900" dirty="0"/>
              <a:t>senzorická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900" dirty="0"/>
              <a:t>krátkodobá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900" dirty="0" smtClean="0"/>
              <a:t>dlouhodobá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prstClr val="black"/>
                </a:solidFill>
              </a:rPr>
              <a:t>paměť je komplikovaným fenoménem psychiky a reklama si k ní hledá vztah nejen prostřednictvím intenzity působení v čase, ale i prostřednictvím výběru obsahu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prstClr val="black"/>
                </a:solidFill>
              </a:rPr>
              <a:t>v případě obsahu reklamy jde o práci se selektivitou paměti, zde </a:t>
            </a:r>
            <a:r>
              <a:rPr lang="cs-CZ" sz="1900" dirty="0" smtClean="0">
                <a:solidFill>
                  <a:prstClr val="black"/>
                </a:solidFill>
              </a:rPr>
              <a:t>rozlišujeme 2 </a:t>
            </a:r>
            <a:r>
              <a:rPr lang="cs-CZ" sz="1900" dirty="0">
                <a:solidFill>
                  <a:prstClr val="black"/>
                </a:solidFill>
              </a:rPr>
              <a:t>složky: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prstClr val="black"/>
                </a:solidFill>
              </a:rPr>
              <a:t>apel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prstClr val="black"/>
                </a:solidFill>
              </a:rPr>
              <a:t>vlastní sdělení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22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488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82034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úkolem apelu je vyvolat pozornost a umožnit, aby k oslovenému sdělení vůbec došlo a aby se zlepšily podmínky pro zapamatování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klasifikace apelů: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pozitivní apely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negativní apely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emocionální apely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racionální apely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morální apely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4586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68387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Reklama a životní cyklus produktu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93" y="1506176"/>
            <a:ext cx="7074354" cy="461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2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6838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Vlastní sdělení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je tou částí sdělení, která obsahuje jeho informační podstatu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tato část má být zapamatována a využita v následných aktivitách – tedy projevit se změnami chování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1731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ŘÍZENÍ INTEGROVANÉ MARKETINGOVÉ KOMUNIKACE</a:t>
            </a:r>
            <a:endParaRPr lang="cs-CZ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46913"/>
            <a:ext cx="8229600" cy="4379250"/>
          </a:xfrm>
          <a:noFill/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b="1" dirty="0"/>
              <a:t>Integrovaná marketingová komunikace</a:t>
            </a:r>
            <a:r>
              <a:rPr lang="cs-CZ" sz="1800" dirty="0"/>
              <a:t> (IMK) je souhrn všech typů </a:t>
            </a:r>
            <a:r>
              <a:rPr lang="cs-CZ" sz="1800" dirty="0" smtClean="0"/>
              <a:t>marketingové komunikace provozované </a:t>
            </a:r>
            <a:r>
              <a:rPr lang="cs-CZ" sz="1800" dirty="0"/>
              <a:t>danou </a:t>
            </a:r>
            <a:r>
              <a:rPr lang="cs-CZ" sz="1800" dirty="0" smtClean="0"/>
              <a:t>společností.</a:t>
            </a:r>
            <a:endParaRPr lang="cs-CZ" sz="1800" dirty="0" smtClean="0">
              <a:cs typeface="Arial"/>
            </a:endParaRPr>
          </a:p>
          <a:p>
            <a:pPr marL="0" indent="0">
              <a:buNone/>
            </a:pPr>
            <a:endParaRPr lang="cs-CZ" sz="2400" dirty="0">
              <a:cs typeface="Arial"/>
            </a:endParaRPr>
          </a:p>
          <a:p>
            <a:endParaRPr lang="cs-CZ" sz="2400" dirty="0">
              <a:cs typeface="Arial"/>
            </a:endParaRPr>
          </a:p>
          <a:p>
            <a:pPr marL="0" indent="0">
              <a:buNone/>
            </a:pPr>
            <a:endParaRPr lang="cs-CZ" sz="2400" dirty="0">
              <a:cs typeface="Arial"/>
            </a:endParaRPr>
          </a:p>
          <a:p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129" y="3408935"/>
            <a:ext cx="4224005" cy="235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52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5682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Stanovení cílů reklamy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reklamní cíle musí vyplývat z předchozích rozhodnutí o cílovém trhu, </a:t>
            </a:r>
            <a:r>
              <a:rPr lang="cs-CZ" sz="1800" dirty="0" err="1"/>
              <a:t>positioningu</a:t>
            </a:r>
            <a:r>
              <a:rPr lang="cs-CZ" sz="1800" dirty="0"/>
              <a:t> značky </a:t>
            </a:r>
            <a:r>
              <a:rPr lang="cs-CZ" sz="1800" dirty="0" smtClean="0"/>
              <a:t>a </a:t>
            </a:r>
            <a:r>
              <a:rPr lang="cs-CZ" sz="1800" dirty="0"/>
              <a:t>marketingové strategii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reklamní cíl je konkrétní komunikační úkol a úroveň jeho zvládnutí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reklamní cíl má být dosažen u určitého publika v daném časovém období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cíle reklamy dělíme: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kognitivní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konativní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8099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82034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Členění reklamy dle obsahu/objektu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reklama produktová/výrobková</a:t>
            </a:r>
          </a:p>
          <a:p>
            <a:pPr lvl="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reklama institucionální, korporátní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0373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82034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5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Členění reklamy dle cíle a vztahu k životnímu cyklu produktu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informativní reklama </a:t>
            </a:r>
          </a:p>
          <a:p>
            <a:pPr lvl="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přesvědčovací reklama </a:t>
            </a:r>
          </a:p>
          <a:p>
            <a:pPr lvl="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připomínací</a:t>
            </a:r>
            <a:r>
              <a:rPr lang="cs-CZ" sz="1800" dirty="0"/>
              <a:t> reklama</a:t>
            </a:r>
          </a:p>
        </p:txBody>
      </p:sp>
    </p:spTree>
    <p:extLst>
      <p:ext uri="{BB962C8B-B14F-4D97-AF65-F5344CB8AC3E}">
        <p14:creationId xmlns:p14="http://schemas.microsoft.com/office/powerpoint/2010/main" val="218571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82034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5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Členění/klasifikace reklamy dle druhu reklamních prostředků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inzerce v tisku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televizní spoty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rozhlasové spoty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vnější reklama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audiovizuální reklama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nová média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7081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6838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Regulace a samoregulace reklamy</a:t>
            </a:r>
            <a:endParaRPr lang="cs-CZ" sz="28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samoregulace by měla umožnit regulovat to, co přímo ze zákona regulovat nelze (vkus, morálku, etiku)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institucí zabývající se samoregulací je Rada pro reklamu, která ustanovuje Arbitrážní </a:t>
            </a:r>
            <a:r>
              <a:rPr lang="cs-CZ" sz="1800" dirty="0" smtClean="0"/>
              <a:t>komisi a </a:t>
            </a:r>
            <a:r>
              <a:rPr lang="cs-CZ" sz="1800" dirty="0"/>
              <a:t>jako podklad pro její rozhodování Kodex etické </a:t>
            </a:r>
            <a:r>
              <a:rPr lang="cs-CZ" sz="1800" dirty="0" smtClean="0"/>
              <a:t>reklamy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prstClr val="black"/>
                </a:solidFill>
              </a:rPr>
              <a:t>vzhledem ke značnému vlivu reklamy na veřejnost je nezbytné reklamu regulovat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prstClr val="black"/>
                </a:solidFill>
              </a:rPr>
              <a:t>základní prvky regulace reklamy: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prstClr val="black"/>
                </a:solidFill>
              </a:rPr>
              <a:t>veřejné právo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prstClr val="black"/>
                </a:solidFill>
              </a:rPr>
              <a:t>soukromé právo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prstClr val="black"/>
                </a:solidFill>
              </a:rPr>
              <a:t>samoregulace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2204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68387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pt-BR" sz="28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Příprava a řízení reklamního programu</a:t>
            </a:r>
            <a:endParaRPr lang="cs-CZ" sz="28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při vytváření reklamního programu musí marketingoví manažeři začínat identifikací cílového trhu a motivů kupujících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následně musí učinit 5 hlavních rozhodnutí, známých jako 5M: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poslání (</a:t>
            </a:r>
            <a:r>
              <a:rPr lang="cs-CZ" sz="1800" dirty="0" err="1"/>
              <a:t>mission</a:t>
            </a:r>
            <a:r>
              <a:rPr lang="cs-CZ" sz="1800" dirty="0"/>
              <a:t>) 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peníze (</a:t>
            </a:r>
            <a:r>
              <a:rPr lang="cs-CZ" sz="1800" dirty="0" err="1"/>
              <a:t>money</a:t>
            </a:r>
            <a:r>
              <a:rPr lang="cs-CZ" sz="1800" dirty="0"/>
              <a:t>) 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sdělení (</a:t>
            </a:r>
            <a:r>
              <a:rPr lang="cs-CZ" sz="1800" dirty="0" err="1"/>
              <a:t>message</a:t>
            </a:r>
            <a:r>
              <a:rPr lang="cs-CZ" sz="1800" dirty="0"/>
              <a:t>) 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média (media) 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měření (</a:t>
            </a:r>
            <a:r>
              <a:rPr lang="cs-CZ" sz="1800" dirty="0" err="1"/>
              <a:t>measure</a:t>
            </a:r>
            <a:r>
              <a:rPr lang="cs-CZ" sz="1800" dirty="0"/>
              <a:t>)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4350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54738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 plánování reklamy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14901"/>
            <a:ext cx="8229600" cy="4611262"/>
          </a:xfrm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r>
              <a:rPr lang="cs-CZ" sz="1600" dirty="0"/>
              <a:t>                                                                                                                    cíle, segmentace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r>
              <a:rPr lang="cs-CZ" sz="1600" dirty="0"/>
              <a:t>                                                                                                                            rozpočet, kontrola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cs-CZ" sz="1600" dirty="0"/>
              <a:t>                                                                                                                                 </a:t>
            </a:r>
            <a:r>
              <a:rPr lang="cs-CZ" sz="1600" dirty="0" err="1"/>
              <a:t>porealizační</a:t>
            </a:r>
            <a:r>
              <a:rPr lang="cs-CZ" sz="1600" dirty="0"/>
              <a:t> test</a:t>
            </a:r>
          </a:p>
          <a:p>
            <a:endParaRPr lang="cs-CZ" sz="2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91052919"/>
              </p:ext>
            </p:extLst>
          </p:nvPr>
        </p:nvGraphicFramePr>
        <p:xfrm>
          <a:off x="2087526" y="2923953"/>
          <a:ext cx="4270744" cy="1984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Skupina 6"/>
          <p:cNvGrpSpPr/>
          <p:nvPr/>
        </p:nvGrpSpPr>
        <p:grpSpPr>
          <a:xfrm>
            <a:off x="556098" y="1906373"/>
            <a:ext cx="3416595" cy="436513"/>
            <a:chOff x="0" y="0"/>
            <a:chExt cx="3416595" cy="436513"/>
          </a:xfrm>
        </p:grpSpPr>
        <p:sp>
          <p:nvSpPr>
            <p:cNvPr id="8" name="Zaoblený obdélník 7"/>
            <p:cNvSpPr/>
            <p:nvPr/>
          </p:nvSpPr>
          <p:spPr>
            <a:xfrm>
              <a:off x="0" y="0"/>
              <a:ext cx="3416595" cy="43651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Zaoblený obdélník 4"/>
            <p:cNvSpPr/>
            <p:nvPr/>
          </p:nvSpPr>
          <p:spPr>
            <a:xfrm>
              <a:off x="12785" y="12785"/>
              <a:ext cx="2908677" cy="410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900" dirty="0">
                  <a:solidFill>
                    <a:prstClr val="white"/>
                  </a:solidFill>
                </a:rPr>
                <a:t>Výsledky výzkumu </a:t>
              </a:r>
              <a:br>
                <a:rPr lang="cs-CZ" sz="1900" dirty="0">
                  <a:solidFill>
                    <a:prstClr val="white"/>
                  </a:solidFill>
                </a:rPr>
              </a:br>
              <a:r>
                <a:rPr lang="cs-CZ" sz="1000" dirty="0">
                  <a:solidFill>
                    <a:prstClr val="white"/>
                  </a:solidFill>
                </a:rPr>
                <a:t>(spotřebitel, výrobek, konkurence)</a:t>
              </a: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4908359" y="2146981"/>
            <a:ext cx="3416595" cy="511158"/>
            <a:chOff x="0" y="0"/>
            <a:chExt cx="3416595" cy="436513"/>
          </a:xfrm>
        </p:grpSpPr>
        <p:sp>
          <p:nvSpPr>
            <p:cNvPr id="11" name="Zaoblený obdélník 10"/>
            <p:cNvSpPr/>
            <p:nvPr/>
          </p:nvSpPr>
          <p:spPr>
            <a:xfrm>
              <a:off x="0" y="0"/>
              <a:ext cx="3416595" cy="43651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Zaoblený obdélník 4"/>
            <p:cNvSpPr/>
            <p:nvPr/>
          </p:nvSpPr>
          <p:spPr>
            <a:xfrm>
              <a:off x="253958" y="25570"/>
              <a:ext cx="2908677" cy="410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dirty="0">
                  <a:solidFill>
                    <a:prstClr val="white"/>
                  </a:solidFill>
                </a:rPr>
                <a:t>Překážky a neovlivnitelné faktory</a:t>
              </a:r>
            </a:p>
          </p:txBody>
        </p:sp>
      </p:grpSp>
      <p:cxnSp>
        <p:nvCxnSpPr>
          <p:cNvPr id="16" name="Přímá spojnice 15"/>
          <p:cNvCxnSpPr/>
          <p:nvPr/>
        </p:nvCxnSpPr>
        <p:spPr>
          <a:xfrm flipH="1">
            <a:off x="850605" y="4710223"/>
            <a:ext cx="20946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6358270" y="4710223"/>
            <a:ext cx="17127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V="1">
            <a:off x="850605" y="2342886"/>
            <a:ext cx="0" cy="2367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V="1">
            <a:off x="8070994" y="2658139"/>
            <a:ext cx="0" cy="2052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1286540" y="2330101"/>
            <a:ext cx="0" cy="7746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7549116" y="2658139"/>
            <a:ext cx="0" cy="5316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>
            <a:off x="1286540" y="3104707"/>
            <a:ext cx="8009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 flipH="1">
            <a:off x="5475767" y="3189767"/>
            <a:ext cx="20733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55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82034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Rozhodnutí o rozpočtu reklamy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při sestavování reklamního rozpočtu je bráno do úvahy 5 konkrétních faktorů: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stadium životního cyklu produktu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tržní podíl a spotřebitelská základna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konkurence a změť sdělení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frekvence reklamy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nahraditelnost produktu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3648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6838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Úspěch reklamy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úspěch reklamy je tvořen třemi hlavními faktory: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strategie reklamy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tvořivost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profesionalita zpracování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6054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68387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Tvorba reklamních kampaní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televizní reklamy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rozhlasové reklamy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reklamy v tisku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venkovní reklama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product</a:t>
            </a:r>
            <a:r>
              <a:rPr lang="cs-CZ" sz="1800" dirty="0"/>
              <a:t> </a:t>
            </a:r>
            <a:r>
              <a:rPr lang="cs-CZ" sz="1800" dirty="0" err="1"/>
              <a:t>placement</a:t>
            </a: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point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purchase</a:t>
            </a:r>
            <a:r>
              <a:rPr lang="cs-CZ" sz="1800" dirty="0"/>
              <a:t> (POP)</a:t>
            </a:r>
            <a:endParaRPr lang="cs-CZ" sz="1800" i="1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alternativní média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7164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8768"/>
            <a:ext cx="8229600" cy="728869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MARKETINGOVÁ KOMUNIKACE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0847" y="1600200"/>
            <a:ext cx="7922525" cy="45339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forma komunikace mezi prodávajícím a kupujícím,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koordinace marketingových komunikačních aktivit s cílem ovlivnit postoje nebo chování spotřebitelů,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zahrnuje aktivity určené ke komunikaci se zákazníky, kteří jsou informováni o produktech     a povzbuzováni k jejich nákupu,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informuje, přesvědčuje nebo připomíná spotřebitelům vlastnosti a dostupnost produktu.</a:t>
            </a:r>
          </a:p>
          <a:p>
            <a:pPr>
              <a:buFont typeface="Wingdings" pitchFamily="2" charset="2"/>
              <a:buNone/>
            </a:pPr>
            <a:endParaRPr lang="cs-CZ" sz="2800" dirty="0"/>
          </a:p>
          <a:p>
            <a:pPr>
              <a:buFont typeface="Wingdings" pitchFamily="2" charset="2"/>
              <a:buNone/>
            </a:pP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5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82034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Rada pro rozhlasové a televizní vysílání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b="1" dirty="0"/>
              <a:t>Rada pro rozhlasové a televizní vysílání</a:t>
            </a:r>
            <a:r>
              <a:rPr lang="cs-CZ" sz="1800" dirty="0"/>
              <a:t> (RRTV) je český orgán státní správy vykonávající státní dohled v oblasti rozhlasového a televizního vysílání. </a:t>
            </a:r>
            <a:endParaRPr lang="cs-CZ" sz="18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Rada </a:t>
            </a:r>
            <a:r>
              <a:rPr lang="cs-CZ" sz="1800" dirty="0"/>
              <a:t>dohlíží na zachovávání a rozvoj </a:t>
            </a:r>
            <a:r>
              <a:rPr lang="cs-CZ" sz="1800" dirty="0" smtClean="0"/>
              <a:t>programové </a:t>
            </a:r>
            <a:r>
              <a:rPr lang="cs-CZ" sz="1800" dirty="0"/>
              <a:t>nabídky a informací v oblasti vysílání a převzatého vysílání, dbá na jeho obsahovou nezávislost a na dodržování právních předpisů v oblasti </a:t>
            </a:r>
            <a:r>
              <a:rPr lang="cs-CZ" sz="1800" dirty="0" smtClean="0"/>
              <a:t>vysílání, vede </a:t>
            </a:r>
            <a:r>
              <a:rPr lang="cs-CZ" sz="1800" dirty="0"/>
              <a:t>evidenci poskytovatelů audiovizuálních mediálních služeb na vyžádání. </a:t>
            </a:r>
            <a:endParaRPr lang="cs-CZ" sz="18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Rada </a:t>
            </a:r>
            <a:r>
              <a:rPr lang="cs-CZ" sz="1800" dirty="0"/>
              <a:t>dále monitoruje vysílání provozovatelů rozhlasového a televizního vysílání a obsah audiovizuálních mediálních služeb na vyžádání, reaguje na podněty široké veřejnosti a ukládá sankce podle zákona. Radu tvoří třináct členů Rady a Úřad Rady. </a:t>
            </a:r>
            <a:endParaRPr lang="cs-CZ" sz="18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prstClr val="black"/>
                </a:solidFill>
              </a:rPr>
              <a:t>např. Přehledy – Rozhodnutí o vině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>
                <a:hlinkClick r:id="rId2"/>
              </a:rPr>
              <a:t>https</a:t>
            </a:r>
            <a:r>
              <a:rPr lang="cs-CZ" sz="1800" dirty="0">
                <a:hlinkClick r:id="rId2"/>
              </a:rPr>
              <a:t>://www.rrtv.cz</a:t>
            </a:r>
            <a:endParaRPr lang="cs-CZ" sz="18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6695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55092"/>
            <a:ext cx="8229600" cy="762545"/>
          </a:xfrm>
          <a:noFill/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Formy reklamy na internetu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noFill/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1800" dirty="0"/>
              <a:t>tvorba webové prezentace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1800" dirty="0"/>
              <a:t>SEM (</a:t>
            </a:r>
            <a:r>
              <a:rPr lang="cs-CZ" sz="1800" dirty="0" err="1"/>
              <a:t>search</a:t>
            </a:r>
            <a:r>
              <a:rPr lang="cs-CZ" sz="1800" dirty="0"/>
              <a:t> </a:t>
            </a:r>
            <a:r>
              <a:rPr lang="cs-CZ" sz="1800" dirty="0" err="1"/>
              <a:t>enginge</a:t>
            </a:r>
            <a:r>
              <a:rPr lang="cs-CZ" sz="1800" dirty="0"/>
              <a:t> marketing)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1800" dirty="0"/>
              <a:t>SMM (</a:t>
            </a:r>
            <a:r>
              <a:rPr lang="cs-CZ" sz="1800" dirty="0" err="1"/>
              <a:t>social</a:t>
            </a:r>
            <a:r>
              <a:rPr lang="cs-CZ" sz="1800" dirty="0"/>
              <a:t> media marketing)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1800" dirty="0"/>
              <a:t>spolupráce s jinými </a:t>
            </a:r>
            <a:r>
              <a:rPr lang="cs-CZ" sz="1800" dirty="0" smtClean="0"/>
              <a:t>web. stránkami </a:t>
            </a:r>
            <a:endParaRPr lang="cs-CZ" sz="1800" dirty="0"/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1800" dirty="0"/>
              <a:t>reklamní bannery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1800" dirty="0" err="1"/>
              <a:t>intextová</a:t>
            </a:r>
            <a:r>
              <a:rPr lang="cs-CZ" sz="1800" dirty="0"/>
              <a:t> reklama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1800" dirty="0"/>
              <a:t>PPC reklama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1800" dirty="0"/>
              <a:t>virální marketing</a:t>
            </a:r>
          </a:p>
          <a:p>
            <a:pPr lvl="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cs-CZ" sz="15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endParaRPr lang="cs-CZ" sz="1600" dirty="0"/>
          </a:p>
          <a:p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cs-CZ" sz="1800" dirty="0" smtClean="0">
                <a:solidFill>
                  <a:prstClr val="black"/>
                </a:solidFill>
              </a:rPr>
              <a:t>  blogy </a:t>
            </a:r>
            <a:endParaRPr lang="cs-CZ" sz="1800" dirty="0">
              <a:solidFill>
                <a:prstClr val="black"/>
              </a:solidFill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cs-CZ" sz="1800" dirty="0" smtClean="0">
                <a:solidFill>
                  <a:prstClr val="black"/>
                </a:solidFill>
              </a:rPr>
              <a:t>  partnerské </a:t>
            </a:r>
            <a:r>
              <a:rPr lang="cs-CZ" sz="1800" dirty="0">
                <a:solidFill>
                  <a:prstClr val="black"/>
                </a:solidFill>
              </a:rPr>
              <a:t>programy 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cs-CZ" sz="1800" dirty="0" smtClean="0">
                <a:solidFill>
                  <a:prstClr val="black"/>
                </a:solidFill>
              </a:rPr>
              <a:t>  PR </a:t>
            </a:r>
            <a:r>
              <a:rPr lang="cs-CZ" sz="1800" dirty="0">
                <a:solidFill>
                  <a:prstClr val="black"/>
                </a:solidFill>
              </a:rPr>
              <a:t>články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cs-CZ" sz="1800" dirty="0" smtClean="0">
                <a:solidFill>
                  <a:prstClr val="black"/>
                </a:solidFill>
              </a:rPr>
              <a:t>  internetové </a:t>
            </a:r>
            <a:r>
              <a:rPr lang="cs-CZ" sz="1800" dirty="0">
                <a:solidFill>
                  <a:prstClr val="black"/>
                </a:solidFill>
              </a:rPr>
              <a:t>aukční portály 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cs-CZ" sz="1800" dirty="0" smtClean="0">
                <a:solidFill>
                  <a:prstClr val="black"/>
                </a:solidFill>
              </a:rPr>
              <a:t>  zpětné </a:t>
            </a:r>
            <a:r>
              <a:rPr lang="cs-CZ" sz="1800" dirty="0">
                <a:solidFill>
                  <a:prstClr val="black"/>
                </a:solidFill>
              </a:rPr>
              <a:t>odkazy 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cs-CZ" sz="1800" dirty="0" smtClean="0">
                <a:solidFill>
                  <a:prstClr val="black"/>
                </a:solidFill>
              </a:rPr>
              <a:t>  internetové </a:t>
            </a:r>
            <a:r>
              <a:rPr lang="cs-CZ" sz="1800" dirty="0">
                <a:solidFill>
                  <a:prstClr val="black"/>
                </a:solidFill>
              </a:rPr>
              <a:t>katalogy 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cs-CZ" sz="1800" dirty="0" smtClean="0">
                <a:solidFill>
                  <a:prstClr val="black"/>
                </a:solidFill>
              </a:rPr>
              <a:t>  e-mailing</a:t>
            </a:r>
            <a:endParaRPr lang="cs-CZ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142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36978"/>
            <a:ext cx="8229600" cy="666371"/>
          </a:xfrm>
          <a:solidFill>
            <a:srgbClr val="FFFFCC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PODPORA PRODEJE </a:t>
            </a:r>
            <a:endParaRPr lang="cs-CZ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prstClr val="black"/>
                </a:solidFill>
              </a:rPr>
              <a:t>podpora prodeje je marketingovou komunikací, která působí na zákazníka pomocí dodatečných podnětů, čímž iniciuje zájem o prodej produktů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prstClr val="black"/>
                </a:solidFill>
              </a:rPr>
              <a:t>podstatou podpory prodeje (dále jen  p. p.) je snaha  o krátkodobé zvýšení prodeje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prstClr val="black"/>
                </a:solidFill>
              </a:rPr>
              <a:t>základní vlastností p. p. je omezení v čase a prostoru, nabídka vyššího zhodnocení peněz </a:t>
            </a:r>
            <a:r>
              <a:rPr lang="cs-CZ" altLang="cs-CZ" sz="1800" dirty="0" smtClean="0">
                <a:solidFill>
                  <a:prstClr val="black"/>
                </a:solidFill>
              </a:rPr>
              <a:t>a </a:t>
            </a:r>
            <a:r>
              <a:rPr lang="cs-CZ" altLang="cs-CZ" sz="1800" dirty="0">
                <a:solidFill>
                  <a:prstClr val="black"/>
                </a:solidFill>
              </a:rPr>
              <a:t>vyvolání okamžité nákupní reakce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14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Charakteristika podpory prodeje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činnosti nebo materiály sloužící k podpoře nákupu či prodeje výrobků nebo služeb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většina činností se provádí nepravidelně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je zaměřena na dosažení okamžitých, krátkodobých efektů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používá přímý stimul nebo výhodu, stimul působí intenzivně na rozhodování a chování příjemce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využívá se apelu na úsporu peněz, na získání peněz nebo něčeho hodnotného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působí téměř okamžitě po vyhlášení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krátkodobá účinnost (negativum) - po odeznění nabídky se chování spotřebitelů vrací </a:t>
            </a:r>
            <a:r>
              <a:rPr lang="cs-CZ" sz="1800" dirty="0" smtClean="0"/>
              <a:t>do původní </a:t>
            </a:r>
            <a:r>
              <a:rPr lang="cs-CZ" sz="1800" dirty="0"/>
              <a:t>podoby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0954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Cíle podpory prodeje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přimět kupujícího k nákupu (vzorky zdarma)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stimulovat opakované nákupy (věrnostní karty)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odlišit produkty firmy od produktů konkurence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budovat a zlepšit image firmy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zvýšit účinnost distribuce (sběr kuponů)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informovat o budoucím prodeji (sortimentní změny)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apel na zapojení ostatních částí komunikačního mixu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0868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Cíle podpory prodeje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cílem podpory prodeje je dodání časově omezených impulsů prodeji produktů nebo služeb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cílem je rychlé zvýšení obratu (např. formou dočasného snížení ceny nebo zvýšením přitažlivosti zboží dodatečným opatřením či jen prostým předběžným vyzkoušením (testováním, ochutnáním apod.)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2 typy cílů podpory prodeje: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horizontální podpora prodeje – společnost se snaží zvětšit svůj okruh zákazníků a množství maloobchodníků prodávajících daný produkt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vertikální podpora prodeje – společnost se snaží povzbudit existující zákazníky k tomu, aby více kupovali (častěji nebo mimo sezónu)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450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Nevýhody podpory prodeje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může poškodit image firmy (častými slevami vyvolá dojem nízké kvality produktů)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při častém poskytování výhod spotřebitel přestává nakupovat zboží běžné nabídky a </a:t>
            </a:r>
            <a:r>
              <a:rPr lang="cs-CZ" sz="1800" dirty="0" smtClean="0"/>
              <a:t>čeká na </a:t>
            </a:r>
            <a:r>
              <a:rPr lang="cs-CZ" sz="1800" dirty="0"/>
              <a:t>další akci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spotřebitel může nakupovat kvůli výhodám a ne kvůli zboží samotnému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5758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Příklady podpory prodeje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nabídka výhodnější ceny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zboží zdarma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peněžité výhry v soutěži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kupony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vzorky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prémie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spotřebitelské soutěže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předvedení výrobku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dárky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výstavní zařízení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639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Formy podpory prodeje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Použití nástrojů podpory prodeje je klasifikováno dle subjektů, na něž jejich působení směřuje :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800" dirty="0"/>
              <a:t>podpora prodeje orientovaná na obchod (zprostředkovatele)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800" dirty="0"/>
              <a:t>podpora prodeje orientovaná na prodejní personál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800" dirty="0"/>
              <a:t>podpora prodeje orientovaná na spotřebitele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4341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6">
            <a:extLst>
              <a:ext uri="{FF2B5EF4-FFF2-40B4-BE49-F238E27FC236}">
                <a16:creationId xmlns:a16="http://schemas.microsoft.com/office/drawing/2014/main" xmlns="" id="{09411545-BD7F-448D-81D4-45B614BE0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40551EAD-3036-456B-873A-D5F6651D7051}" type="slidenum">
              <a:rPr lang="cs-CZ" altLang="cs-CZ" smtClean="0">
                <a:solidFill>
                  <a:srgbClr val="4F261E"/>
                </a:solidFill>
                <a:latin typeface="Garamond" panose="02020404030301010803" pitchFamily="18" charset="0"/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cs-CZ" altLang="cs-CZ">
              <a:solidFill>
                <a:srgbClr val="4F261E"/>
              </a:solidFill>
              <a:latin typeface="Garamond" panose="02020404030301010803" pitchFamily="18" charset="0"/>
            </a:endParaRPr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xmlns="" id="{F4CFBD49-BDE3-4F00-90A8-F4BBC6E689A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58888" y="404813"/>
            <a:ext cx="3732212" cy="57213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NÁSTROJE PODPORY PRODEJE   </a:t>
            </a:r>
          </a:p>
          <a:p>
            <a:pPr eaLnBrk="1" hangingPunct="1">
              <a:buFontTx/>
              <a:buNone/>
              <a:defRPr/>
            </a:pPr>
            <a:r>
              <a:rPr lang="cs-CZ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ORIENTOVANÉ                   </a:t>
            </a:r>
          </a:p>
          <a:p>
            <a:pPr eaLnBrk="1" hangingPunct="1">
              <a:buFontTx/>
              <a:buNone/>
              <a:defRPr/>
            </a:pPr>
            <a:r>
              <a:rPr lang="cs-CZ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    NA SPOTŘEBITELE</a:t>
            </a:r>
          </a:p>
          <a:p>
            <a:pPr eaLnBrk="1" hangingPunct="1">
              <a:buFontTx/>
              <a:buNone/>
              <a:defRPr/>
            </a:pPr>
            <a:endParaRPr lang="cs-CZ" sz="2000" b="1"/>
          </a:p>
          <a:p>
            <a:pPr eaLnBrk="1" hangingPunct="1">
              <a:buFontTx/>
              <a:buNone/>
              <a:defRPr/>
            </a:pPr>
            <a:r>
              <a:rPr lang="cs-CZ" sz="2000" b="1"/>
              <a:t>1)  vzorky produktu</a:t>
            </a:r>
          </a:p>
          <a:p>
            <a:pPr eaLnBrk="1" hangingPunct="1">
              <a:buFontTx/>
              <a:buNone/>
              <a:defRPr/>
            </a:pPr>
            <a:r>
              <a:rPr lang="cs-CZ" sz="2000" b="1"/>
              <a:t>2)  odměny za věrnost</a:t>
            </a:r>
          </a:p>
          <a:p>
            <a:pPr eaLnBrk="1" hangingPunct="1">
              <a:buFontTx/>
              <a:buNone/>
              <a:defRPr/>
            </a:pPr>
            <a:r>
              <a:rPr lang="cs-CZ" sz="2000" b="1"/>
              <a:t>3)  rabaty</a:t>
            </a:r>
          </a:p>
          <a:p>
            <a:pPr eaLnBrk="1" hangingPunct="1">
              <a:buFontTx/>
              <a:buNone/>
              <a:defRPr/>
            </a:pPr>
            <a:r>
              <a:rPr lang="cs-CZ" sz="2000" b="1"/>
              <a:t>4)  prémie</a:t>
            </a:r>
          </a:p>
          <a:p>
            <a:pPr eaLnBrk="1" hangingPunct="1">
              <a:buFontTx/>
              <a:buNone/>
              <a:defRPr/>
            </a:pPr>
            <a:r>
              <a:rPr lang="cs-CZ" sz="2000" b="1"/>
              <a:t>5)  reklamní dárky</a:t>
            </a:r>
          </a:p>
          <a:p>
            <a:pPr eaLnBrk="1" hangingPunct="1">
              <a:buFontTx/>
              <a:buNone/>
              <a:defRPr/>
            </a:pPr>
            <a:r>
              <a:rPr lang="cs-CZ" sz="2000" b="1"/>
              <a:t>6)  kupony</a:t>
            </a:r>
          </a:p>
          <a:p>
            <a:pPr eaLnBrk="1" hangingPunct="1">
              <a:buFontTx/>
              <a:buNone/>
              <a:defRPr/>
            </a:pPr>
            <a:r>
              <a:rPr lang="cs-CZ" sz="2000" b="1"/>
              <a:t>7)  soutěže a výherní loterie</a:t>
            </a:r>
          </a:p>
          <a:p>
            <a:pPr eaLnBrk="1" hangingPunct="1">
              <a:buFontTx/>
              <a:buNone/>
              <a:defRPr/>
            </a:pPr>
            <a:r>
              <a:rPr lang="cs-CZ" sz="2000" b="1"/>
              <a:t>8)  veletrhy a výstavy</a:t>
            </a:r>
          </a:p>
          <a:p>
            <a:pPr eaLnBrk="1" hangingPunct="1">
              <a:buFontTx/>
              <a:buNone/>
              <a:defRPr/>
            </a:pPr>
            <a:r>
              <a:rPr lang="cs-CZ" sz="2000" b="1"/>
              <a:t>9)  prezentace zboží</a:t>
            </a:r>
          </a:p>
          <a:p>
            <a:pPr eaLnBrk="1" hangingPunct="1">
              <a:buFontTx/>
              <a:buNone/>
              <a:defRPr/>
            </a:pPr>
            <a:endParaRPr lang="cs-CZ" sz="1800" b="1"/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xmlns="" id="{C9F7AD1E-4D56-4900-B0E7-64CE6FB3408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143500" y="404813"/>
            <a:ext cx="3543300" cy="57213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1) VZORKY PRODUKTU</a:t>
            </a:r>
          </a:p>
          <a:p>
            <a:pPr eaLnBrk="1" hangingPunct="1">
              <a:buFontTx/>
              <a:buNone/>
              <a:defRPr/>
            </a:pPr>
            <a:r>
              <a:rPr lang="cs-CZ" sz="2000"/>
              <a:t>-   podpora, při níž jsou vzorky</a:t>
            </a:r>
          </a:p>
          <a:p>
            <a:pPr eaLnBrk="1" hangingPunct="1">
              <a:buFontTx/>
              <a:buNone/>
              <a:defRPr/>
            </a:pPr>
            <a:r>
              <a:rPr lang="cs-CZ" sz="2000"/>
              <a:t>    předávány zákazníkům zdarma </a:t>
            </a:r>
          </a:p>
          <a:p>
            <a:pPr eaLnBrk="1" hangingPunct="1">
              <a:buFontTx/>
              <a:buNone/>
              <a:defRPr/>
            </a:pPr>
            <a:r>
              <a:rPr lang="cs-CZ" sz="2000"/>
              <a:t>    nebo za minimální cenu,</a:t>
            </a:r>
          </a:p>
          <a:p>
            <a:pPr eaLnBrk="1" hangingPunct="1">
              <a:buFontTx/>
              <a:buNone/>
              <a:defRPr/>
            </a:pPr>
            <a:r>
              <a:rPr lang="cs-CZ" sz="2000">
                <a:sym typeface="Wingdings" pitchFamily="2" charset="2"/>
              </a:rPr>
              <a:t> jsou jedním z nejúčinnějších  nástrojů podpory prodeje,</a:t>
            </a:r>
          </a:p>
          <a:p>
            <a:pPr eaLnBrk="1" hangingPunct="1">
              <a:buFontTx/>
              <a:buNone/>
              <a:defRPr/>
            </a:pPr>
            <a:r>
              <a:rPr lang="cs-CZ" sz="2000">
                <a:sym typeface="Wingdings" pitchFamily="2" charset="2"/>
              </a:rPr>
              <a:t> vysoká nákladovost akce.</a:t>
            </a:r>
          </a:p>
          <a:p>
            <a:pPr eaLnBrk="1" hangingPunct="1">
              <a:buFontTx/>
              <a:buNone/>
              <a:defRPr/>
            </a:pPr>
            <a:endParaRPr lang="cs-CZ" sz="2000">
              <a:sym typeface="Wingdings" pitchFamily="2" charset="2"/>
            </a:endParaRPr>
          </a:p>
          <a:p>
            <a:pPr eaLnBrk="1" hangingPunct="1">
              <a:buFontTx/>
              <a:buNone/>
              <a:defRPr/>
            </a:pPr>
            <a:r>
              <a:rPr lang="cs-CZ" sz="2000">
                <a:sym typeface="Wingdings" pitchFamily="2" charset="2"/>
              </a:rPr>
              <a:t>Příklad: Mars Czech,s.r.o. </a:t>
            </a:r>
          </a:p>
        </p:txBody>
      </p:sp>
      <p:sp>
        <p:nvSpPr>
          <p:cNvPr id="7175" name="Rectangle 8">
            <a:extLst>
              <a:ext uri="{FF2B5EF4-FFF2-40B4-BE49-F238E27FC236}">
                <a16:creationId xmlns:a16="http://schemas.microsoft.com/office/drawing/2014/main" xmlns="" id="{9574467E-7452-49E6-BE00-0EB91D82A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33375"/>
            <a:ext cx="3744913" cy="583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176" name="Rectangle 10">
            <a:extLst>
              <a:ext uri="{FF2B5EF4-FFF2-40B4-BE49-F238E27FC236}">
                <a16:creationId xmlns:a16="http://schemas.microsoft.com/office/drawing/2014/main" xmlns="" id="{2CA0B1C4-AB45-4B66-A98C-C5CA10DD6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333375"/>
            <a:ext cx="3671888" cy="583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pic>
        <p:nvPicPr>
          <p:cNvPr id="7177" name="Picture 11" descr="balíček 1">
            <a:extLst>
              <a:ext uri="{FF2B5EF4-FFF2-40B4-BE49-F238E27FC236}">
                <a16:creationId xmlns:a16="http://schemas.microsoft.com/office/drawing/2014/main" xmlns="" id="{59DBDDFF-36C7-4CE8-84EE-B890AF662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860800"/>
            <a:ext cx="26638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84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9392"/>
            <a:ext cx="8229600" cy="788246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Integrovaná marketingová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prstClr val="black"/>
                </a:solidFill>
                <a:cs typeface="Arial"/>
              </a:rPr>
              <a:t>Integrovaná marketingová komunikace </a:t>
            </a:r>
            <a:r>
              <a:rPr lang="cs-CZ" sz="1800" dirty="0" smtClean="0">
                <a:solidFill>
                  <a:prstClr val="black"/>
                </a:solidFill>
                <a:cs typeface="Arial"/>
              </a:rPr>
              <a:t>(</a:t>
            </a:r>
            <a:r>
              <a:rPr lang="cs-CZ" sz="1800" dirty="0" err="1" smtClean="0">
                <a:solidFill>
                  <a:prstClr val="black"/>
                </a:solidFill>
                <a:cs typeface="Arial"/>
              </a:rPr>
              <a:t>Integrated</a:t>
            </a:r>
            <a:r>
              <a:rPr lang="cs-CZ" sz="1800" dirty="0" smtClean="0">
                <a:solidFill>
                  <a:prstClr val="black"/>
                </a:solidFill>
                <a:cs typeface="Arial"/>
              </a:rPr>
              <a:t> Marketing Communications </a:t>
            </a:r>
            <a:r>
              <a:rPr lang="cs-CZ" sz="1800" dirty="0">
                <a:solidFill>
                  <a:prstClr val="black"/>
                </a:solidFill>
                <a:cs typeface="Arial"/>
              </a:rPr>
              <a:t>– IMC) je dle definice </a:t>
            </a:r>
            <a:r>
              <a:rPr lang="cs-CZ" sz="1800" dirty="0" err="1">
                <a:solidFill>
                  <a:prstClr val="black"/>
                </a:solidFill>
                <a:cs typeface="Arial"/>
              </a:rPr>
              <a:t>American</a:t>
            </a:r>
            <a:r>
              <a:rPr lang="cs-CZ" sz="1800" dirty="0">
                <a:solidFill>
                  <a:prstClr val="black"/>
                </a:solidFill>
                <a:cs typeface="Arial"/>
              </a:rPr>
              <a:t> </a:t>
            </a:r>
            <a:r>
              <a:rPr lang="cs-CZ" sz="1800" dirty="0" err="1">
                <a:solidFill>
                  <a:prstClr val="black"/>
                </a:solidFill>
                <a:cs typeface="Arial"/>
              </a:rPr>
              <a:t>Association</a:t>
            </a:r>
            <a:r>
              <a:rPr lang="cs-CZ" sz="1800" dirty="0">
                <a:solidFill>
                  <a:prstClr val="black"/>
                </a:solidFill>
                <a:cs typeface="Arial"/>
              </a:rPr>
              <a:t> </a:t>
            </a:r>
            <a:r>
              <a:rPr lang="cs-CZ" sz="1800" dirty="0" err="1">
                <a:solidFill>
                  <a:prstClr val="black"/>
                </a:solidFill>
                <a:cs typeface="Arial"/>
              </a:rPr>
              <a:t>of</a:t>
            </a:r>
            <a:r>
              <a:rPr lang="cs-CZ" sz="1800" dirty="0">
                <a:solidFill>
                  <a:prstClr val="black"/>
                </a:solidFill>
                <a:cs typeface="Arial"/>
              </a:rPr>
              <a:t> </a:t>
            </a:r>
            <a:r>
              <a:rPr lang="cs-CZ" sz="1800" dirty="0" err="1">
                <a:solidFill>
                  <a:prstClr val="black"/>
                </a:solidFill>
                <a:cs typeface="Arial"/>
              </a:rPr>
              <a:t>Advertising</a:t>
            </a:r>
            <a:r>
              <a:rPr lang="cs-CZ" sz="1800" dirty="0">
                <a:solidFill>
                  <a:prstClr val="black"/>
                </a:solidFill>
                <a:cs typeface="Arial"/>
              </a:rPr>
              <a:t> </a:t>
            </a:r>
            <a:r>
              <a:rPr lang="cs-CZ" sz="1800" dirty="0" err="1">
                <a:solidFill>
                  <a:prstClr val="black"/>
                </a:solidFill>
                <a:cs typeface="Arial"/>
              </a:rPr>
              <a:t>Agencies</a:t>
            </a:r>
            <a:r>
              <a:rPr lang="cs-CZ" sz="1800" dirty="0">
                <a:solidFill>
                  <a:prstClr val="black"/>
                </a:solidFill>
                <a:cs typeface="Arial"/>
              </a:rPr>
              <a:t> „konceptem plánování marketingové komunikace, který rozeznává přidanou hodnotu uceleného plánu</a:t>
            </a:r>
            <a:r>
              <a:rPr lang="cs-CZ" sz="1800" dirty="0" smtClean="0">
                <a:solidFill>
                  <a:prstClr val="black"/>
                </a:solidFill>
                <a:cs typeface="Arial"/>
              </a:rPr>
              <a:t>“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/>
              <a:t>vyžaduje </a:t>
            </a:r>
            <a:r>
              <a:rPr lang="cs-CZ" sz="1800" dirty="0"/>
              <a:t>vytvoření celkové marketingové komunikační strategie, která zahrnuje všechny firemní marketingové </a:t>
            </a:r>
            <a:r>
              <a:rPr lang="cs-CZ" sz="1800" dirty="0" smtClean="0"/>
              <a:t>aktivity</a:t>
            </a: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vše, co firma říká a dělá musí odpovídat společnému </a:t>
            </a:r>
            <a:r>
              <a:rPr lang="cs-CZ" sz="1800" dirty="0" smtClean="0"/>
              <a:t>cíli a </a:t>
            </a:r>
            <a:r>
              <a:rPr lang="cs-CZ" sz="1800" dirty="0"/>
              <a:t>pozici firmy na </a:t>
            </a:r>
            <a:r>
              <a:rPr lang="cs-CZ" sz="1800" dirty="0" smtClean="0"/>
              <a:t>trhu</a:t>
            </a: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pomáhá firmě identifikovat nejvhodnější a nejefektivnější metody pro komunikaci a vytváření vztahu jak s jejich zákazníky, tak se zájmovými skupinami (zaměstnanci, dodavatelé, investoři a veřejnost</a:t>
            </a:r>
            <a:r>
              <a:rPr lang="cs-CZ" sz="1800" dirty="0" smtClean="0"/>
              <a:t>)</a:t>
            </a:r>
            <a:endParaRPr lang="cs-CZ" sz="18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2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číslo snímku 6">
            <a:extLst>
              <a:ext uri="{FF2B5EF4-FFF2-40B4-BE49-F238E27FC236}">
                <a16:creationId xmlns:a16="http://schemas.microsoft.com/office/drawing/2014/main" xmlns="" id="{5CC1703E-43A5-49B3-927A-908E36CC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D4D5DC75-EBC8-44C6-BAF0-4CCCB609CFD3}" type="slidenum">
              <a:rPr lang="cs-CZ" altLang="cs-CZ" smtClean="0">
                <a:solidFill>
                  <a:srgbClr val="4F261E"/>
                </a:solidFill>
                <a:latin typeface="Garamond" panose="02020404030301010803" pitchFamily="18" charset="0"/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cs-CZ" altLang="cs-CZ">
              <a:solidFill>
                <a:srgbClr val="4F261E"/>
              </a:solidFill>
              <a:latin typeface="Garamond" panose="02020404030301010803" pitchFamily="18" charset="0"/>
            </a:endParaRPr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xmlns="" id="{E08E9888-E591-42C9-9FCC-E4EB5AB97A2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447800" y="404813"/>
            <a:ext cx="3543300" cy="57213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2) ODMĚNY ZA VĚRNOST</a:t>
            </a:r>
          </a:p>
          <a:p>
            <a:pPr eaLnBrk="1" hangingPunct="1">
              <a:buFontTx/>
              <a:buNone/>
              <a:defRPr/>
            </a:pPr>
            <a:r>
              <a:rPr lang="cs-CZ" sz="2000"/>
              <a:t>-   odměny za dlouhodobou</a:t>
            </a:r>
          </a:p>
          <a:p>
            <a:pPr eaLnBrk="1" hangingPunct="1">
              <a:buFontTx/>
              <a:buNone/>
              <a:defRPr/>
            </a:pPr>
            <a:r>
              <a:rPr lang="cs-CZ" sz="2000"/>
              <a:t>    přízeň výrobci (prodejci) - </a:t>
            </a:r>
          </a:p>
          <a:p>
            <a:pPr eaLnBrk="1" hangingPunct="1">
              <a:buFontTx/>
              <a:buNone/>
              <a:defRPr/>
            </a:pPr>
            <a:r>
              <a:rPr lang="cs-CZ" sz="2000"/>
              <a:t>    věrnostní zákaznické karty, </a:t>
            </a:r>
          </a:p>
          <a:p>
            <a:pPr eaLnBrk="1" hangingPunct="1">
              <a:buFontTx/>
              <a:buNone/>
              <a:defRPr/>
            </a:pPr>
            <a:r>
              <a:rPr lang="cs-CZ" sz="2000"/>
              <a:t>    poukazy, kupony na slevu, atd.,</a:t>
            </a:r>
          </a:p>
          <a:p>
            <a:pPr eaLnBrk="1" hangingPunct="1">
              <a:buFontTx/>
              <a:buNone/>
              <a:defRPr/>
            </a:pPr>
            <a:r>
              <a:rPr lang="cs-CZ" sz="2000">
                <a:sym typeface="Wingdings" pitchFamily="2" charset="2"/>
              </a:rPr>
              <a:t> posiluje loajalitu zákazníků,</a:t>
            </a:r>
          </a:p>
          <a:p>
            <a:pPr eaLnBrk="1" hangingPunct="1">
              <a:buFontTx/>
              <a:buNone/>
              <a:defRPr/>
            </a:pPr>
            <a:r>
              <a:rPr lang="cs-CZ" sz="2000">
                <a:sym typeface="Wingdings" pitchFamily="2" charset="2"/>
              </a:rPr>
              <a:t> dlouhodobý časový horizont - ztráta zájmu zákazníků.</a:t>
            </a:r>
          </a:p>
          <a:p>
            <a:pPr eaLnBrk="1" hangingPunct="1">
              <a:buFontTx/>
              <a:buNone/>
              <a:defRPr/>
            </a:pPr>
            <a:r>
              <a:rPr lang="cs-CZ" sz="2000">
                <a:sym typeface="Wingdings" pitchFamily="2" charset="2"/>
              </a:rPr>
              <a:t>Příklad: GIGAsport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xmlns="" id="{4D8A3199-CE7C-4519-80CB-5C3993B50B5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143500" y="404813"/>
            <a:ext cx="3543300" cy="57213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3) RABATY</a:t>
            </a:r>
          </a:p>
          <a:p>
            <a:pPr eaLnBrk="1" hangingPunct="1">
              <a:buFontTx/>
              <a:buNone/>
              <a:defRPr/>
            </a:pPr>
            <a:r>
              <a:rPr lang="cs-CZ" sz="2000"/>
              <a:t>-   rabaty jako slevy z prodejní </a:t>
            </a:r>
          </a:p>
          <a:p>
            <a:pPr eaLnBrk="1" hangingPunct="1">
              <a:buFontTx/>
              <a:buNone/>
              <a:defRPr/>
            </a:pPr>
            <a:r>
              <a:rPr lang="cs-CZ" sz="2000"/>
              <a:t>    ceny, kdy zákazník zaplatí nižší </a:t>
            </a:r>
          </a:p>
          <a:p>
            <a:pPr eaLnBrk="1" hangingPunct="1">
              <a:buFontTx/>
              <a:buNone/>
              <a:defRPr/>
            </a:pPr>
            <a:r>
              <a:rPr lang="cs-CZ" sz="2000"/>
              <a:t>    cenu z ceny původní, nebo </a:t>
            </a:r>
          </a:p>
          <a:p>
            <a:pPr eaLnBrk="1" hangingPunct="1">
              <a:buFontTx/>
              <a:buNone/>
              <a:defRPr/>
            </a:pPr>
            <a:r>
              <a:rPr lang="cs-CZ" sz="2000"/>
              <a:t>    získá slevu dodatečnou,</a:t>
            </a:r>
          </a:p>
          <a:p>
            <a:pPr eaLnBrk="1" hangingPunct="1">
              <a:buFontTx/>
              <a:buNone/>
              <a:defRPr/>
            </a:pPr>
            <a:r>
              <a:rPr lang="cs-CZ" sz="2000">
                <a:sym typeface="Wingdings" pitchFamily="2" charset="2"/>
              </a:rPr>
              <a:t> okamžitá účinnost, zákazníka ovlivňuje v okamžiku nákupu,</a:t>
            </a:r>
          </a:p>
          <a:p>
            <a:pPr eaLnBrk="1" hangingPunct="1">
              <a:buFontTx/>
              <a:buNone/>
              <a:defRPr/>
            </a:pPr>
            <a:r>
              <a:rPr lang="cs-CZ" sz="2000">
                <a:sym typeface="Wingdings" pitchFamily="2" charset="2"/>
              </a:rPr>
              <a:t> riziko poškození image značky.</a:t>
            </a:r>
          </a:p>
          <a:p>
            <a:pPr eaLnBrk="1" hangingPunct="1">
              <a:buFontTx/>
              <a:buNone/>
              <a:defRPr/>
            </a:pPr>
            <a:r>
              <a:rPr lang="cs-CZ" sz="2000">
                <a:sym typeface="Wingdings" pitchFamily="2" charset="2"/>
              </a:rPr>
              <a:t>Příklad: FAnn Retail, a.s.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xmlns="" id="{67FDB69B-46C7-47C3-A3B8-98D252C05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33375"/>
            <a:ext cx="3600450" cy="583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xmlns="" id="{2CA19157-2301-48FA-A501-1635A02FD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333375"/>
            <a:ext cx="3671888" cy="583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pic>
        <p:nvPicPr>
          <p:cNvPr id="8201" name="Picture 9" descr="856">
            <a:extLst>
              <a:ext uri="{FF2B5EF4-FFF2-40B4-BE49-F238E27FC236}">
                <a16:creationId xmlns:a16="http://schemas.microsoft.com/office/drawing/2014/main" xmlns="" id="{AA93C740-AA6E-4704-943A-B857C3CBF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860800"/>
            <a:ext cx="3024188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Banner aktuální akce">
            <a:extLst>
              <a:ext uri="{FF2B5EF4-FFF2-40B4-BE49-F238E27FC236}">
                <a16:creationId xmlns:a16="http://schemas.microsoft.com/office/drawing/2014/main" xmlns="" id="{020383D8-0607-4F83-AEB9-4594E8111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860800"/>
            <a:ext cx="2808287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07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číslo snímku 6">
            <a:extLst>
              <a:ext uri="{FF2B5EF4-FFF2-40B4-BE49-F238E27FC236}">
                <a16:creationId xmlns:a16="http://schemas.microsoft.com/office/drawing/2014/main" xmlns="" id="{84AA3142-6BEA-4E0E-8912-46B2F6F9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0217130-821D-4415-AAB2-C7DB6DA6F046}" type="slidenum">
              <a:rPr lang="cs-CZ" altLang="cs-CZ" smtClean="0">
                <a:solidFill>
                  <a:srgbClr val="4F261E"/>
                </a:solidFill>
                <a:latin typeface="Garamond" panose="02020404030301010803" pitchFamily="18" charset="0"/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cs-CZ" altLang="cs-CZ">
              <a:solidFill>
                <a:srgbClr val="4F261E"/>
              </a:solidFill>
              <a:latin typeface="Garamond" panose="02020404030301010803" pitchFamily="18" charset="0"/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xmlns="" id="{CFA2EC3B-97DB-442A-ABC7-C05BA89AEC4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447800" y="404813"/>
            <a:ext cx="3543300" cy="57213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4) PRÉMIE</a:t>
            </a:r>
          </a:p>
          <a:p>
            <a:pPr eaLnBrk="1" hangingPunct="1">
              <a:buFontTx/>
              <a:buNone/>
              <a:defRPr/>
            </a:pPr>
            <a:r>
              <a:rPr lang="cs-CZ" sz="2000"/>
              <a:t>-   produkt, který zákazník získá </a:t>
            </a:r>
          </a:p>
          <a:p>
            <a:pPr eaLnBrk="1" hangingPunct="1">
              <a:buFontTx/>
              <a:buNone/>
              <a:defRPr/>
            </a:pPr>
            <a:r>
              <a:rPr lang="cs-CZ" sz="2000"/>
              <a:t>    k zakoupenému výrobku či</a:t>
            </a:r>
          </a:p>
          <a:p>
            <a:pPr eaLnBrk="1" hangingPunct="1">
              <a:buFontTx/>
              <a:buNone/>
              <a:defRPr/>
            </a:pPr>
            <a:r>
              <a:rPr lang="cs-CZ" sz="2000"/>
              <a:t>    službě jako bonus, </a:t>
            </a:r>
          </a:p>
          <a:p>
            <a:pPr eaLnBrk="1" hangingPunct="1">
              <a:buFontTx/>
              <a:buNone/>
              <a:defRPr/>
            </a:pPr>
            <a:r>
              <a:rPr lang="cs-CZ" sz="2000">
                <a:sym typeface="Wingdings" pitchFamily="2" charset="2"/>
              </a:rPr>
              <a:t> zvyšuje se vnímaná hodnota produktu zákazníkem,</a:t>
            </a:r>
          </a:p>
          <a:p>
            <a:pPr eaLnBrk="1" hangingPunct="1">
              <a:buFontTx/>
              <a:buNone/>
              <a:defRPr/>
            </a:pPr>
            <a:r>
              <a:rPr lang="cs-CZ" sz="2000">
                <a:sym typeface="Wingdings" pitchFamily="2" charset="2"/>
              </a:rPr>
              <a:t> finanční náročnost.</a:t>
            </a:r>
          </a:p>
          <a:p>
            <a:pPr eaLnBrk="1" hangingPunct="1">
              <a:buFontTx/>
              <a:buNone/>
              <a:defRPr/>
            </a:pPr>
            <a:endParaRPr lang="cs-CZ" sz="2000">
              <a:sym typeface="Wingdings" pitchFamily="2" charset="2"/>
            </a:endParaRPr>
          </a:p>
          <a:p>
            <a:pPr eaLnBrk="1" hangingPunct="1">
              <a:buFontTx/>
              <a:buNone/>
              <a:defRPr/>
            </a:pPr>
            <a:r>
              <a:rPr lang="cs-CZ" sz="2000">
                <a:sym typeface="Wingdings" pitchFamily="2" charset="2"/>
              </a:rPr>
              <a:t>Příklad: Tchibo Praha, spol. s.r.o.</a:t>
            </a:r>
            <a:endParaRPr lang="cs-CZ" sz="2000"/>
          </a:p>
          <a:p>
            <a:pPr eaLnBrk="1" hangingPunct="1">
              <a:buFontTx/>
              <a:buNone/>
              <a:defRPr/>
            </a:pPr>
            <a:endParaRPr lang="cs-CZ" sz="2000"/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xmlns="" id="{47BB2B33-9D70-45DB-A4B6-9B67BD7FE79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143500" y="404813"/>
            <a:ext cx="3543300" cy="57213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5) REKLAMNÍ DÁRKY</a:t>
            </a:r>
          </a:p>
          <a:p>
            <a:pPr eaLnBrk="1" hangingPunct="1">
              <a:buFontTx/>
              <a:buNone/>
              <a:defRPr/>
            </a:pPr>
            <a:r>
              <a:rPr lang="cs-CZ" sz="2000"/>
              <a:t>-   cílem je zákazníka zaujmout,</a:t>
            </a:r>
          </a:p>
          <a:p>
            <a:pPr eaLnBrk="1" hangingPunct="1">
              <a:buFontTx/>
              <a:buNone/>
              <a:defRPr/>
            </a:pPr>
            <a:r>
              <a:rPr lang="cs-CZ" sz="2000"/>
              <a:t>    potěšit a vepsat jméno firmy   </a:t>
            </a:r>
          </a:p>
          <a:p>
            <a:pPr eaLnBrk="1" hangingPunct="1">
              <a:buFontTx/>
              <a:buNone/>
              <a:defRPr/>
            </a:pPr>
            <a:r>
              <a:rPr lang="cs-CZ" sz="2000"/>
              <a:t>    či značku do jeho povědomí,</a:t>
            </a:r>
          </a:p>
          <a:p>
            <a:pPr eaLnBrk="1" hangingPunct="1">
              <a:buFontTx/>
              <a:buNone/>
              <a:defRPr/>
            </a:pPr>
            <a:r>
              <a:rPr lang="cs-CZ" sz="2000">
                <a:sym typeface="Wingdings" pitchFamily="2" charset="2"/>
              </a:rPr>
              <a:t> posiluje image značky,</a:t>
            </a:r>
          </a:p>
          <a:p>
            <a:pPr eaLnBrk="1" hangingPunct="1">
              <a:buFontTx/>
              <a:buNone/>
              <a:defRPr/>
            </a:pPr>
            <a:r>
              <a:rPr lang="cs-CZ" sz="2000">
                <a:sym typeface="Wingdings" pitchFamily="2" charset="2"/>
              </a:rPr>
              <a:t> nemusí vyvolat zájem o koupi produktu.</a:t>
            </a:r>
          </a:p>
          <a:p>
            <a:pPr eaLnBrk="1" hangingPunct="1">
              <a:buFontTx/>
              <a:buNone/>
              <a:defRPr/>
            </a:pPr>
            <a:endParaRPr lang="cs-CZ" sz="2000">
              <a:sym typeface="Wingdings" pitchFamily="2" charset="2"/>
            </a:endParaRPr>
          </a:p>
          <a:p>
            <a:pPr eaLnBrk="1" hangingPunct="1">
              <a:buFontTx/>
              <a:buNone/>
              <a:defRPr/>
            </a:pPr>
            <a:r>
              <a:rPr lang="cs-CZ" sz="2000">
                <a:sym typeface="Wingdings" pitchFamily="2" charset="2"/>
              </a:rPr>
              <a:t>Příklad: REDA a.s. </a:t>
            </a:r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xmlns="" id="{D3E0C657-A440-4A3B-9857-B3206E59F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33375"/>
            <a:ext cx="3600450" cy="583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224" name="Rectangle 9">
            <a:extLst>
              <a:ext uri="{FF2B5EF4-FFF2-40B4-BE49-F238E27FC236}">
                <a16:creationId xmlns:a16="http://schemas.microsoft.com/office/drawing/2014/main" xmlns="" id="{633D0B06-5BFD-4B42-A9FB-C19EDF497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333375"/>
            <a:ext cx="3671888" cy="583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pic>
        <p:nvPicPr>
          <p:cNvPr id="9225" name="Picture 10" descr="Tchibo Exclusive káva 250g + hrnek zdarma">
            <a:extLst>
              <a:ext uri="{FF2B5EF4-FFF2-40B4-BE49-F238E27FC236}">
                <a16:creationId xmlns:a16="http://schemas.microsoft.com/office/drawing/2014/main" xmlns="" id="{55957904-5EB1-45E5-859C-1288A99F6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789363"/>
            <a:ext cx="2738437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1" descr="větší obrázek">
            <a:extLst>
              <a:ext uri="{FF2B5EF4-FFF2-40B4-BE49-F238E27FC236}">
                <a16:creationId xmlns:a16="http://schemas.microsoft.com/office/drawing/2014/main" xmlns="" id="{9C807862-2B9E-490D-94DF-1F87C595A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789363"/>
            <a:ext cx="28194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05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zápatí 5">
            <a:extLst>
              <a:ext uri="{FF2B5EF4-FFF2-40B4-BE49-F238E27FC236}">
                <a16:creationId xmlns:a16="http://schemas.microsoft.com/office/drawing/2014/main" xmlns="" id="{899938D9-6369-45C1-A1C3-F3D7F93E7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solidFill>
                  <a:srgbClr val="4F261E"/>
                </a:solidFill>
              </a:rPr>
              <a:t>OBCHODNÍ ČINNOSTI                                                                         MVŠO</a:t>
            </a:r>
          </a:p>
        </p:txBody>
      </p:sp>
      <p:sp>
        <p:nvSpPr>
          <p:cNvPr id="10" name="Zástupný symbol pro číslo snímku 6">
            <a:extLst>
              <a:ext uri="{FF2B5EF4-FFF2-40B4-BE49-F238E27FC236}">
                <a16:creationId xmlns:a16="http://schemas.microsoft.com/office/drawing/2014/main" xmlns="" id="{84A076C1-43EB-4615-9B94-81E73D4F2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FE52D46-DC50-4C16-844D-8833217DF13E}" type="slidenum">
              <a:rPr lang="cs-CZ" altLang="cs-CZ" smtClean="0">
                <a:solidFill>
                  <a:srgbClr val="4F261E"/>
                </a:solidFill>
                <a:latin typeface="Garamond" panose="02020404030301010803" pitchFamily="18" charset="0"/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cs-CZ" altLang="cs-CZ">
              <a:solidFill>
                <a:srgbClr val="4F261E"/>
              </a:solidFill>
              <a:latin typeface="Garamond" panose="02020404030301010803" pitchFamily="18" charset="0"/>
            </a:endParaRPr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xmlns="" id="{D82A2B4B-5C25-4A92-81CD-F37005CEEE5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447800" y="404813"/>
            <a:ext cx="3543300" cy="57213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6) KUPONY</a:t>
            </a:r>
            <a:r>
              <a:rPr lang="cs-CZ" sz="1800" b="1"/>
              <a:t> </a:t>
            </a:r>
          </a:p>
          <a:p>
            <a:pPr eaLnBrk="1" hangingPunct="1">
              <a:buFontTx/>
              <a:buNone/>
              <a:defRPr/>
            </a:pPr>
            <a:r>
              <a:rPr lang="cs-CZ" sz="2000"/>
              <a:t>-   podstatou je sleva u pokladny   </a:t>
            </a:r>
          </a:p>
          <a:p>
            <a:pPr eaLnBrk="1" hangingPunct="1">
              <a:buFontTx/>
              <a:buNone/>
              <a:defRPr/>
            </a:pPr>
            <a:r>
              <a:rPr lang="cs-CZ" sz="2000"/>
              <a:t>    a tím pádem úspora finančních </a:t>
            </a:r>
          </a:p>
          <a:p>
            <a:pPr eaLnBrk="1" hangingPunct="1">
              <a:buFontTx/>
              <a:buNone/>
              <a:defRPr/>
            </a:pPr>
            <a:r>
              <a:rPr lang="cs-CZ" sz="2000"/>
              <a:t>    prostředků zákazníků,</a:t>
            </a:r>
          </a:p>
          <a:p>
            <a:pPr eaLnBrk="1" hangingPunct="1">
              <a:buFontTx/>
              <a:buNone/>
              <a:defRPr/>
            </a:pPr>
            <a:r>
              <a:rPr lang="cs-CZ" sz="2000">
                <a:sym typeface="Wingdings" pitchFamily="2" charset="2"/>
              </a:rPr>
              <a:t> n</a:t>
            </a:r>
            <a:r>
              <a:rPr lang="cs-CZ" sz="2000"/>
              <a:t>ení vyžadována další aktivita, </a:t>
            </a:r>
          </a:p>
          <a:p>
            <a:pPr eaLnBrk="1" hangingPunct="1">
              <a:buFontTx/>
              <a:buNone/>
              <a:defRPr/>
            </a:pPr>
            <a:r>
              <a:rPr lang="cs-CZ" sz="2000">
                <a:sym typeface="Wingdings" pitchFamily="2" charset="2"/>
              </a:rPr>
              <a:t></a:t>
            </a:r>
            <a:r>
              <a:rPr lang="cs-CZ" sz="2000"/>
              <a:t> kontrolní a evidenční náročnost pro maloobchodní jednotky. </a:t>
            </a:r>
          </a:p>
          <a:p>
            <a:pPr eaLnBrk="1" hangingPunct="1">
              <a:buFontTx/>
              <a:buNone/>
              <a:defRPr/>
            </a:pPr>
            <a:endParaRPr lang="cs-CZ" sz="800"/>
          </a:p>
          <a:p>
            <a:pPr eaLnBrk="1" hangingPunct="1">
              <a:buFontTx/>
              <a:buNone/>
              <a:defRPr/>
            </a:pPr>
            <a:r>
              <a:rPr lang="cs-CZ" sz="2000"/>
              <a:t>Příklad : Computer Press a.s. 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xmlns="" id="{5DBBA7A0-91C9-401B-91B0-F8E883472CA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143500" y="404813"/>
            <a:ext cx="3676650" cy="57213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7) SOUTĚŽE </a:t>
            </a:r>
          </a:p>
          <a:p>
            <a:pPr eaLnBrk="1" hangingPunct="1">
              <a:buFontTx/>
              <a:buNone/>
              <a:defRPr/>
            </a:pPr>
            <a:r>
              <a:rPr lang="cs-CZ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A VÝHERNÍ LOTERIE</a:t>
            </a:r>
          </a:p>
          <a:p>
            <a:pPr eaLnBrk="1" hangingPunct="1">
              <a:buFontTx/>
              <a:buNone/>
              <a:defRPr/>
            </a:pPr>
            <a:r>
              <a:rPr lang="cs-CZ" sz="2000"/>
              <a:t>-    aktivní zapojení zákazníků do hry s příslibem výhry peněz, dárků, služeb, zážitků, kuponů, </a:t>
            </a:r>
          </a:p>
          <a:p>
            <a:pPr eaLnBrk="1" hangingPunct="1">
              <a:buFontTx/>
              <a:buNone/>
              <a:defRPr/>
            </a:pPr>
            <a:r>
              <a:rPr lang="cs-CZ" sz="2000">
                <a:sym typeface="Wingdings" pitchFamily="2" charset="2"/>
              </a:rPr>
              <a:t></a:t>
            </a:r>
            <a:r>
              <a:rPr lang="cs-CZ" sz="2000"/>
              <a:t> zákazník může získat, ne ztratit,</a:t>
            </a:r>
          </a:p>
          <a:p>
            <a:pPr eaLnBrk="1" hangingPunct="1">
              <a:buFontTx/>
              <a:buNone/>
              <a:defRPr/>
            </a:pPr>
            <a:r>
              <a:rPr lang="cs-CZ" sz="2000">
                <a:sym typeface="Wingdings" pitchFamily="2" charset="2"/>
              </a:rPr>
              <a:t></a:t>
            </a:r>
            <a:r>
              <a:rPr lang="cs-CZ" sz="2000"/>
              <a:t> nezaručuje skutečný zájem        o koupi produktu.</a:t>
            </a:r>
          </a:p>
          <a:p>
            <a:pPr eaLnBrk="1" hangingPunct="1">
              <a:buFontTx/>
              <a:buNone/>
              <a:defRPr/>
            </a:pPr>
            <a:endParaRPr lang="cs-CZ" sz="1400"/>
          </a:p>
          <a:p>
            <a:pPr eaLnBrk="1" hangingPunct="1">
              <a:buFontTx/>
              <a:buNone/>
              <a:defRPr/>
            </a:pPr>
            <a:r>
              <a:rPr lang="cs-CZ" sz="2000"/>
              <a:t>Příklad: Nestlé Česko s.r.o.</a:t>
            </a:r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xmlns="" id="{EE5E0BDF-F49B-412D-898D-DEDE688E6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33375"/>
            <a:ext cx="3600450" cy="583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248" name="Rectangle 8">
            <a:extLst>
              <a:ext uri="{FF2B5EF4-FFF2-40B4-BE49-F238E27FC236}">
                <a16:creationId xmlns:a16="http://schemas.microsoft.com/office/drawing/2014/main" xmlns="" id="{32AF676B-1DBE-4600-8D1F-77BC17638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333375"/>
            <a:ext cx="3816350" cy="583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pic>
        <p:nvPicPr>
          <p:cNvPr id="10249" name="Picture 9" descr="karton_newsletter3">
            <a:extLst>
              <a:ext uri="{FF2B5EF4-FFF2-40B4-BE49-F238E27FC236}">
                <a16:creationId xmlns:a16="http://schemas.microsoft.com/office/drawing/2014/main" xmlns="" id="{E4D0B106-C978-48AD-8816-1E9081874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076700"/>
            <a:ext cx="3394075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VYHRAJTE DENNĚ ČOKOVÍKEND NA ZÁMKU">
            <a:extLst>
              <a:ext uri="{FF2B5EF4-FFF2-40B4-BE49-F238E27FC236}">
                <a16:creationId xmlns:a16="http://schemas.microsoft.com/office/drawing/2014/main" xmlns="" id="{C61D1E45-67F9-4113-9130-66ED3C030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76700"/>
            <a:ext cx="2665413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92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číslo snímku 6">
            <a:extLst>
              <a:ext uri="{FF2B5EF4-FFF2-40B4-BE49-F238E27FC236}">
                <a16:creationId xmlns:a16="http://schemas.microsoft.com/office/drawing/2014/main" xmlns="" id="{1E820645-6965-4E07-8265-53AA0EC23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EDBD34B-84CF-4715-9184-29C8BD384013}" type="slidenum">
              <a:rPr lang="cs-CZ" altLang="cs-CZ" smtClean="0">
                <a:solidFill>
                  <a:srgbClr val="4F261E"/>
                </a:solidFill>
                <a:latin typeface="Garamond" panose="02020404030301010803" pitchFamily="18" charset="0"/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cs-CZ" altLang="cs-CZ">
              <a:solidFill>
                <a:srgbClr val="4F261E"/>
              </a:solidFill>
              <a:latin typeface="Garamond" panose="02020404030301010803" pitchFamily="18" charset="0"/>
            </a:endParaRPr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xmlns="" id="{86994620-6DE6-4617-B348-942B7DE4889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404813"/>
            <a:ext cx="3587750" cy="57213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8) VELETRHY A VÝSTAVY</a:t>
            </a:r>
          </a:p>
          <a:p>
            <a:pPr eaLnBrk="1" hangingPunct="1">
              <a:buFontTx/>
              <a:buNone/>
              <a:defRPr/>
            </a:pPr>
            <a:r>
              <a:rPr lang="cs-CZ" sz="2000"/>
              <a:t>-    prezentování zboží, vysvětlení   </a:t>
            </a:r>
          </a:p>
          <a:p>
            <a:pPr eaLnBrk="1" hangingPunct="1">
              <a:buFontTx/>
              <a:buNone/>
              <a:defRPr/>
            </a:pPr>
            <a:r>
              <a:rPr lang="cs-CZ" sz="2000"/>
              <a:t>     a ukázka specifického použití, </a:t>
            </a:r>
          </a:p>
          <a:p>
            <a:pPr eaLnBrk="1" hangingPunct="1">
              <a:buFontTx/>
              <a:buNone/>
              <a:defRPr/>
            </a:pPr>
            <a:r>
              <a:rPr lang="cs-CZ" sz="2000"/>
              <a:t>     navázání osobního kontaktu se </a:t>
            </a:r>
          </a:p>
          <a:p>
            <a:pPr eaLnBrk="1" hangingPunct="1">
              <a:buFontTx/>
              <a:buNone/>
              <a:defRPr/>
            </a:pPr>
            <a:r>
              <a:rPr lang="cs-CZ" sz="2000"/>
              <a:t>     zástupci firmy,</a:t>
            </a:r>
          </a:p>
          <a:p>
            <a:pPr eaLnBrk="1" hangingPunct="1">
              <a:buFontTx/>
              <a:buNone/>
              <a:defRPr/>
            </a:pPr>
            <a:r>
              <a:rPr lang="cs-CZ" sz="2000">
                <a:sym typeface="Wingdings" pitchFamily="2" charset="2"/>
              </a:rPr>
              <a:t> disponují vysokou kvalitou cílové skupiny,</a:t>
            </a:r>
          </a:p>
          <a:p>
            <a:pPr eaLnBrk="1" hangingPunct="1">
              <a:buFontTx/>
              <a:buNone/>
              <a:defRPr/>
            </a:pPr>
            <a:r>
              <a:rPr lang="cs-CZ" sz="2000">
                <a:sym typeface="Wingdings" pitchFamily="2" charset="2"/>
              </a:rPr>
              <a:t> vysoká finanční náročnost expozic.</a:t>
            </a:r>
          </a:p>
          <a:p>
            <a:pPr eaLnBrk="1" hangingPunct="1">
              <a:buFontTx/>
              <a:buNone/>
              <a:defRPr/>
            </a:pPr>
            <a:r>
              <a:rPr lang="cs-CZ" sz="2000">
                <a:sym typeface="Wingdings" pitchFamily="2" charset="2"/>
              </a:rPr>
              <a:t>Příklad: Veletrhy Brno a.s.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xmlns="" id="{10BBB416-765B-4556-8086-F85BD0CE6D9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143500" y="404813"/>
            <a:ext cx="3543300" cy="57213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9) PREZENTACE ZBOŽÍ</a:t>
            </a:r>
          </a:p>
          <a:p>
            <a:pPr eaLnBrk="1" hangingPunct="1">
              <a:buFontTx/>
              <a:buNone/>
              <a:defRPr/>
            </a:pPr>
            <a:r>
              <a:rPr lang="cs-CZ" sz="2000"/>
              <a:t>-    v rámci merchandisingu jsou </a:t>
            </a:r>
          </a:p>
          <a:p>
            <a:pPr eaLnBrk="1" hangingPunct="1">
              <a:buFontTx/>
              <a:buNone/>
              <a:defRPr/>
            </a:pPr>
            <a:r>
              <a:rPr lang="cs-CZ" sz="2000"/>
              <a:t>     produkty atraktivně </a:t>
            </a:r>
          </a:p>
          <a:p>
            <a:pPr eaLnBrk="1" hangingPunct="1">
              <a:buFontTx/>
              <a:buNone/>
              <a:defRPr/>
            </a:pPr>
            <a:r>
              <a:rPr lang="cs-CZ" sz="2000"/>
              <a:t>     prezentovány v odpovídajícím </a:t>
            </a:r>
          </a:p>
          <a:p>
            <a:pPr eaLnBrk="1" hangingPunct="1">
              <a:buFontTx/>
              <a:buNone/>
              <a:defRPr/>
            </a:pPr>
            <a:r>
              <a:rPr lang="cs-CZ" sz="2000"/>
              <a:t>     množství, kvalitě a čase,</a:t>
            </a:r>
          </a:p>
          <a:p>
            <a:pPr eaLnBrk="1" hangingPunct="1">
              <a:buFontTx/>
              <a:buNone/>
              <a:defRPr/>
            </a:pPr>
            <a:r>
              <a:rPr lang="cs-CZ" sz="2000">
                <a:sym typeface="Wingdings" pitchFamily="2" charset="2"/>
              </a:rPr>
              <a:t> posiluje image produktu (brand) vůči konkurenci,</a:t>
            </a:r>
          </a:p>
          <a:p>
            <a:pPr eaLnBrk="1" hangingPunct="1">
              <a:buFontTx/>
              <a:buNone/>
              <a:defRPr/>
            </a:pPr>
            <a:r>
              <a:rPr lang="cs-CZ" sz="2000">
                <a:sym typeface="Wingdings" pitchFamily="2" charset="2"/>
              </a:rPr>
              <a:t> organizační náročnost  (plánogramy, standardy).</a:t>
            </a:r>
          </a:p>
          <a:p>
            <a:pPr eaLnBrk="1" hangingPunct="1">
              <a:buFontTx/>
              <a:buNone/>
              <a:defRPr/>
            </a:pPr>
            <a:r>
              <a:rPr lang="cs-CZ" sz="2000">
                <a:sym typeface="Wingdings" pitchFamily="2" charset="2"/>
              </a:rPr>
              <a:t>Příklad: Space </a:t>
            </a:r>
            <a:r>
              <a:rPr lang="en-US" sz="2000">
                <a:sym typeface="Wingdings" pitchFamily="2" charset="2"/>
              </a:rPr>
              <a:t>&amp;</a:t>
            </a:r>
            <a:r>
              <a:rPr lang="cs-CZ" sz="2000">
                <a:sym typeface="Wingdings" pitchFamily="2" charset="2"/>
              </a:rPr>
              <a:t> Profit, s.r.o.</a:t>
            </a:r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xmlns="" id="{84425617-6B98-45DF-9FA1-0EA0AB78E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33375"/>
            <a:ext cx="3673475" cy="583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xmlns="" id="{468E3188-A012-4D13-9841-AE2BCED89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333375"/>
            <a:ext cx="3600450" cy="583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pic>
        <p:nvPicPr>
          <p:cNvPr id="11273" name="Picture 10" descr="HALA_P1">
            <a:hlinkClick r:id="rId2"/>
            <a:extLst>
              <a:ext uri="{FF2B5EF4-FFF2-40B4-BE49-F238E27FC236}">
                <a16:creationId xmlns:a16="http://schemas.microsoft.com/office/drawing/2014/main" xmlns="" id="{CD6203D1-6ACD-4C64-AD87-7FC7D6773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005263"/>
            <a:ext cx="274320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1" descr="procter-and-gamble-virtual-shelf-visual-merchandising-hair-care-12ft-400x300">
            <a:extLst>
              <a:ext uri="{FF2B5EF4-FFF2-40B4-BE49-F238E27FC236}">
                <a16:creationId xmlns:a16="http://schemas.microsoft.com/office/drawing/2014/main" xmlns="" id="{ED7793AF-6AA2-4535-95DC-011FCFB0C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005263"/>
            <a:ext cx="29654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26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36978"/>
            <a:ext cx="8229600" cy="666371"/>
          </a:xfrm>
          <a:noFill/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OSOBNÍ PRODEJ </a:t>
            </a:r>
            <a:endParaRPr lang="cs-CZ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prstClr val="black"/>
                </a:solidFill>
              </a:rPr>
              <a:t>může být definován jako dvoustranná komunikace „tváří v tvář“, jejímž obsahem je poskytování informací, předvádění, udržování či budování dlouhodobých vztahů, nebo přesvědčení určitých osob (příslušníků specifické části veřejnosti)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prstClr val="black"/>
                </a:solidFill>
              </a:rPr>
              <a:t>vyžaduje osobní interakci se zákazníkem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prstClr val="black"/>
                </a:solidFill>
              </a:rPr>
              <a:t>posun od metod založených na transakcích k metodám založeným na vztazích se zákazníky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3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Osobní prodej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</a:t>
            </a:r>
            <a:r>
              <a:rPr lang="cs-CZ" sz="1800" dirty="0" smtClean="0"/>
              <a:t>ýhody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zacílené sdělení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přímý kontakt se zákazníkem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individuální komunikace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okamžitá zpětná vazba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využití „kouzla osobnosti“ (image, charisma, profesionalita, znalost řeči těla)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budování vztahů důvěry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8554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Osobní prodej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nevýhody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vyšší náklady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nutnost kontroly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dosah/dostupnost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frekvence kontaktů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riziko selhání lidského faktoru</a:t>
            </a: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8619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typy osobního prodeje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cs-CZ" sz="1800" dirty="0" smtClean="0"/>
              <a:t>obchodní prodej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zaměřen na prodej produktů obchodům, supermarketům, lékárnám atd.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cs-CZ" sz="1800" dirty="0" smtClean="0"/>
              <a:t>misionářský prodej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informování, přesvědčování a prodej nikoli přímým zákazníkům, ale zákazníkům přímých zákazníků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cs-CZ" sz="1800" dirty="0" smtClean="0"/>
              <a:t>maloobchodní prodej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zaměřen na přímé kontakty se zákazníky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cs-CZ" sz="1800" dirty="0" smtClean="0"/>
              <a:t>prodej na trzích B2B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cs-CZ" sz="1800" dirty="0" smtClean="0"/>
              <a:t>profesionální prodej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zaměření na vlivné osoby, navrhovatele, organizátory</a:t>
            </a: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3651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Organizace prodejního týmu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geografická orientace - struktura prodejců dle území (regionální členění)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orientace na produkt – specializace prodejců na produkt či produktovou řadu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orientace na zákazníka – specializace prodejců na určitý typ zákazníků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funkční specializace – členění prodeje dle činností, na které se prodejci specializují (akvizice,  instalace, poprodejní servis, …)</a:t>
            </a: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9943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Prodejce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prodejce je jednou z nejstarších profesí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bohatá </a:t>
            </a:r>
            <a:r>
              <a:rPr lang="cs-CZ" sz="1800" dirty="0"/>
              <a:t>terminologie: prodejce, prodavač, obchodník, obchodní zástupce, sales </a:t>
            </a:r>
            <a:r>
              <a:rPr lang="cs-CZ" sz="1800" dirty="0" err="1"/>
              <a:t>representative</a:t>
            </a:r>
            <a:r>
              <a:rPr lang="cs-CZ" sz="1800" dirty="0"/>
              <a:t>, dealer, agent, area </a:t>
            </a:r>
            <a:r>
              <a:rPr lang="cs-CZ" sz="1800" dirty="0" err="1"/>
              <a:t>manager</a:t>
            </a:r>
            <a:r>
              <a:rPr lang="cs-CZ" sz="1800" dirty="0"/>
              <a:t>, </a:t>
            </a:r>
            <a:r>
              <a:rPr lang="cs-CZ" sz="1800" dirty="0" err="1"/>
              <a:t>key</a:t>
            </a:r>
            <a:r>
              <a:rPr lang="cs-CZ" sz="1800" dirty="0"/>
              <a:t> account </a:t>
            </a:r>
            <a:r>
              <a:rPr lang="cs-CZ" sz="1800" dirty="0" err="1"/>
              <a:t>manager</a:t>
            </a:r>
            <a:r>
              <a:rPr lang="cs-CZ" sz="1800" dirty="0"/>
              <a:t>, specialista, pracovník pro styk s klienty, atd. 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práce v 1. linii („vizitka“ společnosti)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</a:t>
            </a:r>
            <a:r>
              <a:rPr lang="cs-CZ" sz="1800" dirty="0" smtClean="0"/>
              <a:t>sobnost prodejce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7938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5681"/>
            <a:ext cx="8229600" cy="729660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v pojetí marketingu</a:t>
            </a:r>
            <a:endParaRPr lang="cs-CZ" sz="28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vyšší míra </a:t>
            </a:r>
            <a:r>
              <a:rPr lang="cs-CZ" sz="1800" dirty="0" smtClean="0"/>
              <a:t>osobního </a:t>
            </a:r>
            <a:r>
              <a:rPr lang="cs-CZ" sz="1800" dirty="0"/>
              <a:t>přístupu </a:t>
            </a:r>
            <a:r>
              <a:rPr lang="cs-CZ" sz="1800" dirty="0" smtClean="0"/>
              <a:t>orientovaného </a:t>
            </a:r>
            <a:r>
              <a:rPr lang="cs-CZ" sz="1800" dirty="0"/>
              <a:t>na zákazníka (</a:t>
            </a:r>
            <a:r>
              <a:rPr lang="cs-CZ" sz="1800" dirty="0" err="1"/>
              <a:t>kustomizace</a:t>
            </a:r>
            <a:r>
              <a:rPr lang="cs-CZ" sz="1800" dirty="0"/>
              <a:t>) </a:t>
            </a:r>
            <a:endParaRPr lang="cs-CZ" sz="1800" dirty="0" smtClean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/>
              <a:t>technologické </a:t>
            </a:r>
            <a:r>
              <a:rPr lang="cs-CZ" sz="1800" dirty="0"/>
              <a:t>změny, které přinesl zejména internet a </a:t>
            </a:r>
            <a:r>
              <a:rPr lang="cs-CZ" sz="1800" dirty="0" smtClean="0"/>
              <a:t>digitalizace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/>
              <a:t>obojí vedlo k </a:t>
            </a:r>
            <a:r>
              <a:rPr lang="cs-CZ" sz="1800" dirty="0"/>
              <a:t>novému pojetí v podobě integrovaných marketingových </a:t>
            </a:r>
            <a:r>
              <a:rPr lang="cs-CZ" sz="1800" dirty="0" smtClean="0"/>
              <a:t>komunikací (IMC)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/>
              <a:t>počátek </a:t>
            </a:r>
            <a:r>
              <a:rPr lang="cs-CZ" sz="1800" dirty="0"/>
              <a:t>tohoto vývoje je datován do 90. let dvacátého </a:t>
            </a:r>
            <a:r>
              <a:rPr lang="cs-CZ" sz="1800" dirty="0" smtClean="0"/>
              <a:t>století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/>
              <a:t>v tomto období byl však nejednotný </a:t>
            </a:r>
            <a:r>
              <a:rPr lang="cs-CZ" sz="1800" dirty="0"/>
              <a:t>přístup a </a:t>
            </a:r>
            <a:r>
              <a:rPr lang="cs-CZ" sz="1800" dirty="0" smtClean="0"/>
              <a:t>nejednoznačné chápání </a:t>
            </a:r>
            <a:r>
              <a:rPr lang="cs-CZ" sz="1800" dirty="0"/>
              <a:t>pojmu </a:t>
            </a:r>
            <a:r>
              <a:rPr lang="cs-CZ" sz="1800" dirty="0" smtClean="0"/>
              <a:t>IMC</a:t>
            </a:r>
            <a:endParaRPr lang="cs-CZ" sz="1800" dirty="0">
              <a:cs typeface="Arial"/>
            </a:endParaRPr>
          </a:p>
          <a:p>
            <a:pPr marL="0" indent="0">
              <a:buNone/>
            </a:pPr>
            <a:endParaRPr lang="cs-CZ" sz="2400" dirty="0">
              <a:cs typeface="Arial"/>
            </a:endParaRPr>
          </a:p>
          <a:p>
            <a:endParaRPr lang="cs-CZ" sz="2400" dirty="0">
              <a:cs typeface="Arial"/>
            </a:endParaRPr>
          </a:p>
          <a:p>
            <a:pPr marL="0" indent="0">
              <a:buNone/>
            </a:pPr>
            <a:endParaRPr lang="cs-CZ" sz="24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2281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Prodejce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proces systematického vzdělávání prodejců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silné a slabé stránky prodejce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loajalita k firmě, značce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profesionalita prodejního personálu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motivace a odměňování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přímá mzda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přímé provize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kombinace (fixní část/provizní část) </a:t>
            </a: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1343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Klíčové aktivity prodejců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prodej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spolupráce s ostatními členy týmu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služby spojené s produktem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informační podpora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služby zákazníkům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schůzky/jednání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spolupráce s distributory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konference, veletrhy a výstavy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školení (produktová, prodejní techniky, asertivní komunikace, atd.)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nábor a zaškolování nových prodejců 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společenské aktivity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cestování (životní styl prodejců)</a:t>
            </a: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8982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Veletrhy a výstavy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jsou místem, kde se výrobci a obchodníci určité kategorie produktů nebo odvětví setkávají, aby jednali o obchodu, prezentovali a demonstrovali své výrobky a služby, vyměnili si nápady a názory, navázali kontakty, a také svou produkci prodávali, nebo nakupovali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patří mezi nejstarší komunikační nástroje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výstava – je (zejména pokud není spojena s prodejem – prodejní výstavy) prezentací především výsledků umělecké, výzkumné, hospodářské, architektonické, přírodovědné, zájmové, sportovní, či jiné činnosti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veletrh – jasné komerční zaměření, posílení obchodních vztahů a hospodářské spolupráce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3137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Veletrhy a výstavy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700" dirty="0" smtClean="0"/>
              <a:t>2 typy veletrhů a výstav: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dirty="0" smtClean="0"/>
              <a:t>veřejné – jsou otevřeny veřejnosti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 smtClean="0"/>
              <a:t>všeobecně zaměřené 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 smtClean="0"/>
              <a:t>speciálně zaměřené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dirty="0" smtClean="0"/>
              <a:t>obchodní – slouží odborníkům z určité oblasti aktivit nebo průmyslových odvětví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 smtClean="0"/>
              <a:t>horizontální (jedno průmyslové odvětví prezentuje své výrobky a služby cílové skupině odborníků, obchodníkům a distributorům jiných odvětví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 smtClean="0"/>
              <a:t>vertikální – různá průmyslová odvětví prezentují své výrobky a služby cílovým skupinám ze stejného odvětví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 smtClean="0"/>
              <a:t>spojené s konferencí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 smtClean="0"/>
              <a:t>obchodní trhy</a:t>
            </a:r>
            <a:endParaRPr lang="cs-CZ" sz="17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2411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 plánování účasti na veletrzích a výstavách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800" dirty="0" smtClean="0"/>
              <a:t>fáze procesu plánování: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800" dirty="0" smtClean="0"/>
              <a:t>analýza projektu výstavy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800" dirty="0" smtClean="0"/>
              <a:t>posouzení možností a aktiv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800" dirty="0" smtClean="0"/>
              <a:t>příprava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800" dirty="0" smtClean="0"/>
              <a:t>tvorba koncepce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800" dirty="0" smtClean="0"/>
              <a:t>realizace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800" dirty="0" smtClean="0"/>
              <a:t>hodnocení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5813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Marketingové komunikační cíle účasti na veletrhu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demonstrace </a:t>
            </a:r>
            <a:r>
              <a:rPr lang="cs-CZ" sz="1800" dirty="0"/>
              <a:t>produktů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uvedení </a:t>
            </a:r>
            <a:r>
              <a:rPr lang="cs-CZ" sz="1800" dirty="0"/>
              <a:t>a testování nových produktů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prodej produktů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generování možností prodeje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budování vztahů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sledování konkurence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tradice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posílení image firmy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budování povědomí značky a firmy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internacionalizace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motivace zaměstnanců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7218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Vztahový marketing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marketing vztahů </a:t>
            </a:r>
            <a:r>
              <a:rPr lang="cs-CZ" sz="1800" i="1" dirty="0" smtClean="0"/>
              <a:t>(</a:t>
            </a:r>
            <a:r>
              <a:rPr lang="cs-CZ" sz="1800" i="1" dirty="0" err="1" smtClean="0"/>
              <a:t>relationship</a:t>
            </a:r>
            <a:r>
              <a:rPr lang="cs-CZ" sz="1800" i="1" dirty="0" smtClean="0"/>
              <a:t> marketing)</a:t>
            </a:r>
            <a:endParaRPr lang="cs-CZ" sz="1800" i="1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úkolem marketérů je těsně propojit kvalitu a služby zákazníkům do jednoho celku, který povede k dlouhodobým a vzájemně prospěšným vztahům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snahou je vytvořit a udržet hodnotné vztahy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důležitost (a nutnost) vazby mezi spokojeností zákazníka, jeho loajalitou a ziskovostí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náklady na získání nového zákazníka jsou mnohem vyšší, než na udržení stávajícího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loajalita zákazníka (programy posilující loajalitu zákazníků)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0879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36978"/>
            <a:ext cx="8229600" cy="666371"/>
          </a:xfrm>
          <a:solidFill>
            <a:srgbClr val="FFFFCC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cs-C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PUBLIC RELATIONS </a:t>
            </a:r>
            <a:endParaRPr lang="cs-CZ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prstClr val="black"/>
                </a:solidFill>
              </a:rPr>
              <a:t>PR je formou komunikace, která firmě pomáhá přizpůsobit se okolí, měnit je nebo udržet, </a:t>
            </a:r>
            <a:r>
              <a:rPr lang="cs-CZ" sz="1800" dirty="0" smtClean="0">
                <a:solidFill>
                  <a:prstClr val="black"/>
                </a:solidFill>
              </a:rPr>
              <a:t>a </a:t>
            </a:r>
            <a:r>
              <a:rPr lang="cs-CZ" sz="1800" dirty="0">
                <a:solidFill>
                  <a:prstClr val="black"/>
                </a:solidFill>
              </a:rPr>
              <a:t>to se zřetelem k dosažení vlastních cílů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prstClr val="black"/>
                </a:solidFill>
              </a:rPr>
              <a:t>snahy o budování pozitivních vztahů veřejnosti k dané firmě, vytváření dobrého image </a:t>
            </a:r>
            <a:r>
              <a:rPr lang="cs-CZ" sz="1800" dirty="0" smtClean="0">
                <a:solidFill>
                  <a:prstClr val="black"/>
                </a:solidFill>
              </a:rPr>
              <a:t>a </a:t>
            </a:r>
            <a:r>
              <a:rPr lang="cs-CZ" sz="1800" dirty="0">
                <a:solidFill>
                  <a:prstClr val="black"/>
                </a:solidFill>
              </a:rPr>
              <a:t>snaha o minimalizaci následků nepříznivých událostí (např. pomluv, které se o firmě šíří)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prstClr val="black"/>
                </a:solidFill>
              </a:rPr>
              <a:t>tzv. vztahy s veřejností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47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relations (PR)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PR </a:t>
            </a:r>
            <a:r>
              <a:rPr lang="cs-CZ" sz="1600" dirty="0"/>
              <a:t>má některé rysy shodné s reklamou, nebo s podporou prodeje, např.: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i="1" dirty="0"/>
              <a:t>programy PR jsou rovněž uskutečňovány prostřednictvím médií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i="1" dirty="0"/>
              <a:t>podobný je i způsob plánování, rovněž založený na marketingovém výzkumu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i="1" dirty="0"/>
              <a:t>při stanovení komunikačních cílů a strategie se využívá segmentace trhu a zacílení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i="1" dirty="0"/>
              <a:t>PR však není reklamou, i když se při svém působení bez ní málokdy zcela obejde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55250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Hlavní cíle Public relations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cílem je vytvoření kladných představ (image) o organizaci a spoluvytváření podmínek </a:t>
            </a:r>
            <a:br>
              <a:rPr lang="cs-CZ" sz="1600" dirty="0"/>
            </a:br>
            <a:r>
              <a:rPr lang="cs-CZ" sz="1600" dirty="0"/>
              <a:t>pro realizaci jejich cílů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budování větší důvěryhodnosti organizace a připravenost na případnou krizovou situaci (krizový management)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 stimulování zájmu veřejnosti o aktivity organizace, zájem partnerských organizací na spolupráci (např. dodavatelů, distributorů apod.)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snižování nákladů na efektivní komunikaci organizace s veřejností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posilování vnitřní komunikace a motivace zaměstnanců organizace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2451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68386"/>
            <a:ext cx="8229600" cy="729660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v pojetí marketingu</a:t>
            </a:r>
            <a:endParaRPr lang="cs-CZ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Abychom mohli cíleně a efektivně působit na zákazníka, musíme marketingové komunikace chápat jako celek.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Jednotlivé marketingové komunikace budou efektivním nástrojem marketingu jen v případě, že je budeme chápat a využívat jako integrovaný a komplexní přístup využívající synergii jejich jednotlivých nástrojů (</a:t>
            </a:r>
            <a:r>
              <a:rPr lang="cs-CZ" sz="1800" dirty="0" smtClean="0"/>
              <a:t>výsledný </a:t>
            </a:r>
            <a:r>
              <a:rPr lang="cs-CZ" sz="1800" dirty="0"/>
              <a:t>účinek současně působících složek je větší než souhrn účinků jednotlivých </a:t>
            </a:r>
            <a:r>
              <a:rPr lang="cs-CZ" sz="1800" dirty="0" smtClean="0"/>
              <a:t>složek marketingových komunikací).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Ty ale musí být vzájemně provázané a skloubené tak, aby odpovídaly jednotné koncepci, z níž vycházejí a do níž se nakonec musí opět koncentrovat.</a:t>
            </a:r>
            <a:endParaRPr lang="cs-CZ" sz="1800" dirty="0">
              <a:cs typeface="Arial"/>
            </a:endParaRPr>
          </a:p>
          <a:p>
            <a:pPr marL="0" indent="0">
              <a:buNone/>
            </a:pPr>
            <a:endParaRPr lang="cs-CZ" sz="2400" dirty="0">
              <a:cs typeface="Arial"/>
            </a:endParaRPr>
          </a:p>
          <a:p>
            <a:endParaRPr lang="cs-CZ" sz="2400" dirty="0">
              <a:cs typeface="Arial"/>
            </a:endParaRPr>
          </a:p>
          <a:p>
            <a:pPr marL="0" indent="0">
              <a:buNone/>
            </a:pPr>
            <a:endParaRPr lang="cs-CZ" sz="24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8838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Hlavní cíle komunikace uvnitř 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informovat pracovníky firmy o cílech, úkolech, úspěších, popř. problémech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motivovat pracovníky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vytvářet vhodné podmínky pro práci (vytváření atmosféry důvěry a vzájemné podpory)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5721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Bariéry efektivní vnitřní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/>
              <a:t>ochota naslouchat pouze tomu, co a od koho chceme slyšet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/>
              <a:t>neochota řešit konfliktní situace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/>
              <a:t>nezájem o zpětnou vazbu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/>
              <a:t>přeceňování nových technologií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/>
              <a:t>nedostatky v osobních schopnostech a dovednostech verbální i neverbální komunikace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/>
              <a:t>nedostatky v odborných, lidských a sociálně psychologických znalostech a dovednostech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5859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Aktivity PR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publicita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organizování akcí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interní komunikace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aktivity krizového managementu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lobování (lobbing) – zastupování zájmů firmy při jednání s veřejnými činiteli (politiky, zákonodárci), 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sponzoring – finanční podpora různých aktivit z oblasti kultury, sportu, charity, apod.,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firemní identita (</a:t>
            </a:r>
            <a:r>
              <a:rPr lang="cs-CZ" sz="1600" dirty="0" err="1"/>
              <a:t>corporate</a:t>
            </a:r>
            <a:r>
              <a:rPr lang="cs-CZ" sz="1600" dirty="0"/>
              <a:t> identity) – stanovení a zachování jednotné vizuální podoby firmy (firemní barvy, logo, www stránky, atd.)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firemní kultura – chování zaměstnanců k zákazníkovi a obchodním partnerům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sociální odpovědnost firmy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665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aktivita spočívající ve vytváření nových zpráv o osobách, produktech či službách určité organizace, které se objeví v médiích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publicita je neplacený prostor v médiích, který je poskytován osobě, firmě nebo události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chápe se většinou v pozitivním slova smyslu, tedy jako pozitivní publicita, tzn. informace, které vylepšují image nebo pomáhají udržet dobrou pověst firmy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publicita firmy nemusí být vždy kladná</a:t>
            </a:r>
            <a:r>
              <a:rPr lang="cs-CZ" sz="1600" i="1" dirty="0"/>
              <a:t> (např. firma se podílí na znečišťování životního prostředí a tyto informace se objevují v médiích – tzv. špatná publicita firmy)</a:t>
            </a:r>
            <a:r>
              <a:rPr lang="cs-CZ" sz="1600" dirty="0"/>
              <a:t>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publicita je nástrojem a často i cílem public relations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6643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publicita je neplacený prostor v médiích, který je poskytován osobě, firmě nebo události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chápe se většinou v pozitivním slova smyslu, tedy jako pozitivní publicita, tzn. informace, které vylepšují image nebo pomáhají udržet dobrou pověst firmy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negativní publicita je však také možná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publicita je nástrojem a často i cílem public relations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948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Nástroje PR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zpráva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tištěné materiály (jednoduché tiskoviny, plakáty, letáky, hromadné dopisy)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komponované materiály (výroční zprávy, brožury)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časopisy a zpravodaje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drobné tištěné prostředky (dopisní obálky, hlavičkové papíry, faktury, poštovní poukázky, potisky s logem, atd.)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audiovizuální materiály (internet, videozáznamy, interview poskytnuté rozhlasu či televizi)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angažovanost firmy v činnostech ve prospěch místní komunity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5875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Osobní image řečníka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profesionalita prezentující osoby/řečníka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důvěryhodnost řečníka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osobní image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charisma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zevnějšek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gesta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chování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rétorika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1755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Účinnost PR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má-li být PR činnost účinná, musí být řízena vrcholovým vedením, musí být systematická </a:t>
            </a:r>
            <a:br>
              <a:rPr lang="cs-CZ" sz="1600" dirty="0"/>
            </a:br>
            <a:r>
              <a:rPr lang="cs-CZ" sz="1600" dirty="0"/>
              <a:t>a cílená na určitý segment společnosti, a současně prováděna odborníky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3140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Eventy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jedná se o komplexní nástroj komunikace firmy orientovaného na zážitek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úkolem organizování akcí je spojit významné zážitky s určitou firmou nebo institucí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 PR existují dva druhy akcí a událostí: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ty, jejichž cíle je dosáhnout větší a příznivé publicity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ty, kde jsou zdůrazněny osobní kontakty pracovníků organizace </a:t>
            </a:r>
            <a:r>
              <a:rPr lang="cs-CZ" sz="1600" i="1" dirty="0"/>
              <a:t>(většinou se jedná o kombinaci obou cílů)</a:t>
            </a:r>
          </a:p>
        </p:txBody>
      </p:sp>
    </p:spTree>
    <p:extLst>
      <p:ext uri="{BB962C8B-B14F-4D97-AF65-F5344CB8AC3E}">
        <p14:creationId xmlns:p14="http://schemas.microsoft.com/office/powerpoint/2010/main" val="397328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Eventy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organizování akcí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b="1" dirty="0"/>
              <a:t>společenské akce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/>
              <a:t>společenská setkání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/>
              <a:t>plesy (spojení lidí v příjemném prostředí, pozitivní publicita, posílení image, zdroj příjmů)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/>
              <a:t>vernisáže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/>
              <a:t>večeře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/>
              <a:t>rauty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/>
              <a:t>recepce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b="1" dirty="0"/>
              <a:t>umělecké a sportovní akce, soutěže či turnaje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/>
              <a:t>dobročinné (benefiční) akce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/>
              <a:t>soutěže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b="1" dirty="0"/>
              <a:t>vzdělávací akce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/>
              <a:t>semináře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/>
              <a:t>konference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/>
              <a:t>prezentační akce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cs-CZ" sz="20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1516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40737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typy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7606"/>
            <a:ext cx="8229600" cy="4638557"/>
          </a:xfrm>
          <a:noFill/>
        </p:spPr>
        <p:txBody>
          <a:bodyPr>
            <a:normAutofit/>
          </a:bodyPr>
          <a:lstStyle/>
          <a:p>
            <a:pPr lvl="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cs typeface="Arial"/>
              </a:rPr>
              <a:t>interpersonální komunikace</a:t>
            </a:r>
          </a:p>
          <a:p>
            <a:pPr lvl="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cs typeface="Arial"/>
              </a:rPr>
              <a:t>skupinová komunikace</a:t>
            </a:r>
          </a:p>
          <a:p>
            <a:pPr lvl="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cs typeface="Arial"/>
              </a:rPr>
              <a:t>masová komunikace</a:t>
            </a:r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28743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Sponzoring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sponzoring (sponzorování) je podpora převážně neziskové akce, osoby nebo organizace formou finančního příspěvku případně nefinanční podpory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chronický nedostatek peněz na rozvoj kultury, vzdělání, sportu, ochrany životního prostředí, atd. nutí neziskové organizace žádat firmy o sponzorství, tj. finanční příspěvek na podporu uvedených oblastí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sponzor je někdy považován za synonymum mecenáše, na rozdíl od něho ale klade sponzorství v současnosti velký důraz na marketingový přínos pro sponzora, především pokud jde o jeho zviditelnění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proto jde často o investování finančních či jiných prostředků do činností, jejichž potenciál lze podnikatelsky využít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sponzoring je především obchod, který musí přinášet užitek oběma zúčastněným stranám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398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36978"/>
            <a:ext cx="8229600" cy="666371"/>
          </a:xfrm>
          <a:solidFill>
            <a:srgbClr val="FFFFCC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PŘÍMÝ MARKETING  </a:t>
            </a:r>
            <a:endParaRPr lang="cs-CZ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b="1" dirty="0" smtClean="0">
                <a:ea typeface="+mj-ea"/>
                <a:cs typeface="+mj-cs"/>
              </a:rPr>
              <a:t>direct marketing</a:t>
            </a:r>
            <a:endParaRPr lang="cs-CZ" sz="1800" b="1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definice </a:t>
            </a:r>
            <a:r>
              <a:rPr lang="cs-CZ" sz="1800" dirty="0"/>
              <a:t>dle  Direct Marketing </a:t>
            </a:r>
            <a:r>
              <a:rPr lang="cs-CZ" sz="1800" dirty="0" err="1"/>
              <a:t>Association</a:t>
            </a:r>
            <a:r>
              <a:rPr lang="cs-CZ" sz="1800" dirty="0"/>
              <a:t> (DMA): „direct marketing je interaktivní systém, který používá jedno nebo více reklamních médií pro vytváření měřitelné odezvy nebo transakce v jakémkoliv místě“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interaktivní marketingová komunikace, která předává sdělení prostřednictvím komunikačních nástrojů s cílem bezprostředně získat měřitelnou zpětnou vazbu určitého příjemce ve formě: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přímé, adresné oslovení, vyvolání přímé reakce adresáta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02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Přímý marketing (direct marketing)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přímý </a:t>
            </a:r>
            <a:r>
              <a:rPr lang="cs-CZ" sz="1800" dirty="0"/>
              <a:t>marketing </a:t>
            </a:r>
            <a:r>
              <a:rPr lang="cs-CZ" sz="1800" i="1" dirty="0"/>
              <a:t>(direct marketing</a:t>
            </a:r>
            <a:r>
              <a:rPr lang="cs-CZ" sz="1800" i="1" dirty="0" smtClean="0"/>
              <a:t>) </a:t>
            </a:r>
            <a:r>
              <a:rPr lang="cs-CZ" sz="1800" dirty="0" smtClean="0"/>
              <a:t>je</a:t>
            </a:r>
            <a:r>
              <a:rPr lang="cs-CZ" sz="1800" i="1" dirty="0" smtClean="0"/>
              <a:t> </a:t>
            </a:r>
            <a:r>
              <a:rPr lang="cs-CZ" sz="1800" dirty="0" smtClean="0"/>
              <a:t>jednou </a:t>
            </a:r>
            <a:r>
              <a:rPr lang="cs-CZ" sz="1800" dirty="0"/>
              <a:t>z nejrychleji rostoucích částí marketingové </a:t>
            </a:r>
            <a:r>
              <a:rPr lang="cs-CZ" sz="1800" dirty="0" smtClean="0"/>
              <a:t>komunikace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direct marketing je určitou filozofií, která je založena na vybudování trvalé a pevné vazby mezi firmou a zákazníky – stávajícími i potenciálními</a:t>
            </a: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dlouhodobý cíl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budování dlouhodobého registru zákazníků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9484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Přímý marketing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členění: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adresný direct marketing – konkrétnímu adresátovi přímo na jméno (pozitivní psychologický účinek)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n</a:t>
            </a:r>
            <a:r>
              <a:rPr lang="cs-CZ" sz="1800" dirty="0" smtClean="0"/>
              <a:t>eadresný direct marketing – materiál doručovaný zdarma do poštovních schránek  nebo rozdávaný na frekventovaných místech (letáky, tiskoviny, katalogy)</a:t>
            </a: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3131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Přímý marketing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důležité prvky direct marketingu: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sběr dat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zpracovávání dat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vyhodnocování dat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ukládání dat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využitelnost dat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segmentace trhu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zacílení a načasování</a:t>
            </a: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5133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Přímý marketing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výhody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efektivní zacílení na spotřebitele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operativnost realizované komunikace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nízké náklady na jeden kontakt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možnost utajení před konkurencí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jednoduchý a rychlý nákup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interaktivita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široký výběr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nevýhody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závislost na kvalitě databází a jejich aktualizaci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odmítavý přístup některých zákazníků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1538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Nástroje přímého marketingu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direct mail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neadresná distribuce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telemarketing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teleshopping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on-line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 smtClean="0"/>
              <a:t>kioskové</a:t>
            </a:r>
            <a:r>
              <a:rPr lang="cs-CZ" sz="1800" dirty="0" smtClean="0"/>
              <a:t> nakupování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vkládaná inzerce do novin a časopisů</a:t>
            </a: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8554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E-mailing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e-mailing, čili e-mail marketing, využívá rozesílání krátkých sdělení uživatelům pomocí elektronické pošty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využití e-mailu k doručení reklamních sdělení: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e-mailové vsuvky (krátká sdělení jsou přikládána k běžným  e-mailovým zprávám, a to obvykle na jejich koncích)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vyžádané e-maily (zprávy se dostávají k uživatelům na jejich vlastní žádost)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placené e-maily (konkrétní firma vyhledává uživatele, kteří jsou ochotni za úplatu číst reklamní texty různých firem)</a:t>
            </a:r>
            <a:endParaRPr lang="cs-CZ" sz="1800" dirty="0"/>
          </a:p>
          <a:p>
            <a:pPr mar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6702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Přímý marketing v prostředí internetu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direct </a:t>
            </a:r>
            <a:r>
              <a:rPr lang="cs-CZ" sz="1800" dirty="0"/>
              <a:t>mail – je propagační činnost, která slouží k adresnému oslovení cílové skupiny, která je vybrána na základě údajů databáze podle předem stanovených kritérií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direct </a:t>
            </a:r>
            <a:r>
              <a:rPr lang="cs-CZ" sz="1800" dirty="0"/>
              <a:t>mail je e-mail nebo listovní zásilka s informací nebo propagačním obsahem, která je zaslaná na konkrétní poštovní adresu konkrétnímu člověku nebo </a:t>
            </a:r>
            <a:r>
              <a:rPr lang="cs-CZ" sz="1800" dirty="0" smtClean="0"/>
              <a:t>firmě</a:t>
            </a: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3422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Telemarketing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telemarketing lze definovat jako jakoukoliv měřitelnou činnost využívající telefon, jejímž cílem je pomoci nalézt, získat a rozvíjet vztah se zákazníkem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výhody telemarketingu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telefon </a:t>
            </a:r>
            <a:r>
              <a:rPr lang="cs-CZ" sz="1600" dirty="0"/>
              <a:t>je flexibilní, interaktivní, rychlý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možnost okamžitého zahájení telemarketingové kampaně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možnost okamžitého sledování efektivity kampaně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nevýhody telemarketingu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obtížná forma prodeje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telefonování může být nepříjemné (nevhodné načasování, …..)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vysoké náklady na 1 zákazníka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6201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5681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8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Osobní komunikace</a:t>
            </a:r>
            <a:endParaRPr lang="cs-CZ" sz="28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65230"/>
            <a:ext cx="8229600" cy="4670115"/>
          </a:xfrm>
          <a:noFill/>
        </p:spPr>
        <p:txBody>
          <a:bodyPr>
            <a:normAutofit fontScale="92500" lnSpcReduction="10000"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prstClr val="black"/>
                </a:solidFill>
              </a:rPr>
              <a:t>je komunikací dvou či několika málo osob,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1900" dirty="0" smtClean="0"/>
              <a:t>komunikaci lze definovat jako vysílání, přijímání a zpracovávání informací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1900" dirty="0" smtClean="0"/>
              <a:t>komunikační proces</a:t>
            </a:r>
          </a:p>
          <a:p>
            <a:pPr lvl="1" algn="just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1900" dirty="0" smtClean="0"/>
              <a:t>odesílatel</a:t>
            </a:r>
          </a:p>
          <a:p>
            <a:pPr lvl="1" algn="just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1900" dirty="0" smtClean="0"/>
              <a:t>zakódování</a:t>
            </a:r>
          </a:p>
          <a:p>
            <a:pPr lvl="1" algn="just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1900" dirty="0" smtClean="0"/>
              <a:t>zpráva</a:t>
            </a:r>
          </a:p>
          <a:p>
            <a:pPr lvl="1" algn="just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1900" dirty="0" smtClean="0"/>
              <a:t>přenosové zařízení</a:t>
            </a:r>
          </a:p>
          <a:p>
            <a:pPr lvl="1" algn="just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1900" dirty="0" smtClean="0"/>
              <a:t>dekódování</a:t>
            </a:r>
          </a:p>
          <a:p>
            <a:pPr lvl="1" algn="just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1900" dirty="0" smtClean="0"/>
              <a:t>příjemce</a:t>
            </a:r>
          </a:p>
          <a:p>
            <a:pPr lvl="1" algn="just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1900" dirty="0" smtClean="0"/>
              <a:t>zpětná vazba</a:t>
            </a:r>
          </a:p>
          <a:p>
            <a:pPr lvl="1" algn="just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1900" dirty="0" smtClean="0"/>
              <a:t>šum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1900" dirty="0" smtClean="0"/>
              <a:t>výhody osobní komunikace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1900" dirty="0" smtClean="0"/>
              <a:t>nevýhody osobní komunikace</a:t>
            </a:r>
            <a:endParaRPr lang="cs-CZ" sz="19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502" y="3585572"/>
            <a:ext cx="3622628" cy="264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60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Telemarketing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2 dimenze telemarketingu: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iniciátor (ten, kdo volá nebo komu je voláno)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rozsah (v němž se používá jako nástroj generující prodej)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2 typy telemarketingu: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 smtClean="0"/>
              <a:t>out-bound</a:t>
            </a:r>
            <a:r>
              <a:rPr lang="cs-CZ" sz="1800" dirty="0" smtClean="0"/>
              <a:t> – je volání klientům nebo budoucím zákazníkům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in-</a:t>
            </a:r>
            <a:r>
              <a:rPr lang="cs-CZ" sz="1800" dirty="0" err="1" smtClean="0"/>
              <a:t>bound</a:t>
            </a:r>
            <a:r>
              <a:rPr lang="cs-CZ" sz="1800" dirty="0" smtClean="0"/>
              <a:t> – zainteresovaný zákazník sám kontaktuje firmu, aby získal další informace nebo sdělil svoji stížnost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cs-CZ" sz="1800" dirty="0" smtClean="0"/>
              <a:t> </a:t>
            </a: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1502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Katalogy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katalog je seznam výrobků a služeb ve vizuální a verbální podobě, vytištěný nebo uložený v elektronické podobě na disku, CD, atd.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3 typy katalogů: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referenční katalogy – přehled o všech produktech a jejich vlastnostech </a:t>
            </a:r>
            <a:br>
              <a:rPr lang="cs-CZ" sz="1800" dirty="0" smtClean="0"/>
            </a:br>
            <a:r>
              <a:rPr lang="cs-CZ" sz="1800" dirty="0" smtClean="0"/>
              <a:t>a cenách (vhodné ve vztazích mezi  výrobci)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prodejní katalogy – nástroj generující prodej bez jakéhokoliv zapojení prodejců (konfekce, knihy, CD, atd.)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ukázkové katalogy – slouží jako návody a pomocné nástroje při vyjednávání, podporují prodej </a:t>
            </a: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1929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Teleshopping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900" dirty="0" smtClean="0"/>
              <a:t>teleshopping </a:t>
            </a:r>
            <a:r>
              <a:rPr lang="cs-CZ" sz="1900" dirty="0"/>
              <a:t>je právně vymezen v zákoně č. 231/2001 Sb. o provozování rozhlasového </a:t>
            </a:r>
            <a:r>
              <a:rPr lang="cs-CZ" sz="1900" dirty="0" smtClean="0"/>
              <a:t>a </a:t>
            </a:r>
            <a:r>
              <a:rPr lang="cs-CZ" sz="1900" dirty="0"/>
              <a:t>televizního </a:t>
            </a:r>
            <a:r>
              <a:rPr lang="cs-CZ" sz="1900" dirty="0" smtClean="0"/>
              <a:t>vysílání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900" dirty="0" smtClean="0"/>
              <a:t>teleshoppingem se rozumí </a:t>
            </a:r>
            <a:r>
              <a:rPr lang="cs-CZ" sz="1900" dirty="0"/>
              <a:t>„přímá nabídka zboží, a to včetně nemovitého majetku, </a:t>
            </a:r>
            <a:r>
              <a:rPr lang="cs-CZ" sz="1900" dirty="0" smtClean="0"/>
              <a:t>práv a </a:t>
            </a:r>
            <a:r>
              <a:rPr lang="cs-CZ" sz="1900" dirty="0"/>
              <a:t>závazků, nebo služeb, určená veřejnosti a zařazená do rozhlasového či televizního </a:t>
            </a:r>
            <a:r>
              <a:rPr lang="cs-CZ" sz="1900" dirty="0" smtClean="0"/>
              <a:t>vysílání za </a:t>
            </a:r>
            <a:r>
              <a:rPr lang="cs-CZ" sz="1900" dirty="0"/>
              <a:t>úplatu nebo obdobnou protihodnotu</a:t>
            </a:r>
            <a:r>
              <a:rPr lang="cs-CZ" sz="1900" dirty="0" smtClean="0"/>
              <a:t>“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900" dirty="0" smtClean="0"/>
              <a:t>Evropská </a:t>
            </a:r>
            <a:r>
              <a:rPr lang="cs-CZ" sz="1900" dirty="0"/>
              <a:t>směrnice 89/552/EHS ho potom definuje jako „televizní vysílání přímých nabídek pro veřejnost na poskytnutí zboží nebo služeb, včetně nemovitého majetku, </a:t>
            </a:r>
            <a:r>
              <a:rPr lang="cs-CZ" sz="1900" dirty="0" smtClean="0"/>
              <a:t>práv a </a:t>
            </a:r>
            <a:r>
              <a:rPr lang="cs-CZ" sz="1900" dirty="0"/>
              <a:t>povinností, za úplatu</a:t>
            </a:r>
            <a:r>
              <a:rPr lang="cs-CZ" sz="1900" dirty="0" smtClean="0"/>
              <a:t>“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5327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Teleshopping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teleshoppingový pořad: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trvá několik minut (na rozdíl od reklamy),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konkrétní osoba/osoby prezentují přednosti produktu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uvedení ceny, bonusů a podmínek prodeje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apel na povahové vlastnosti cílové skupiny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5722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Interaktivní marketing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forma přímého marketingu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ke </a:t>
            </a:r>
            <a:r>
              <a:rPr lang="cs-CZ" sz="1800" dirty="0"/>
              <a:t>komunikaci se zákazníky využívá moderních technologií, </a:t>
            </a:r>
            <a:r>
              <a:rPr lang="cs-CZ" sz="1800" dirty="0" smtClean="0"/>
              <a:t>zejména internetu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marketingová filozofie, </a:t>
            </a:r>
            <a:r>
              <a:rPr lang="cs-CZ" sz="1800" dirty="0"/>
              <a:t>podle které vnímaná kvalita služeb závisí na </a:t>
            </a:r>
            <a:r>
              <a:rPr lang="cs-CZ" sz="1800" dirty="0" smtClean="0"/>
              <a:t>kvalitě interakce </a:t>
            </a:r>
            <a:r>
              <a:rPr lang="cs-CZ" sz="1800" dirty="0"/>
              <a:t>mezi zákazníkem a poskytovatelem </a:t>
            </a:r>
            <a:r>
              <a:rPr lang="cs-CZ" sz="1800" dirty="0" smtClean="0"/>
              <a:t>služby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výhodou </a:t>
            </a:r>
            <a:r>
              <a:rPr lang="cs-CZ" sz="1800" dirty="0"/>
              <a:t>je možnost pružné reakce na chování zákazníků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úspěch </a:t>
            </a:r>
            <a:r>
              <a:rPr lang="cs-CZ" sz="1800" dirty="0"/>
              <a:t>interaktivního marketingu závisí </a:t>
            </a:r>
            <a:r>
              <a:rPr lang="cs-CZ" sz="1800" dirty="0" smtClean="0"/>
              <a:t>na výběru a kvalitě </a:t>
            </a:r>
            <a:r>
              <a:rPr lang="cs-CZ" sz="1800" dirty="0"/>
              <a:t>jednotlivců a organizaci účastníků v procesu </a:t>
            </a:r>
            <a:r>
              <a:rPr lang="cs-CZ" sz="1800" dirty="0" smtClean="0"/>
              <a:t>interakce</a:t>
            </a:r>
            <a:endParaRPr lang="cs-CZ" sz="18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6823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/>
              <a:t>Pojmy: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 smtClean="0"/>
              <a:t>produkt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 smtClean="0"/>
              <a:t>výrobek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 smtClean="0"/>
              <a:t>služba</a:t>
            </a:r>
            <a:endParaRPr lang="cs-CZ" sz="1800" dirty="0"/>
          </a:p>
        </p:txBody>
      </p:sp>
      <p:sp>
        <p:nvSpPr>
          <p:cNvPr id="45060" name="Oval 4"/>
          <p:cNvSpPr>
            <a:spLocks noChangeArrowheads="1"/>
          </p:cNvSpPr>
          <p:nvPr/>
        </p:nvSpPr>
        <p:spPr bwMode="auto">
          <a:xfrm>
            <a:off x="2485765" y="2073986"/>
            <a:ext cx="2808287" cy="136842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 anchor="ctr"/>
          <a:lstStyle/>
          <a:p>
            <a:pPr algn="ctr"/>
            <a:r>
              <a:rPr lang="cs-CZ" sz="2000" b="1" dirty="0">
                <a:solidFill>
                  <a:prstClr val="black"/>
                </a:solidFill>
                <a:latin typeface="Arial" charset="0"/>
              </a:rPr>
              <a:t>PRODUKTY</a:t>
            </a:r>
          </a:p>
        </p:txBody>
      </p:sp>
      <p:sp>
        <p:nvSpPr>
          <p:cNvPr id="45061" name="Oval 5"/>
          <p:cNvSpPr>
            <a:spLocks noChangeArrowheads="1"/>
          </p:cNvSpPr>
          <p:nvPr/>
        </p:nvSpPr>
        <p:spPr bwMode="auto">
          <a:xfrm>
            <a:off x="828675" y="4022181"/>
            <a:ext cx="2735263" cy="1655763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 anchor="ctr"/>
          <a:lstStyle/>
          <a:p>
            <a:pPr algn="ctr"/>
            <a:r>
              <a:rPr lang="cs-CZ" sz="2000" b="1" dirty="0">
                <a:solidFill>
                  <a:prstClr val="black"/>
                </a:solidFill>
                <a:latin typeface="Arial" charset="0"/>
              </a:rPr>
              <a:t>VÝROBKY</a:t>
            </a:r>
          </a:p>
          <a:p>
            <a:pPr algn="ctr"/>
            <a:r>
              <a:rPr lang="cs-CZ" b="1" dirty="0">
                <a:solidFill>
                  <a:prstClr val="black"/>
                </a:solidFill>
                <a:latin typeface="Arial" charset="0"/>
              </a:rPr>
              <a:t>(hmotné povahy)</a:t>
            </a:r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4392612" y="4057899"/>
            <a:ext cx="2663825" cy="1584325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 anchor="ctr"/>
          <a:lstStyle/>
          <a:p>
            <a:pPr algn="ctr"/>
            <a:r>
              <a:rPr lang="cs-CZ" sz="2000" b="1" dirty="0">
                <a:solidFill>
                  <a:prstClr val="black"/>
                </a:solidFill>
                <a:latin typeface="Arial" charset="0"/>
              </a:rPr>
              <a:t>SLUŽBY</a:t>
            </a:r>
          </a:p>
          <a:p>
            <a:pPr algn="ctr"/>
            <a:r>
              <a:rPr lang="cs-CZ" b="1" dirty="0">
                <a:solidFill>
                  <a:prstClr val="black"/>
                </a:solidFill>
                <a:latin typeface="Arial" charset="0"/>
              </a:rPr>
              <a:t>(nehmotné povahy)</a:t>
            </a:r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 flipH="1">
            <a:off x="2196306" y="3428999"/>
            <a:ext cx="12239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4391818" y="3369408"/>
            <a:ext cx="12239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94473"/>
            <a:ext cx="8304213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9684"/>
            <a:ext cx="8229600" cy="723331"/>
          </a:xfrm>
        </p:spPr>
        <p:txBody>
          <a:bodyPr/>
          <a:lstStyle/>
          <a:p>
            <a:r>
              <a:rPr lang="cs-C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1800" dirty="0"/>
              <a:t>vše, co tvoří nabídku na trhu,</a:t>
            </a:r>
          </a:p>
          <a:p>
            <a:pPr algn="just">
              <a:lnSpc>
                <a:spcPct val="150000"/>
              </a:lnSpc>
            </a:pPr>
            <a:r>
              <a:rPr lang="cs-CZ" sz="1800" dirty="0"/>
              <a:t>jedná se o veškeré hmotné i nehmotné statky, které mohou být nakupovány, používány </a:t>
            </a:r>
            <a:r>
              <a:rPr lang="cs-CZ" sz="1800" dirty="0" smtClean="0"/>
              <a:t>a </a:t>
            </a:r>
            <a:r>
              <a:rPr lang="cs-CZ" sz="1800" dirty="0"/>
              <a:t>spotřebovávány a které mohou uspokojovat potřeby a přání spotřebitelů.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35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1444"/>
            <a:ext cx="8229600" cy="776193"/>
          </a:xfrm>
        </p:spPr>
        <p:txBody>
          <a:bodyPr/>
          <a:lstStyle/>
          <a:p>
            <a:r>
              <a:rPr lang="cs-C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</a:t>
            </a:r>
            <a:endParaRPr lang="cs-CZ" sz="2800" b="1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produktem jsou veškeré výrobky, služby, </a:t>
            </a:r>
            <a:r>
              <a:rPr lang="cs-CZ" sz="1800" dirty="0" smtClean="0"/>
              <a:t>ale i </a:t>
            </a:r>
            <a:r>
              <a:rPr lang="cs-CZ" sz="1800" dirty="0"/>
              <a:t>zkušenosti, osoby, místa, organizace, informace </a:t>
            </a:r>
            <a:r>
              <a:rPr lang="cs-CZ" sz="1800" dirty="0" smtClean="0"/>
              <a:t>a </a:t>
            </a:r>
            <a:r>
              <a:rPr lang="cs-CZ" sz="1800" dirty="0"/>
              <a:t>myšlenky, tj. vše, co se může stát předmětem směny, použití či spotřeby, co může uspokojit potřeby a přání,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např. DVD přehrávač Sony, Ford Mondeo, </a:t>
            </a:r>
            <a:r>
              <a:rPr lang="cs-CZ" sz="1800" dirty="0" smtClean="0"/>
              <a:t>prázdniny v </a:t>
            </a:r>
            <a:r>
              <a:rPr lang="cs-CZ" sz="1800" dirty="0"/>
              <a:t>Řecku, káva v kavárně, on-line bankovní poradenství.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3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68740"/>
            <a:ext cx="8229600" cy="748898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SLUŽBY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/>
              <a:t>jsou to nehmotné produkty směňované přímo mezi poskytovatelem a zákazníkem, přičemž příjemce získává určitou výhodu,</a:t>
            </a:r>
          </a:p>
          <a:p>
            <a:pPr algn="just">
              <a:lnSpc>
                <a:spcPct val="150000"/>
              </a:lnSpc>
            </a:pPr>
            <a:r>
              <a:rPr lang="cs-CZ" sz="2000" dirty="0"/>
              <a:t>jsou to nehmotné produkty, za něž </a:t>
            </a:r>
            <a:r>
              <a:rPr lang="cs-CZ" sz="2000" dirty="0" smtClean="0"/>
              <a:t>platíme a </a:t>
            </a:r>
            <a:r>
              <a:rPr lang="cs-CZ" sz="2000" dirty="0"/>
              <a:t>používáme je, ale nikdy je nevlastníme.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39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9684"/>
            <a:ext cx="8229600" cy="696035"/>
          </a:xfrm>
        </p:spPr>
        <p:txBody>
          <a:bodyPr/>
          <a:lstStyle/>
          <a:p>
            <a:r>
              <a:rPr lang="cs-C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TYPY SLUŽEB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200000"/>
              </a:lnSpc>
              <a:buFont typeface="Wingdings" pitchFamily="2" charset="2"/>
              <a:buNone/>
            </a:pPr>
            <a:r>
              <a:rPr lang="cs-CZ" sz="1800" b="1" dirty="0"/>
              <a:t>Rozdělení podle povahy procesu: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služby poskytované lidmi,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služby poskytované systémy (veřejná doprava, hotely, veřejné stravování),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služby poskytované stroji (bankomaty).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59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Úvod do marketingu&amp;quot;&quot;/&gt;&lt;property id=&quot;20307&quot; value=&quot;256&quot;/&gt;&lt;/object&gt;&lt;object type=&quot;3&quot; unique_id=&quot;10172&quot;&gt;&lt;property id=&quot;20148&quot; value=&quot;5&quot;/&gt;&lt;property id=&quot;20300&quot; value=&quot;Slide 2 - &amp;quot;Kontakt na vyučujícího&amp;quot;&quot;/&gt;&lt;property id=&quot;20307&quot; value=&quot;261&quot;/&gt;&lt;/object&gt;&lt;object type=&quot;3&quot; unique_id=&quot;10173&quot;&gt;&lt;property id=&quot;20148&quot; value=&quot;5&quot;/&gt;&lt;property id=&quot;20300&quot; value=&quot;Slide 3 - &amp;quot;Podmínky ukončení předmětu&amp;quot;&quot;/&gt;&lt;property id=&quot;20307&quot; value=&quot;262&quot;/&gt;&lt;/object&gt;&lt;object type=&quot;3&quot; unique_id=&quot;10174&quot;&gt;&lt;property id=&quot;20148&quot; value=&quot;5&quot;/&gt;&lt;property id=&quot;20300&quot; value=&quot;Slide 4 - &amp;quot;Seminární práce&amp;quot;&quot;/&gt;&lt;property id=&quot;20307&quot; value=&quot;263&quot;/&gt;&lt;/object&gt;&lt;object type=&quot;3&quot; unique_id=&quot;10175&quot;&gt;&lt;property id=&quot;20148&quot; value=&quot;5&quot;/&gt;&lt;property id=&quot;20300&quot; value=&quot;Slide 5 - &amp;quot;Témata seminární práce&amp;quot;&quot;/&gt;&lt;property id=&quot;20307&quot; value=&quot;264&quot;/&gt;&lt;/object&gt;&lt;object type=&quot;3&quot; unique_id=&quot;10176&quot;&gt;&lt;property id=&quot;20148&quot; value=&quot;5&quot;/&gt;&lt;property id=&quot;20300&quot; value=&quot;Slide 6 - &amp;quot;Struktura seminární práce&amp;quot;&quot;/&gt;&lt;property id=&quot;20307&quot; value=&quot;265&quot;/&gt;&lt;/object&gt;&lt;object type=&quot;3&quot; unique_id=&quot;10177&quot;&gt;&lt;property id=&quot;20148&quot; value=&quot;5&quot;/&gt;&lt;property id=&quot;20300&quot; value=&quot;Slide 7 - &amp;quot;Struktura seminární práce&amp;quot;&quot;/&gt;&lt;property id=&quot;20307&quot; value=&quot;266&quot;/&gt;&lt;/object&gt;&lt;object type=&quot;3&quot; unique_id=&quot;10178&quot;&gt;&lt;property id=&quot;20148&quot; value=&quot;5&quot;/&gt;&lt;property id=&quot;20300&quot; value=&quot;Slide 8 - &amp;quot;Základní literatura&amp;quot;&quot;/&gt;&lt;property id=&quot;20307&quot; value=&quot;267&quot;/&gt;&lt;/object&gt;&lt;object type=&quot;3&quot; unique_id=&quot;10179&quot;&gt;&lt;property id=&quot;20148&quot; value=&quot;5&quot;/&gt;&lt;property id=&quot;20300&quot; value=&quot;Slide 9 - &amp;quot;Témata přednášek&amp;quot;&quot;/&gt;&lt;property id=&quot;20307&quot; value=&quot;268&quot;/&gt;&lt;/object&gt;&lt;object type=&quot;3&quot; unique_id=&quot;10180&quot;&gt;&lt;property id=&quot;20148&quot; value=&quot;5&quot;/&gt;&lt;property id=&quot;20300&quot; value=&quot;Slide 10 - &amp;quot;Co je to marketing?&amp;quot;&quot;/&gt;&lt;property id=&quot;20307&quot; value=&quot;269&quot;/&gt;&lt;/object&gt;&lt;object type=&quot;3&quot; unique_id=&quot;10181&quot;&gt;&lt;property id=&quot;20148&quot; value=&quot;5&quot;/&gt;&lt;property id=&quot;20300&quot; value=&quot;Slide 11 - &amp;quot;Co je to marketing?&amp;quot;&quot;/&gt;&lt;property id=&quot;20307&quot; value=&quot;270&quot;/&gt;&lt;/object&gt;&lt;object type=&quot;3&quot; unique_id=&quot;10182&quot;&gt;&lt;property id=&quot;20148&quot; value=&quot;5&quot;/&gt;&lt;property id=&quot;20300&quot; value=&quot;Slide 12 - &amp;quot;Co je to marketing?&amp;quot;&quot;/&gt;&lt;property id=&quot;20307&quot; value=&quot;271&quot;/&gt;&lt;/object&gt;&lt;object type=&quot;3&quot; unique_id=&quot;10183&quot;&gt;&lt;property id=&quot;20148&quot; value=&quot;5&quot;/&gt;&lt;property id=&quot;20300&quot; value=&quot;Slide 13 - &amp;quot;Co je to marketing?&amp;quot;&quot;/&gt;&lt;property id=&quot;20307&quot; value=&quot;272&quot;/&gt;&lt;/object&gt;&lt;object type=&quot;3&quot; unique_id=&quot;10184&quot;&gt;&lt;property id=&quot;20148&quot; value=&quot;5&quot;/&gt;&lt;property id=&quot;20300&quot; value=&quot;Slide 14 - &amp;quot;Cíl marketingu&amp;quot;&quot;/&gt;&lt;property id=&quot;20307&quot; value=&quot;273&quot;/&gt;&lt;/object&gt;&lt;object type=&quot;3&quot; unique_id=&quot;10185&quot;&gt;&lt;property id=&quot;20148&quot; value=&quot;5&quot;/&gt;&lt;property id=&quot;20300&quot; value=&quot;Slide 15 - &amp;quot;Marketingové prostředí&amp;quot;&quot;/&gt;&lt;property id=&quot;20307&quot; value=&quot;274&quot;/&gt;&lt;/object&gt;&lt;object type=&quot;3&quot; unique_id=&quot;10186&quot;&gt;&lt;property id=&quot;20148&quot; value=&quot;5&quot;/&gt;&lt;property id=&quot;20300&quot; value=&quot;Slide 16 - &amp;quot;Mikroprostředí&amp;quot;&quot;/&gt;&lt;property id=&quot;20307&quot; value=&quot;275&quot;/&gt;&lt;/object&gt;&lt;object type=&quot;3&quot; unique_id=&quot;10187&quot;&gt;&lt;property id=&quot;20148&quot; value=&quot;5&quot;/&gt;&lt;property id=&quot;20300&quot; value=&quot;Slide 17 - &amp;quot;Mikroprostředí&amp;quot;&quot;/&gt;&lt;property id=&quot;20307&quot; value=&quot;276&quot;/&gt;&lt;/object&gt;&lt;object type=&quot;3&quot; unique_id=&quot;10188&quot;&gt;&lt;property id=&quot;20148&quot; value=&quot;5&quot;/&gt;&lt;property id=&quot;20300&quot; value=&quot;Slide 18 - &amp;quot;Mikroprostředí&amp;quot;&quot;/&gt;&lt;property id=&quot;20307&quot; value=&quot;277&quot;/&gt;&lt;/object&gt;&lt;object type=&quot;3&quot; unique_id=&quot;10189&quot;&gt;&lt;property id=&quot;20148&quot; value=&quot;5&quot;/&gt;&lt;property id=&quot;20300&quot; value=&quot;Slide 19 - &amp;quot;Mikroprostředí&amp;quot;&quot;/&gt;&lt;property id=&quot;20307&quot; value=&quot;278&quot;/&gt;&lt;/object&gt;&lt;object type=&quot;3&quot; unique_id=&quot;10190&quot;&gt;&lt;property id=&quot;20148&quot; value=&quot;5&quot;/&gt;&lt;property id=&quot;20300&quot; value=&quot;Slide 20 - &amp;quot;Mikroprostředí&amp;quot;&quot;/&gt;&lt;property id=&quot;20307&quot; value=&quot;279&quot;/&gt;&lt;/object&gt;&lt;object type=&quot;3&quot; unique_id=&quot;10191&quot;&gt;&lt;property id=&quot;20148&quot; value=&quot;5&quot;/&gt;&lt;property id=&quot;20300&quot; value=&quot;Slide 21 - &amp;quot;Mikroprostředí&amp;quot;&quot;/&gt;&lt;property id=&quot;20307&quot; value=&quot;280&quot;/&gt;&lt;/object&gt;&lt;object type=&quot;3&quot; unique_id=&quot;10192&quot;&gt;&lt;property id=&quot;20148&quot; value=&quot;5&quot;/&gt;&lt;property id=&quot;20300&quot; value=&quot;Slide 22 - &amp;quot;Makroprostředí&amp;quot;&quot;/&gt;&lt;property id=&quot;20307&quot; value=&quot;281&quot;/&gt;&lt;/object&gt;&lt;object type=&quot;3&quot; unique_id=&quot;10193&quot;&gt;&lt;property id=&quot;20148&quot; value=&quot;5&quot;/&gt;&lt;property id=&quot;20300&quot; value=&quot;Slide 23 - &amp;quot;Makroprostředí&amp;quot;&quot;/&gt;&lt;property id=&quot;20307&quot; value=&quot;282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10069048">
  <a:themeElements>
    <a:clrScheme name="10069048 13">
      <a:dk1>
        <a:srgbClr val="000000"/>
      </a:dk1>
      <a:lt1>
        <a:srgbClr val="F1ECD8"/>
      </a:lt1>
      <a:dk2>
        <a:srgbClr val="4F261E"/>
      </a:dk2>
      <a:lt2>
        <a:srgbClr val="777777"/>
      </a:lt2>
      <a:accent1>
        <a:srgbClr val="909082"/>
      </a:accent1>
      <a:accent2>
        <a:srgbClr val="809EA8"/>
      </a:accent2>
      <a:accent3>
        <a:srgbClr val="F7F4E9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10069048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06904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6904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6904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6904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6904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6904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13">
        <a:dk1>
          <a:srgbClr val="000000"/>
        </a:dk1>
        <a:lt1>
          <a:srgbClr val="F1ECD8"/>
        </a:lt1>
        <a:dk2>
          <a:srgbClr val="4F261E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7F4E9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_10069048">
  <a:themeElements>
    <a:clrScheme name="10069048 13">
      <a:dk1>
        <a:srgbClr val="000000"/>
      </a:dk1>
      <a:lt1>
        <a:srgbClr val="F1ECD8"/>
      </a:lt1>
      <a:dk2>
        <a:srgbClr val="4F261E"/>
      </a:dk2>
      <a:lt2>
        <a:srgbClr val="777777"/>
      </a:lt2>
      <a:accent1>
        <a:srgbClr val="909082"/>
      </a:accent1>
      <a:accent2>
        <a:srgbClr val="809EA8"/>
      </a:accent2>
      <a:accent3>
        <a:srgbClr val="F7F4E9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10069048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06904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6904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6904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6904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6904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6904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13">
        <a:dk1>
          <a:srgbClr val="000000"/>
        </a:dk1>
        <a:lt1>
          <a:srgbClr val="F1ECD8"/>
        </a:lt1>
        <a:dk2>
          <a:srgbClr val="4F261E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7F4E9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_10069048">
  <a:themeElements>
    <a:clrScheme name="10069048 13">
      <a:dk1>
        <a:srgbClr val="000000"/>
      </a:dk1>
      <a:lt1>
        <a:srgbClr val="F1ECD8"/>
      </a:lt1>
      <a:dk2>
        <a:srgbClr val="4F261E"/>
      </a:dk2>
      <a:lt2>
        <a:srgbClr val="777777"/>
      </a:lt2>
      <a:accent1>
        <a:srgbClr val="909082"/>
      </a:accent1>
      <a:accent2>
        <a:srgbClr val="809EA8"/>
      </a:accent2>
      <a:accent3>
        <a:srgbClr val="F7F4E9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10069048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06904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6904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6904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6904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6904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6904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13">
        <a:dk1>
          <a:srgbClr val="000000"/>
        </a:dk1>
        <a:lt1>
          <a:srgbClr val="F1ECD8"/>
        </a:lt1>
        <a:dk2>
          <a:srgbClr val="4F261E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7F4E9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3_10069048">
  <a:themeElements>
    <a:clrScheme name="10069048 13">
      <a:dk1>
        <a:srgbClr val="000000"/>
      </a:dk1>
      <a:lt1>
        <a:srgbClr val="F1ECD8"/>
      </a:lt1>
      <a:dk2>
        <a:srgbClr val="4F261E"/>
      </a:dk2>
      <a:lt2>
        <a:srgbClr val="777777"/>
      </a:lt2>
      <a:accent1>
        <a:srgbClr val="909082"/>
      </a:accent1>
      <a:accent2>
        <a:srgbClr val="809EA8"/>
      </a:accent2>
      <a:accent3>
        <a:srgbClr val="F7F4E9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10069048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06904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6904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6904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6904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6904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6904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13">
        <a:dk1>
          <a:srgbClr val="000000"/>
        </a:dk1>
        <a:lt1>
          <a:srgbClr val="F1ECD8"/>
        </a:lt1>
        <a:dk2>
          <a:srgbClr val="4F261E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7F4E9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4_10069048">
  <a:themeElements>
    <a:clrScheme name="10069048 13">
      <a:dk1>
        <a:srgbClr val="000000"/>
      </a:dk1>
      <a:lt1>
        <a:srgbClr val="F1ECD8"/>
      </a:lt1>
      <a:dk2>
        <a:srgbClr val="4F261E"/>
      </a:dk2>
      <a:lt2>
        <a:srgbClr val="777777"/>
      </a:lt2>
      <a:accent1>
        <a:srgbClr val="909082"/>
      </a:accent1>
      <a:accent2>
        <a:srgbClr val="809EA8"/>
      </a:accent2>
      <a:accent3>
        <a:srgbClr val="F7F4E9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10069048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06904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6904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6904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6904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6904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6904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13">
        <a:dk1>
          <a:srgbClr val="000000"/>
        </a:dk1>
        <a:lt1>
          <a:srgbClr val="F1ECD8"/>
        </a:lt1>
        <a:dk2>
          <a:srgbClr val="4F261E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7F4E9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0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1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2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3.xml><?xml version="1.0" encoding="utf-8"?>
<a:theme xmlns:a="http://schemas.openxmlformats.org/drawingml/2006/main" name="2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4.xml><?xml version="1.0" encoding="utf-8"?>
<a:theme xmlns:a="http://schemas.openxmlformats.org/drawingml/2006/main" name="2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5.xml><?xml version="1.0" encoding="utf-8"?>
<a:theme xmlns:a="http://schemas.openxmlformats.org/drawingml/2006/main" name="3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6.xml><?xml version="1.0" encoding="utf-8"?>
<a:theme xmlns:a="http://schemas.openxmlformats.org/drawingml/2006/main" name="3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7.xml><?xml version="1.0" encoding="utf-8"?>
<a:theme xmlns:a="http://schemas.openxmlformats.org/drawingml/2006/main" name="3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8.xml><?xml version="1.0" encoding="utf-8"?>
<a:theme xmlns:a="http://schemas.openxmlformats.org/drawingml/2006/main" name="3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9.xml><?xml version="1.0" encoding="utf-8"?>
<a:theme xmlns:a="http://schemas.openxmlformats.org/drawingml/2006/main" name="3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0.xml><?xml version="1.0" encoding="utf-8"?>
<a:theme xmlns:a="http://schemas.openxmlformats.org/drawingml/2006/main" name="3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1.xml><?xml version="1.0" encoding="utf-8"?>
<a:theme xmlns:a="http://schemas.openxmlformats.org/drawingml/2006/main" name="3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2.xml><?xml version="1.0" encoding="utf-8"?>
<a:theme xmlns:a="http://schemas.openxmlformats.org/drawingml/2006/main" name="3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3.xml><?xml version="1.0" encoding="utf-8"?>
<a:theme xmlns:a="http://schemas.openxmlformats.org/drawingml/2006/main" name="3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4.xml><?xml version="1.0" encoding="utf-8"?>
<a:theme xmlns:a="http://schemas.openxmlformats.org/drawingml/2006/main" name="4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5.xml><?xml version="1.0" encoding="utf-8"?>
<a:theme xmlns:a="http://schemas.openxmlformats.org/drawingml/2006/main" name="4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6.xml><?xml version="1.0" encoding="utf-8"?>
<a:theme xmlns:a="http://schemas.openxmlformats.org/drawingml/2006/main" name="4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7.xml><?xml version="1.0" encoding="utf-8"?>
<a:theme xmlns:a="http://schemas.openxmlformats.org/drawingml/2006/main" name="4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8.xml><?xml version="1.0" encoding="utf-8"?>
<a:theme xmlns:a="http://schemas.openxmlformats.org/drawingml/2006/main" name="4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9.xml><?xml version="1.0" encoding="utf-8"?>
<a:theme xmlns:a="http://schemas.openxmlformats.org/drawingml/2006/main" name="4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0.xml><?xml version="1.0" encoding="utf-8"?>
<a:theme xmlns:a="http://schemas.openxmlformats.org/drawingml/2006/main" name="4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1.xml><?xml version="1.0" encoding="utf-8"?>
<a:theme xmlns:a="http://schemas.openxmlformats.org/drawingml/2006/main" name="4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2.xml><?xml version="1.0" encoding="utf-8"?>
<a:theme xmlns:a="http://schemas.openxmlformats.org/drawingml/2006/main" name="4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3.xml><?xml version="1.0" encoding="utf-8"?>
<a:theme xmlns:a="http://schemas.openxmlformats.org/drawingml/2006/main" name="5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4.xml><?xml version="1.0" encoding="utf-8"?>
<a:theme xmlns:a="http://schemas.openxmlformats.org/drawingml/2006/main" name="5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5.xml><?xml version="1.0" encoding="utf-8"?>
<a:theme xmlns:a="http://schemas.openxmlformats.org/drawingml/2006/main" name="5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6.xml><?xml version="1.0" encoding="utf-8"?>
<a:theme xmlns:a="http://schemas.openxmlformats.org/drawingml/2006/main" name="5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7.xml><?xml version="1.0" encoding="utf-8"?>
<a:theme xmlns:a="http://schemas.openxmlformats.org/drawingml/2006/main" name="5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8.xml><?xml version="1.0" encoding="utf-8"?>
<a:theme xmlns:a="http://schemas.openxmlformats.org/drawingml/2006/main" name="5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9.xml><?xml version="1.0" encoding="utf-8"?>
<a:theme xmlns:a="http://schemas.openxmlformats.org/drawingml/2006/main" name="5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0.xml><?xml version="1.0" encoding="utf-8"?>
<a:theme xmlns:a="http://schemas.openxmlformats.org/drawingml/2006/main" name="5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1.xml><?xml version="1.0" encoding="utf-8"?>
<a:theme xmlns:a="http://schemas.openxmlformats.org/drawingml/2006/main" name="5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2.xml><?xml version="1.0" encoding="utf-8"?>
<a:theme xmlns:a="http://schemas.openxmlformats.org/drawingml/2006/main" name="5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3.xml><?xml version="1.0" encoding="utf-8"?>
<a:theme xmlns:a="http://schemas.openxmlformats.org/drawingml/2006/main" name="6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4.xml><?xml version="1.0" encoding="utf-8"?>
<a:theme xmlns:a="http://schemas.openxmlformats.org/drawingml/2006/main" name="6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5.xml><?xml version="1.0" encoding="utf-8"?>
<a:theme xmlns:a="http://schemas.openxmlformats.org/drawingml/2006/main" name="6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6.xml><?xml version="1.0" encoding="utf-8"?>
<a:theme xmlns:a="http://schemas.openxmlformats.org/drawingml/2006/main" name="6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7.xml><?xml version="1.0" encoding="utf-8"?>
<a:theme xmlns:a="http://schemas.openxmlformats.org/drawingml/2006/main" name="6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8.xml><?xml version="1.0" encoding="utf-8"?>
<a:theme xmlns:a="http://schemas.openxmlformats.org/drawingml/2006/main" name="6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9.xml><?xml version="1.0" encoding="utf-8"?>
<a:theme xmlns:a="http://schemas.openxmlformats.org/drawingml/2006/main" name="6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0.xml><?xml version="1.0" encoding="utf-8"?>
<a:theme xmlns:a="http://schemas.openxmlformats.org/drawingml/2006/main" name="6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1.xml><?xml version="1.0" encoding="utf-8"?>
<a:theme xmlns:a="http://schemas.openxmlformats.org/drawingml/2006/main" name="6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2.xml><?xml version="1.0" encoding="utf-8"?>
<a:theme xmlns:a="http://schemas.openxmlformats.org/drawingml/2006/main" name="6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3.xml><?xml version="1.0" encoding="utf-8"?>
<a:theme xmlns:a="http://schemas.openxmlformats.org/drawingml/2006/main" name="7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4.xml><?xml version="1.0" encoding="utf-8"?>
<a:theme xmlns:a="http://schemas.openxmlformats.org/drawingml/2006/main" name="7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5.xml><?xml version="1.0" encoding="utf-8"?>
<a:theme xmlns:a="http://schemas.openxmlformats.org/drawingml/2006/main" name="7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6.xml><?xml version="1.0" encoding="utf-8"?>
<a:theme xmlns:a="http://schemas.openxmlformats.org/drawingml/2006/main" name="7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7.xml><?xml version="1.0" encoding="utf-8"?>
<a:theme xmlns:a="http://schemas.openxmlformats.org/drawingml/2006/main" name="7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8.xml><?xml version="1.0" encoding="utf-8"?>
<a:theme xmlns:a="http://schemas.openxmlformats.org/drawingml/2006/main" name="7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9.xml><?xml version="1.0" encoding="utf-8"?>
<a:theme xmlns:a="http://schemas.openxmlformats.org/drawingml/2006/main" name="7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0.xml><?xml version="1.0" encoding="utf-8"?>
<a:theme xmlns:a="http://schemas.openxmlformats.org/drawingml/2006/main" name="7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1.xml><?xml version="1.0" encoding="utf-8"?>
<a:theme xmlns:a="http://schemas.openxmlformats.org/drawingml/2006/main" name="7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2.xml><?xml version="1.0" encoding="utf-8"?>
<a:theme xmlns:a="http://schemas.openxmlformats.org/drawingml/2006/main" name="7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5666</Words>
  <Application>Microsoft Office PowerPoint</Application>
  <PresentationFormat>Předvádění na obrazovce (4:3)</PresentationFormat>
  <Paragraphs>972</Paragraphs>
  <Slides>118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82</vt:i4>
      </vt:variant>
      <vt:variant>
        <vt:lpstr>Nadpisy snímků</vt:lpstr>
      </vt:variant>
      <vt:variant>
        <vt:i4>118</vt:i4>
      </vt:variant>
    </vt:vector>
  </HeadingPairs>
  <TitlesOfParts>
    <vt:vector size="200" baseType="lpstr">
      <vt:lpstr>Office Theme</vt:lpstr>
      <vt:lpstr>1_Office Theme</vt:lpstr>
      <vt:lpstr>2_Office Theme</vt:lpstr>
      <vt:lpstr>3_Office Theme</vt:lpstr>
      <vt:lpstr>4_Office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5_Office Theme</vt:lpstr>
      <vt:lpstr>13_Office Theme</vt:lpstr>
      <vt:lpstr>14_Office Theme</vt:lpstr>
      <vt:lpstr>15_Office Theme</vt:lpstr>
      <vt:lpstr>17_Office Theme</vt:lpstr>
      <vt:lpstr>19_Office Theme</vt:lpstr>
      <vt:lpstr>20_Office Theme</vt:lpstr>
      <vt:lpstr>21_Office Theme</vt:lpstr>
      <vt:lpstr>10069048</vt:lpstr>
      <vt:lpstr>1_10069048</vt:lpstr>
      <vt:lpstr>2_10069048</vt:lpstr>
      <vt:lpstr>3_10069048</vt:lpstr>
      <vt:lpstr>4_10069048</vt:lpstr>
      <vt:lpstr>16_Office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28_Office Theme</vt:lpstr>
      <vt:lpstr>29_Office Theme</vt:lpstr>
      <vt:lpstr>30_Office Theme</vt:lpstr>
      <vt:lpstr>31_Office Theme</vt:lpstr>
      <vt:lpstr>32_Office Theme</vt:lpstr>
      <vt:lpstr>33_Office Theme</vt:lpstr>
      <vt:lpstr>35_Office Theme</vt:lpstr>
      <vt:lpstr>36_Office Theme</vt:lpstr>
      <vt:lpstr>37_Office Theme</vt:lpstr>
      <vt:lpstr>38_Office Theme</vt:lpstr>
      <vt:lpstr>39_Office Theme</vt:lpstr>
      <vt:lpstr>40_Office Theme</vt:lpstr>
      <vt:lpstr>41_Office Theme</vt:lpstr>
      <vt:lpstr>42_Office Theme</vt:lpstr>
      <vt:lpstr>43_Office Theme</vt:lpstr>
      <vt:lpstr>44_Office Theme</vt:lpstr>
      <vt:lpstr>45_Office Theme</vt:lpstr>
      <vt:lpstr>46_Office Theme</vt:lpstr>
      <vt:lpstr>47_Office Theme</vt:lpstr>
      <vt:lpstr>49_Office Theme</vt:lpstr>
      <vt:lpstr>50_Office Theme</vt:lpstr>
      <vt:lpstr>51_Office Theme</vt:lpstr>
      <vt:lpstr>52_Office Theme</vt:lpstr>
      <vt:lpstr>53_Office Theme</vt:lpstr>
      <vt:lpstr>54_Office Theme</vt:lpstr>
      <vt:lpstr>55_Office Theme</vt:lpstr>
      <vt:lpstr>56_Office Theme</vt:lpstr>
      <vt:lpstr>57_Office Theme</vt:lpstr>
      <vt:lpstr>58_Office Theme</vt:lpstr>
      <vt:lpstr>59_Office Theme</vt:lpstr>
      <vt:lpstr>60_Office Theme</vt:lpstr>
      <vt:lpstr>61_Office Theme</vt:lpstr>
      <vt:lpstr>62_Office Theme</vt:lpstr>
      <vt:lpstr>63_Office Theme</vt:lpstr>
      <vt:lpstr>64_Office Theme</vt:lpstr>
      <vt:lpstr>65_Office Theme</vt:lpstr>
      <vt:lpstr>66_Office Theme</vt:lpstr>
      <vt:lpstr>67_Office Theme</vt:lpstr>
      <vt:lpstr>68_Office Theme</vt:lpstr>
      <vt:lpstr>69_Office Theme</vt:lpstr>
      <vt:lpstr>70_Office Theme</vt:lpstr>
      <vt:lpstr>71_Office Theme</vt:lpstr>
      <vt:lpstr>72_Office Theme</vt:lpstr>
      <vt:lpstr>73_Office Theme</vt:lpstr>
      <vt:lpstr>74_Office Theme</vt:lpstr>
      <vt:lpstr>75_Office Theme</vt:lpstr>
      <vt:lpstr>76_Office Theme</vt:lpstr>
      <vt:lpstr>77_Office Theme</vt:lpstr>
      <vt:lpstr>78_Office Theme</vt:lpstr>
      <vt:lpstr>79_Office Theme</vt:lpstr>
      <vt:lpstr>MARKETING                                             YMAR/IV. blok</vt:lpstr>
      <vt:lpstr>Obsah předmětu (bloková výuka)</vt:lpstr>
      <vt:lpstr>10. ŘÍZENÍ INTEGROVANÉ MARKETINGOVÉ KOMUNIKACE</vt:lpstr>
      <vt:lpstr>MARKETINGOVÁ KOMUNIKACE</vt:lpstr>
      <vt:lpstr>Integrovaná marketingová komunikace</vt:lpstr>
      <vt:lpstr>Změny v pojetí marketingu</vt:lpstr>
      <vt:lpstr>Změny v pojetí marketingu</vt:lpstr>
      <vt:lpstr>Základní typy komunikace</vt:lpstr>
      <vt:lpstr>Osobní komunikace</vt:lpstr>
      <vt:lpstr>Osobní komunikace</vt:lpstr>
      <vt:lpstr>NEOSOBNÍ (MASOVÁ) KOMUNIKACE</vt:lpstr>
      <vt:lpstr>Proces masové komunikace</vt:lpstr>
      <vt:lpstr>Neosobní komunikace</vt:lpstr>
      <vt:lpstr>MARKETINGOVÁ KOMUNIKACE</vt:lpstr>
      <vt:lpstr>Komunikační model AIDA</vt:lpstr>
      <vt:lpstr>Výběr komunikační strategie</vt:lpstr>
      <vt:lpstr>Rozpočet komunikační strategie</vt:lpstr>
      <vt:lpstr>Komunikační mix </vt:lpstr>
      <vt:lpstr>Význam komunikačního mixu </vt:lpstr>
      <vt:lpstr>KOMUNIKAČNÍ MIX</vt:lpstr>
      <vt:lpstr>SLOŽKY KOMUNIKAČNÍHO MIXU</vt:lpstr>
      <vt:lpstr>1) REKLAMA</vt:lpstr>
      <vt:lpstr>REKLAMNÍ PROSTŘEDEK</vt:lpstr>
      <vt:lpstr>Reklamní sdělení</vt:lpstr>
      <vt:lpstr>Hlavní rysy reklamy</vt:lpstr>
      <vt:lpstr>Paměť</vt:lpstr>
      <vt:lpstr>Apel</vt:lpstr>
      <vt:lpstr>Reklama a životní cyklus produktu</vt:lpstr>
      <vt:lpstr>Vlastní sdělení</vt:lpstr>
      <vt:lpstr>Stanovení cílů reklamy</vt:lpstr>
      <vt:lpstr>Členění reklamy dle obsahu/objektu</vt:lpstr>
      <vt:lpstr>Členění reklamy dle cíle a vztahu k životnímu cyklu produktu</vt:lpstr>
      <vt:lpstr>Členění/klasifikace reklamy dle druhu reklamních prostředků</vt:lpstr>
      <vt:lpstr>Regulace a samoregulace reklamy</vt:lpstr>
      <vt:lpstr>Příprava a řízení reklamního programu</vt:lpstr>
      <vt:lpstr>Proces plánování reklamy</vt:lpstr>
      <vt:lpstr>Rozhodnutí o rozpočtu reklamy</vt:lpstr>
      <vt:lpstr>Úspěch reklamy</vt:lpstr>
      <vt:lpstr>Tvorba reklamních kampaní</vt:lpstr>
      <vt:lpstr>Rada pro rozhlasové a televizní vysílání</vt:lpstr>
      <vt:lpstr>Formy reklamy na internetu</vt:lpstr>
      <vt:lpstr>2) PODPORA PRODEJE </vt:lpstr>
      <vt:lpstr>Charakteristika podpory prodeje</vt:lpstr>
      <vt:lpstr>Cíle podpory prodeje</vt:lpstr>
      <vt:lpstr>Cíle podpory prodeje</vt:lpstr>
      <vt:lpstr>Nevýhody podpory prodeje</vt:lpstr>
      <vt:lpstr>Příklady podpory prodeje</vt:lpstr>
      <vt:lpstr>Formy podpory prodeje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3) OSOBNÍ PRODEJ </vt:lpstr>
      <vt:lpstr>Osobní prodej</vt:lpstr>
      <vt:lpstr>Osobní prodej</vt:lpstr>
      <vt:lpstr>Základní typy osobního prodeje</vt:lpstr>
      <vt:lpstr>Organizace prodejního týmu</vt:lpstr>
      <vt:lpstr>Prodejce</vt:lpstr>
      <vt:lpstr>Prodejce</vt:lpstr>
      <vt:lpstr>Klíčové aktivity prodejců</vt:lpstr>
      <vt:lpstr>Veletrhy a výstavy</vt:lpstr>
      <vt:lpstr>Veletrhy a výstavy</vt:lpstr>
      <vt:lpstr>Proces plánování účasti na veletrzích a výstavách</vt:lpstr>
      <vt:lpstr>Marketingové komunikační cíle účasti na veletrhu</vt:lpstr>
      <vt:lpstr>Vztahový marketing</vt:lpstr>
      <vt:lpstr>4) PUBLIC RELATIONS </vt:lpstr>
      <vt:lpstr>Public relations (PR)</vt:lpstr>
      <vt:lpstr>Hlavní cíle Public relations</vt:lpstr>
      <vt:lpstr>Hlavní cíle komunikace uvnitř organizace</vt:lpstr>
      <vt:lpstr>Bariéry efektivní vnitřní komunikace</vt:lpstr>
      <vt:lpstr>Aktivity PR</vt:lpstr>
      <vt:lpstr>Publicita</vt:lpstr>
      <vt:lpstr>Publicita</vt:lpstr>
      <vt:lpstr>Nástroje PR</vt:lpstr>
      <vt:lpstr>Osobní image řečníka</vt:lpstr>
      <vt:lpstr>Účinnost PR</vt:lpstr>
      <vt:lpstr>Eventy (Event marketing)</vt:lpstr>
      <vt:lpstr>Eventy – organizování akcí</vt:lpstr>
      <vt:lpstr>Sponzoring</vt:lpstr>
      <vt:lpstr>5) PŘÍMÝ MARKETING  </vt:lpstr>
      <vt:lpstr>Přímý marketing (direct marketing)</vt:lpstr>
      <vt:lpstr>Přímý marketing</vt:lpstr>
      <vt:lpstr>Přímý marketing</vt:lpstr>
      <vt:lpstr>Přímý marketing</vt:lpstr>
      <vt:lpstr>Nástroje přímého marketingu</vt:lpstr>
      <vt:lpstr>E-mailing</vt:lpstr>
      <vt:lpstr>Přímý marketing v prostředí internetu</vt:lpstr>
      <vt:lpstr>Telemarketing</vt:lpstr>
      <vt:lpstr>Telemarketing</vt:lpstr>
      <vt:lpstr>Katalogy</vt:lpstr>
      <vt:lpstr>Teleshopping</vt:lpstr>
      <vt:lpstr>Teleshopping</vt:lpstr>
      <vt:lpstr>Interaktivní marketing</vt:lpstr>
      <vt:lpstr>Prezentace aplikace PowerPoint</vt:lpstr>
      <vt:lpstr>PRODUKT</vt:lpstr>
      <vt:lpstr>PRODUKT</vt:lpstr>
      <vt:lpstr>SLUŽBY</vt:lpstr>
      <vt:lpstr>TYPY SLUŽEB</vt:lpstr>
      <vt:lpstr>TYPY SLUŽEB</vt:lpstr>
      <vt:lpstr>SPECIFIKA  SLUŽEB</vt:lpstr>
      <vt:lpstr>1) NEHMOTNÁ POVAHA SLUŽEB</vt:lpstr>
      <vt:lpstr>2) NEDĚLITELNOST SLUŽEB</vt:lpstr>
      <vt:lpstr>3) Rozmanitost kvality služeb</vt:lpstr>
      <vt:lpstr>4) Pomíjivost služeb</vt:lpstr>
      <vt:lpstr>Další vlastnosti služeb</vt:lpstr>
      <vt:lpstr>Odlišení služby od konkurence</vt:lpstr>
      <vt:lpstr>Metody odlišení služeb</vt:lpstr>
      <vt:lpstr>PRVKY K DOSAŽENÍ KVALITY SLUŽEB</vt:lpstr>
      <vt:lpstr>PARAMETRY VNÍMANÍ KVALITY SLUŽEB</vt:lpstr>
      <vt:lpstr>ROZPORY NEÚSPĚŠNÉ DODÁVKY SLUŽEB</vt:lpstr>
      <vt:lpstr>Nástroje marketingového mixu služeb</vt:lpstr>
      <vt:lpstr>SOUČASNÝ TREND </vt:lpstr>
      <vt:lpstr>12. ETICKÉ ASPEKTY MARKETINGU</vt:lpstr>
      <vt:lpstr>Reputace jako marketingová přednost</vt:lpstr>
      <vt:lpstr>Nekalé obchodní praktiky</vt:lpstr>
      <vt:lpstr>Etické problémy marketingu</vt:lpstr>
      <vt:lpstr>.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Dante</dc:creator>
  <cp:lastModifiedBy>Renáta</cp:lastModifiedBy>
  <cp:revision>143</cp:revision>
  <dcterms:created xsi:type="dcterms:W3CDTF">2012-07-19T22:32:54Z</dcterms:created>
  <dcterms:modified xsi:type="dcterms:W3CDTF">2022-11-29T22:22:52Z</dcterms:modified>
</cp:coreProperties>
</file>