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58" r:id="rId6"/>
    <p:sldId id="263" r:id="rId7"/>
    <p:sldId id="260" r:id="rId8"/>
    <p:sldId id="261" r:id="rId9"/>
    <p:sldId id="262" r:id="rId10"/>
    <p:sldId id="264" r:id="rId11"/>
    <p:sldId id="267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92" y="20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Význam abstrakce. Reprezentace a interpretace informací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Jan </a:t>
            </a:r>
            <a:r>
              <a:rPr lang="cs-CZ" dirty="0" err="1"/>
              <a:t>Lavrinčík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Šestnáctková</a:t>
            </a:r>
            <a:r>
              <a:rPr lang="en-US" dirty="0"/>
              <a:t> </a:t>
            </a:r>
            <a:r>
              <a:rPr lang="en-US" dirty="0" err="1"/>
              <a:t>soustava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Hexadecimální</a:t>
            </a:r>
            <a:endParaRPr lang="en-US" sz="2800" dirty="0"/>
          </a:p>
          <a:p>
            <a:r>
              <a:rPr lang="en-US" sz="2800" dirty="0"/>
              <a:t>0, 1, 2, 3, 4, 5, 6, 7, 8, 9, A, B, C, D, E, F</a:t>
            </a:r>
          </a:p>
          <a:p>
            <a:r>
              <a:rPr lang="en-US" sz="2800" dirty="0"/>
              <a:t>FF?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9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D22F-567B-A244-B056-E39540E6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Převody mezi soustavami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C03F61B9-9AA7-F645-A4DD-4FCE942813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1478281"/>
            <a:ext cx="7025640" cy="4428808"/>
          </a:xfrm>
        </p:spPr>
      </p:pic>
    </p:spTree>
    <p:extLst>
      <p:ext uri="{BB962C8B-B14F-4D97-AF65-F5344CB8AC3E}">
        <p14:creationId xmlns:p14="http://schemas.microsoft.com/office/powerpoint/2010/main" val="3203162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D22F-567B-A244-B056-E39540E6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Převody mezi soustavami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99FFB5EC-B91E-2145-9878-D79898ACC9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" y="1508761"/>
            <a:ext cx="7574280" cy="4398328"/>
          </a:xfrm>
        </p:spPr>
      </p:pic>
    </p:spTree>
    <p:extLst>
      <p:ext uri="{BB962C8B-B14F-4D97-AF65-F5344CB8AC3E}">
        <p14:creationId xmlns:p14="http://schemas.microsoft.com/office/powerpoint/2010/main" val="213274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D22F-567B-A244-B056-E39540E6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Převody mezi soustavami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7A56BE1-C62B-6347-B4E1-2440122A2E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1493521"/>
            <a:ext cx="7178040" cy="4413568"/>
          </a:xfrm>
        </p:spPr>
      </p:pic>
    </p:spTree>
    <p:extLst>
      <p:ext uri="{BB962C8B-B14F-4D97-AF65-F5344CB8AC3E}">
        <p14:creationId xmlns:p14="http://schemas.microsoft.com/office/powerpoint/2010/main" val="327835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PhDr</a:t>
            </a:r>
            <a:r>
              <a:rPr lang="en-US" dirty="0"/>
              <a:t>. Jan </a:t>
            </a:r>
            <a:r>
              <a:rPr lang="en-US" dirty="0" err="1"/>
              <a:t>Lavrinčík</a:t>
            </a:r>
            <a:r>
              <a:rPr lang="en-US" dirty="0"/>
              <a:t>, </a:t>
            </a:r>
            <a:r>
              <a:rPr lang="en-US" dirty="0" err="1"/>
              <a:t>DiS.</a:t>
            </a:r>
            <a:r>
              <a:rPr lang="en-US" dirty="0"/>
              <a:t>, Ph.D.</a:t>
            </a:r>
          </a:p>
          <a:p>
            <a:r>
              <a:rPr lang="en-US" dirty="0" err="1"/>
              <a:t>Moravská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Olomouc, </a:t>
            </a:r>
            <a:r>
              <a:rPr lang="en-US" dirty="0" err="1"/>
              <a:t>o.p.s</a:t>
            </a:r>
            <a:r>
              <a:rPr lang="en-US" dirty="0"/>
              <a:t>.</a:t>
            </a:r>
          </a:p>
          <a:p>
            <a:r>
              <a:rPr lang="en-US" dirty="0" err="1"/>
              <a:t>Třída</a:t>
            </a:r>
            <a:r>
              <a:rPr lang="en-US" dirty="0"/>
              <a:t> </a:t>
            </a:r>
            <a:r>
              <a:rPr lang="en-US" dirty="0" err="1"/>
              <a:t>kosmonautů</a:t>
            </a:r>
            <a:r>
              <a:rPr lang="en-US" dirty="0"/>
              <a:t> 1288/1</a:t>
            </a:r>
          </a:p>
          <a:p>
            <a:r>
              <a:rPr lang="en-US" dirty="0"/>
              <a:t>779 00 Olomouc - </a:t>
            </a:r>
            <a:r>
              <a:rPr lang="en-US" dirty="0" err="1"/>
              <a:t>Hodolany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Informace (z lat. in-</a:t>
            </a:r>
            <a:r>
              <a:rPr lang="cs-CZ" sz="2800" dirty="0" err="1"/>
              <a:t>formatio</a:t>
            </a:r>
            <a:r>
              <a:rPr lang="cs-CZ" sz="2800" dirty="0"/>
              <a:t>, utváření, ztvárnění) je termín s mnoha významy.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Nejběžněji „údaj“ (věc, prostředí, děj, člověk, zvíře, společnost, politika, náboženství, studium)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Informace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081204"/>
          </a:xfrm>
        </p:spPr>
        <p:txBody>
          <a:bodyPr>
            <a:normAutofit/>
          </a:bodyPr>
          <a:lstStyle/>
          <a:p>
            <a:r>
              <a:rPr lang="en-US" sz="2800" dirty="0"/>
              <a:t>V </a:t>
            </a:r>
            <a:r>
              <a:rPr lang="en-US" sz="2800" dirty="0" err="1"/>
              <a:t>informatice</a:t>
            </a:r>
            <a:r>
              <a:rPr lang="en-US" sz="2800" dirty="0"/>
              <a:t> se </a:t>
            </a:r>
            <a:r>
              <a:rPr lang="en-US" sz="2800" dirty="0" err="1"/>
              <a:t>informace</a:t>
            </a:r>
            <a:r>
              <a:rPr lang="en-US" sz="2800" dirty="0"/>
              <a:t> </a:t>
            </a:r>
            <a:r>
              <a:rPr lang="en-US" sz="2800" dirty="0" err="1"/>
              <a:t>skládá</a:t>
            </a:r>
            <a:r>
              <a:rPr lang="en-US" sz="2800" dirty="0"/>
              <a:t> s </a:t>
            </a:r>
            <a:r>
              <a:rPr lang="en-US" sz="2800" dirty="0" err="1"/>
              <a:t>kódovaných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r>
              <a:rPr lang="en-US" sz="2800" dirty="0"/>
              <a:t>, </a:t>
            </a:r>
            <a:r>
              <a:rPr lang="en-US" sz="2800" dirty="0" err="1"/>
              <a:t>která</a:t>
            </a:r>
            <a:r>
              <a:rPr lang="en-US" sz="2800" dirty="0"/>
              <a:t> </a:t>
            </a:r>
            <a:r>
              <a:rPr lang="en-US" sz="2800" dirty="0" err="1"/>
              <a:t>lze</a:t>
            </a:r>
            <a:r>
              <a:rPr lang="en-US" sz="2800" dirty="0"/>
              <a:t> </a:t>
            </a:r>
            <a:r>
              <a:rPr lang="en-US" sz="2800" dirty="0" err="1"/>
              <a:t>vysílat</a:t>
            </a:r>
            <a:r>
              <a:rPr lang="en-US" sz="2800" dirty="0"/>
              <a:t>, </a:t>
            </a:r>
            <a:r>
              <a:rPr lang="en-US" sz="2800" dirty="0" err="1"/>
              <a:t>přijímat</a:t>
            </a:r>
            <a:r>
              <a:rPr lang="en-US" sz="2800" dirty="0"/>
              <a:t>, </a:t>
            </a:r>
            <a:r>
              <a:rPr lang="en-US" sz="2800" dirty="0" err="1"/>
              <a:t>uchovávat</a:t>
            </a:r>
            <a:r>
              <a:rPr lang="en-US" sz="2800" dirty="0"/>
              <a:t> a </a:t>
            </a:r>
            <a:r>
              <a:rPr lang="en-US" sz="2800" dirty="0" err="1"/>
              <a:t>zpracovávat</a:t>
            </a:r>
            <a:r>
              <a:rPr lang="en-US" sz="2800" dirty="0"/>
              <a:t> </a:t>
            </a:r>
            <a:r>
              <a:rPr lang="en-US" sz="2800" dirty="0" err="1"/>
              <a:t>technickými</a:t>
            </a:r>
            <a:r>
              <a:rPr lang="en-US" sz="2800" dirty="0"/>
              <a:t> </a:t>
            </a:r>
            <a:r>
              <a:rPr lang="en-US" sz="2800" dirty="0" err="1"/>
              <a:t>prostředky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232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38130"/>
            <a:ext cx="8064000" cy="1022102"/>
          </a:xfrm>
        </p:spPr>
        <p:txBody>
          <a:bodyPr/>
          <a:lstStyle/>
          <a:p>
            <a:r>
              <a:rPr lang="en-US" dirty="0" err="1"/>
              <a:t>Informace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57519"/>
            <a:ext cx="5145692" cy="4081204"/>
          </a:xfrm>
        </p:spPr>
        <p:txBody>
          <a:bodyPr>
            <a:normAutofit/>
          </a:bodyPr>
          <a:lstStyle/>
          <a:p>
            <a:r>
              <a:rPr lang="en-US" sz="2800" dirty="0" err="1"/>
              <a:t>Analogová</a:t>
            </a:r>
            <a:r>
              <a:rPr lang="en-US" sz="2800" dirty="0"/>
              <a:t> (</a:t>
            </a:r>
            <a:r>
              <a:rPr lang="en-US" sz="2800" dirty="0" err="1"/>
              <a:t>kazeta</a:t>
            </a:r>
            <a:r>
              <a:rPr lang="en-US" sz="2800" dirty="0"/>
              <a:t>)</a:t>
            </a:r>
          </a:p>
          <a:p>
            <a:r>
              <a:rPr lang="en-US" sz="2800" dirty="0" err="1"/>
              <a:t>Digitální</a:t>
            </a:r>
            <a:r>
              <a:rPr lang="en-US" sz="2800" dirty="0"/>
              <a:t> (0, 1)</a:t>
            </a:r>
          </a:p>
        </p:txBody>
      </p:sp>
    </p:spTree>
    <p:extLst>
      <p:ext uri="{BB962C8B-B14F-4D97-AF65-F5344CB8AC3E}">
        <p14:creationId xmlns:p14="http://schemas.microsoft.com/office/powerpoint/2010/main" val="132869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ASCII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6F5EBCE-C67A-B74E-9AD2-E2C179325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6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Datové</a:t>
            </a:r>
            <a:r>
              <a:rPr lang="en-US" dirty="0"/>
              <a:t> </a:t>
            </a:r>
            <a:r>
              <a:rPr lang="en-US" dirty="0" err="1"/>
              <a:t>typy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/>
          </a:bodyPr>
          <a:lstStyle/>
          <a:p>
            <a:r>
              <a:rPr lang="en-US" sz="2800" dirty="0"/>
              <a:t>RGB (Byte)</a:t>
            </a:r>
          </a:p>
          <a:p>
            <a:endParaRPr lang="en-US" sz="2800" dirty="0"/>
          </a:p>
          <a:p>
            <a:r>
              <a:rPr lang="en-US" sz="2800" dirty="0"/>
              <a:t>Red</a:t>
            </a:r>
          </a:p>
          <a:p>
            <a:r>
              <a:rPr lang="en-US" sz="2800" dirty="0"/>
              <a:t>Green</a:t>
            </a:r>
          </a:p>
          <a:p>
            <a:r>
              <a:rPr lang="en-US" sz="2800" dirty="0"/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55180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Binární</a:t>
            </a:r>
            <a:r>
              <a:rPr lang="en-US" dirty="0"/>
              <a:t> </a:t>
            </a:r>
            <a:r>
              <a:rPr lang="en-US" dirty="0" err="1"/>
              <a:t>soustava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6A9192-1829-AD45-8C45-E0180FC2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/>
          </a:bodyPr>
          <a:lstStyle/>
          <a:p>
            <a:r>
              <a:rPr lang="en-US" sz="2800" dirty="0"/>
              <a:t>0, 1</a:t>
            </a:r>
          </a:p>
        </p:txBody>
      </p:sp>
    </p:spTree>
    <p:extLst>
      <p:ext uri="{BB962C8B-B14F-4D97-AF65-F5344CB8AC3E}">
        <p14:creationId xmlns:p14="http://schemas.microsoft.com/office/powerpoint/2010/main" val="414671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Desítková</a:t>
            </a:r>
            <a:r>
              <a:rPr lang="en-US" dirty="0"/>
              <a:t> </a:t>
            </a:r>
            <a:r>
              <a:rPr lang="en-US" dirty="0" err="1"/>
              <a:t>soustava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27CD9D-1589-3B4E-913A-B429DB9CF192}"/>
              </a:ext>
            </a:extLst>
          </p:cNvPr>
          <p:cNvSpPr txBox="1">
            <a:spLocks/>
          </p:cNvSpPr>
          <p:nvPr/>
        </p:nvSpPr>
        <p:spPr>
          <a:xfrm>
            <a:off x="540000" y="1825625"/>
            <a:ext cx="7890845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0, 1, 2, 3, 4, 5, 6, 7, 8, 9.</a:t>
            </a:r>
          </a:p>
        </p:txBody>
      </p:sp>
    </p:spTree>
    <p:extLst>
      <p:ext uri="{BB962C8B-B14F-4D97-AF65-F5344CB8AC3E}">
        <p14:creationId xmlns:p14="http://schemas.microsoft.com/office/powerpoint/2010/main" val="3575976009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358</TotalTime>
  <Words>209</Words>
  <Application>Microsoft Macintosh PowerPoint</Application>
  <PresentationFormat>Předvádění na obrazovce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Sablona PPT_4-3_CZ</vt:lpstr>
      <vt:lpstr>Význam abstrakce. Reprezentace a interpretace informací</vt:lpstr>
      <vt:lpstr>Termín INFORMACE</vt:lpstr>
      <vt:lpstr>INFORMACE</vt:lpstr>
      <vt:lpstr>Informace</vt:lpstr>
      <vt:lpstr>Informace</vt:lpstr>
      <vt:lpstr>ASCII</vt:lpstr>
      <vt:lpstr>Datové typy</vt:lpstr>
      <vt:lpstr>Binární soustava</vt:lpstr>
      <vt:lpstr>Desítková soustava</vt:lpstr>
      <vt:lpstr>Šestnáctková soustava</vt:lpstr>
      <vt:lpstr>Převody mezi soustavami</vt:lpstr>
      <vt:lpstr>Převody mezi soustavami</vt:lpstr>
      <vt:lpstr>Převody mezi soustavami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Lavrinčík Jan</cp:lastModifiedBy>
  <cp:revision>21</cp:revision>
  <dcterms:created xsi:type="dcterms:W3CDTF">2016-02-02T10:34:09Z</dcterms:created>
  <dcterms:modified xsi:type="dcterms:W3CDTF">2019-09-22T21:20:54Z</dcterms:modified>
</cp:coreProperties>
</file>