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9" r:id="rId5"/>
    <p:sldId id="258" r:id="rId6"/>
    <p:sldId id="263" r:id="rId7"/>
    <p:sldId id="260" r:id="rId8"/>
    <p:sldId id="261" r:id="rId9"/>
    <p:sldId id="262" r:id="rId10"/>
    <p:sldId id="264" r:id="rId11"/>
    <p:sldId id="267" r:id="rId12"/>
    <p:sldId id="268" r:id="rId13"/>
    <p:sldId id="269" r:id="rId14"/>
    <p:sldId id="265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1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92" y="20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Drag picture to placeholder or click icon to add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Význam abstrakce. Reprezentace a interpretace informací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PhDr. Jan </a:t>
            </a:r>
            <a:r>
              <a:rPr lang="cs-CZ" dirty="0" err="1"/>
              <a:t>Lavrinčík</a:t>
            </a:r>
            <a:r>
              <a:rPr lang="cs-CZ" dirty="0"/>
              <a:t>, </a:t>
            </a:r>
            <a:r>
              <a:rPr lang="cs-CZ" dirty="0" err="1"/>
              <a:t>DiS</a:t>
            </a:r>
            <a:r>
              <a:rPr lang="cs-CZ" dirty="0"/>
              <a:t>., Ph.D.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Šestnáctková</a:t>
            </a:r>
            <a:r>
              <a:rPr lang="en-US" dirty="0"/>
              <a:t> </a:t>
            </a:r>
            <a:r>
              <a:rPr lang="en-US" dirty="0" err="1"/>
              <a:t>soustava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Hexadecimální</a:t>
            </a:r>
            <a:endParaRPr lang="en-US" sz="2800" dirty="0"/>
          </a:p>
          <a:p>
            <a:r>
              <a:rPr lang="en-US" sz="2800" dirty="0"/>
              <a:t>0, 1, 2, 3, 4, 5, 6, 7, 8, 9, A, B, C, D, E, F</a:t>
            </a:r>
          </a:p>
          <a:p>
            <a:r>
              <a:rPr lang="en-US" sz="2800" dirty="0"/>
              <a:t>FF?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792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3D22F-567B-A244-B056-E39540E6A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Převody mezi soustavami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C03F61B9-9AA7-F645-A4DD-4FCE942813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160" y="1478281"/>
            <a:ext cx="7025640" cy="4428808"/>
          </a:xfrm>
        </p:spPr>
      </p:pic>
    </p:spTree>
    <p:extLst>
      <p:ext uri="{BB962C8B-B14F-4D97-AF65-F5344CB8AC3E}">
        <p14:creationId xmlns:p14="http://schemas.microsoft.com/office/powerpoint/2010/main" val="3203162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3D22F-567B-A244-B056-E39540E6A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Převody mezi soustavami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99FFB5EC-B91E-2145-9878-D79898ACC9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" y="1508761"/>
            <a:ext cx="7574280" cy="4398328"/>
          </a:xfrm>
        </p:spPr>
      </p:pic>
    </p:spTree>
    <p:extLst>
      <p:ext uri="{BB962C8B-B14F-4D97-AF65-F5344CB8AC3E}">
        <p14:creationId xmlns:p14="http://schemas.microsoft.com/office/powerpoint/2010/main" val="2132743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3D22F-567B-A244-B056-E39540E6A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Převody mezi soustavami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E7A56BE1-C62B-6347-B4E1-2440122A2E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60" y="1493521"/>
            <a:ext cx="7178040" cy="4413568"/>
          </a:xfrm>
        </p:spPr>
      </p:pic>
    </p:spTree>
    <p:extLst>
      <p:ext uri="{BB962C8B-B14F-4D97-AF65-F5344CB8AC3E}">
        <p14:creationId xmlns:p14="http://schemas.microsoft.com/office/powerpoint/2010/main" val="3278353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Děkuji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pozornost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PhDr</a:t>
            </a:r>
            <a:r>
              <a:rPr lang="en-US" dirty="0"/>
              <a:t>. Jan </a:t>
            </a:r>
            <a:r>
              <a:rPr lang="en-US" dirty="0" err="1"/>
              <a:t>Lavrinčík</a:t>
            </a:r>
            <a:r>
              <a:rPr lang="en-US" dirty="0"/>
              <a:t>, </a:t>
            </a:r>
            <a:r>
              <a:rPr lang="en-US" dirty="0" err="1"/>
              <a:t>DiS.</a:t>
            </a:r>
            <a:r>
              <a:rPr lang="en-US" dirty="0"/>
              <a:t>, Ph.D.</a:t>
            </a:r>
          </a:p>
          <a:p>
            <a:r>
              <a:rPr lang="en-US" dirty="0" err="1"/>
              <a:t>Moravská</a:t>
            </a:r>
            <a:r>
              <a:rPr lang="en-US" dirty="0"/>
              <a:t> </a:t>
            </a:r>
            <a:r>
              <a:rPr lang="en-US" dirty="0" err="1"/>
              <a:t>vysoká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Olomouc, </a:t>
            </a:r>
            <a:r>
              <a:rPr lang="en-US" dirty="0" err="1"/>
              <a:t>o.p.s</a:t>
            </a:r>
            <a:r>
              <a:rPr lang="en-US" dirty="0"/>
              <a:t>.</a:t>
            </a:r>
          </a:p>
          <a:p>
            <a:r>
              <a:rPr lang="en-US" dirty="0" err="1"/>
              <a:t>Třída</a:t>
            </a:r>
            <a:r>
              <a:rPr lang="en-US" dirty="0"/>
              <a:t> </a:t>
            </a:r>
            <a:r>
              <a:rPr lang="en-US" dirty="0" err="1"/>
              <a:t>kosmonautů</a:t>
            </a:r>
            <a:r>
              <a:rPr lang="en-US" dirty="0"/>
              <a:t> 1288/1</a:t>
            </a:r>
          </a:p>
          <a:p>
            <a:r>
              <a:rPr lang="en-US" dirty="0"/>
              <a:t>779 00 Olomouc - </a:t>
            </a:r>
            <a:r>
              <a:rPr lang="en-US" dirty="0" err="1"/>
              <a:t>Hodolany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14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Termín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Informace (z lat. in-</a:t>
            </a:r>
            <a:r>
              <a:rPr lang="cs-CZ" sz="2800" dirty="0" err="1"/>
              <a:t>formatio</a:t>
            </a:r>
            <a:r>
              <a:rPr lang="cs-CZ" sz="2800" dirty="0"/>
              <a:t>, utváření, ztvárnění) je termín s mnoha významy.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2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Nejběžněji „údaj“ (věc, prostředí, děj, člověk, zvíře, společnost, politika, náboženství, studium)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Informace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4081204"/>
          </a:xfrm>
        </p:spPr>
        <p:txBody>
          <a:bodyPr>
            <a:normAutofit/>
          </a:bodyPr>
          <a:lstStyle/>
          <a:p>
            <a:r>
              <a:rPr lang="en-US" sz="2800" dirty="0"/>
              <a:t>V </a:t>
            </a:r>
            <a:r>
              <a:rPr lang="en-US" sz="2800" dirty="0" err="1"/>
              <a:t>informatice</a:t>
            </a:r>
            <a:r>
              <a:rPr lang="en-US" sz="2800" dirty="0"/>
              <a:t> se </a:t>
            </a:r>
            <a:r>
              <a:rPr lang="en-US" sz="2800" dirty="0" err="1"/>
              <a:t>informace</a:t>
            </a:r>
            <a:r>
              <a:rPr lang="en-US" sz="2800" dirty="0"/>
              <a:t> </a:t>
            </a:r>
            <a:r>
              <a:rPr lang="en-US" sz="2800" dirty="0" err="1"/>
              <a:t>skládá</a:t>
            </a:r>
            <a:r>
              <a:rPr lang="en-US" sz="2800" dirty="0"/>
              <a:t> s </a:t>
            </a:r>
            <a:r>
              <a:rPr lang="en-US" sz="2800" dirty="0" err="1"/>
              <a:t>kódovaných</a:t>
            </a:r>
            <a:r>
              <a:rPr lang="en-US" sz="2800" dirty="0"/>
              <a:t> </a:t>
            </a:r>
            <a:r>
              <a:rPr lang="en-US" sz="2800" dirty="0" err="1"/>
              <a:t>dat</a:t>
            </a:r>
            <a:r>
              <a:rPr lang="en-US" sz="2800" dirty="0"/>
              <a:t>, </a:t>
            </a:r>
            <a:r>
              <a:rPr lang="en-US" sz="2800" dirty="0" err="1"/>
              <a:t>která</a:t>
            </a:r>
            <a:r>
              <a:rPr lang="en-US" sz="2800" dirty="0"/>
              <a:t> </a:t>
            </a:r>
            <a:r>
              <a:rPr lang="en-US" sz="2800" dirty="0" err="1"/>
              <a:t>lze</a:t>
            </a:r>
            <a:r>
              <a:rPr lang="en-US" sz="2800" dirty="0"/>
              <a:t> </a:t>
            </a:r>
            <a:r>
              <a:rPr lang="en-US" sz="2800" dirty="0" err="1"/>
              <a:t>vysílat</a:t>
            </a:r>
            <a:r>
              <a:rPr lang="en-US" sz="2800" dirty="0"/>
              <a:t>, </a:t>
            </a:r>
            <a:r>
              <a:rPr lang="en-US" sz="2800" dirty="0" err="1"/>
              <a:t>přijímat</a:t>
            </a:r>
            <a:r>
              <a:rPr lang="en-US" sz="2800" dirty="0"/>
              <a:t>, </a:t>
            </a:r>
            <a:r>
              <a:rPr lang="en-US" sz="2800" dirty="0" err="1"/>
              <a:t>uchovávat</a:t>
            </a:r>
            <a:r>
              <a:rPr lang="en-US" sz="2800" dirty="0"/>
              <a:t> a </a:t>
            </a:r>
            <a:r>
              <a:rPr lang="en-US" sz="2800" dirty="0" err="1"/>
              <a:t>zpracovávat</a:t>
            </a:r>
            <a:r>
              <a:rPr lang="en-US" sz="2800" dirty="0"/>
              <a:t> </a:t>
            </a:r>
            <a:r>
              <a:rPr lang="en-US" sz="2800" dirty="0" err="1"/>
              <a:t>technickými</a:t>
            </a:r>
            <a:r>
              <a:rPr lang="en-US" sz="2800" dirty="0"/>
              <a:t> </a:t>
            </a:r>
            <a:r>
              <a:rPr lang="en-US" sz="2800" dirty="0" err="1"/>
              <a:t>prostředky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232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238130"/>
            <a:ext cx="8064000" cy="1022102"/>
          </a:xfrm>
        </p:spPr>
        <p:txBody>
          <a:bodyPr/>
          <a:lstStyle/>
          <a:p>
            <a:r>
              <a:rPr lang="en-US" dirty="0" err="1"/>
              <a:t>Informace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457519"/>
            <a:ext cx="5145692" cy="4081204"/>
          </a:xfrm>
        </p:spPr>
        <p:txBody>
          <a:bodyPr>
            <a:normAutofit/>
          </a:bodyPr>
          <a:lstStyle/>
          <a:p>
            <a:r>
              <a:rPr lang="en-US" sz="2800" dirty="0" err="1"/>
              <a:t>Analogová</a:t>
            </a:r>
            <a:r>
              <a:rPr lang="en-US" sz="2800" dirty="0"/>
              <a:t> (</a:t>
            </a:r>
            <a:r>
              <a:rPr lang="en-US" sz="2800" dirty="0" err="1"/>
              <a:t>kazeta</a:t>
            </a:r>
            <a:r>
              <a:rPr lang="en-US" sz="2800" dirty="0"/>
              <a:t>)</a:t>
            </a:r>
          </a:p>
          <a:p>
            <a:r>
              <a:rPr lang="en-US" sz="2800" dirty="0" err="1"/>
              <a:t>Digitální</a:t>
            </a:r>
            <a:r>
              <a:rPr lang="en-US" sz="2800" dirty="0"/>
              <a:t> (0, 1)</a:t>
            </a:r>
          </a:p>
        </p:txBody>
      </p:sp>
    </p:spTree>
    <p:extLst>
      <p:ext uri="{BB962C8B-B14F-4D97-AF65-F5344CB8AC3E}">
        <p14:creationId xmlns:p14="http://schemas.microsoft.com/office/powerpoint/2010/main" val="1328697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ASCII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6F5EBCE-C67A-B74E-9AD2-E2C179325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654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Datové</a:t>
            </a:r>
            <a:r>
              <a:rPr lang="en-US" dirty="0"/>
              <a:t> </a:t>
            </a:r>
            <a:r>
              <a:rPr lang="en-US" dirty="0" err="1"/>
              <a:t>typy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825625"/>
            <a:ext cx="7890845" cy="4081204"/>
          </a:xfrm>
        </p:spPr>
        <p:txBody>
          <a:bodyPr>
            <a:normAutofit/>
          </a:bodyPr>
          <a:lstStyle/>
          <a:p>
            <a:r>
              <a:rPr lang="en-US" sz="2800" dirty="0"/>
              <a:t>RGB (Byte)</a:t>
            </a:r>
          </a:p>
          <a:p>
            <a:endParaRPr lang="en-US" sz="2800" dirty="0"/>
          </a:p>
          <a:p>
            <a:r>
              <a:rPr lang="en-US" sz="2800" dirty="0"/>
              <a:t>Red</a:t>
            </a:r>
          </a:p>
          <a:p>
            <a:r>
              <a:rPr lang="en-US" sz="2800" dirty="0"/>
              <a:t>Green</a:t>
            </a:r>
          </a:p>
          <a:p>
            <a:r>
              <a:rPr lang="en-US" sz="2800" dirty="0"/>
              <a:t>Blue</a:t>
            </a:r>
          </a:p>
        </p:txBody>
      </p:sp>
    </p:spTree>
    <p:extLst>
      <p:ext uri="{BB962C8B-B14F-4D97-AF65-F5344CB8AC3E}">
        <p14:creationId xmlns:p14="http://schemas.microsoft.com/office/powerpoint/2010/main" val="551806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Binární</a:t>
            </a:r>
            <a:r>
              <a:rPr lang="en-US" dirty="0"/>
              <a:t> </a:t>
            </a:r>
            <a:r>
              <a:rPr lang="en-US" dirty="0" err="1"/>
              <a:t>soustava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96A9192-1829-AD45-8C45-E0180FC24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7890845" cy="4081204"/>
          </a:xfrm>
        </p:spPr>
        <p:txBody>
          <a:bodyPr>
            <a:normAutofit/>
          </a:bodyPr>
          <a:lstStyle/>
          <a:p>
            <a:r>
              <a:rPr lang="en-US" sz="2800" dirty="0"/>
              <a:t>0, 1</a:t>
            </a:r>
          </a:p>
        </p:txBody>
      </p:sp>
    </p:spTree>
    <p:extLst>
      <p:ext uri="{BB962C8B-B14F-4D97-AF65-F5344CB8AC3E}">
        <p14:creationId xmlns:p14="http://schemas.microsoft.com/office/powerpoint/2010/main" val="4146711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Desítková</a:t>
            </a:r>
            <a:r>
              <a:rPr lang="en-US" dirty="0"/>
              <a:t> </a:t>
            </a:r>
            <a:r>
              <a:rPr lang="en-US" dirty="0" err="1"/>
              <a:t>soustava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827CD9D-1589-3B4E-913A-B429DB9CF192}"/>
              </a:ext>
            </a:extLst>
          </p:cNvPr>
          <p:cNvSpPr txBox="1">
            <a:spLocks/>
          </p:cNvSpPr>
          <p:nvPr/>
        </p:nvSpPr>
        <p:spPr>
          <a:xfrm>
            <a:off x="540000" y="1825625"/>
            <a:ext cx="7890845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6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1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0, 1, 2, 3, 4, 5, 6, 7, 8, 9.</a:t>
            </a:r>
          </a:p>
        </p:txBody>
      </p:sp>
    </p:spTree>
    <p:extLst>
      <p:ext uri="{BB962C8B-B14F-4D97-AF65-F5344CB8AC3E}">
        <p14:creationId xmlns:p14="http://schemas.microsoft.com/office/powerpoint/2010/main" val="3575976009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4-3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Sablona%20PPT_4-3_CZ.potx</Template>
  <TotalTime>358</TotalTime>
  <Words>209</Words>
  <Application>Microsoft Macintosh PowerPoint</Application>
  <PresentationFormat>Předvádění na obrazovce (4:3)</PresentationFormat>
  <Paragraphs>43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Sablona PPT_4-3_CZ</vt:lpstr>
      <vt:lpstr>Význam abstrakce. Reprezentace a interpretace informací</vt:lpstr>
      <vt:lpstr>Termín INFORMACE</vt:lpstr>
      <vt:lpstr>INFORMACE</vt:lpstr>
      <vt:lpstr>Informace</vt:lpstr>
      <vt:lpstr>Informace</vt:lpstr>
      <vt:lpstr>ASCII</vt:lpstr>
      <vt:lpstr>Datové typy</vt:lpstr>
      <vt:lpstr>Binární soustava</vt:lpstr>
      <vt:lpstr>Desítková soustava</vt:lpstr>
      <vt:lpstr>Šestnáctková soustava</vt:lpstr>
      <vt:lpstr>Převody mezi soustavami</vt:lpstr>
      <vt:lpstr>Převody mezi soustavami</vt:lpstr>
      <vt:lpstr>Převody mezi soustavami</vt:lpstr>
      <vt:lpstr>Děkuji za pozornost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Kazmíř</dc:creator>
  <cp:lastModifiedBy>Lavrinčík Jan</cp:lastModifiedBy>
  <cp:revision>21</cp:revision>
  <dcterms:created xsi:type="dcterms:W3CDTF">2016-02-02T10:34:09Z</dcterms:created>
  <dcterms:modified xsi:type="dcterms:W3CDTF">2019-09-22T21:20:54Z</dcterms:modified>
</cp:coreProperties>
</file>