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1936BE-F798-4C25-A9C9-6DC9E96E2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0B7F315-DB5B-4FCF-83C9-DE71A8EFC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54A4E6-2907-44D3-8956-6D4599013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DDB9-78F4-466F-A455-BEEF8F38290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01BDE6-10EF-4AEB-B805-B3F9D21B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5039DA-10E9-4292-B143-9DEEA6DD5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A926-A41D-49B7-B388-B4F2317A96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08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B74A4-0BC1-4A3E-8956-087775DC8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CA1864-5BDB-433E-ACC2-A9D970135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770904-7580-4372-AB5F-661E684B1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DDB9-78F4-466F-A455-BEEF8F38290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C8173F-49E7-41F7-9308-509B794B1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A1D4F9-6AA0-4F73-9E56-669BBBA65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A926-A41D-49B7-B388-B4F2317A96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771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4BE9A80-AFB0-4104-A632-184DAD533F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8E1730-4D79-4CEB-9883-02C4B5819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14763F-53D7-4215-AF9A-D64EA6137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DDB9-78F4-466F-A455-BEEF8F38290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71DBC6-C191-451A-A2DA-604DCA60B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6330E4-AC3C-4378-A2DE-016D6C866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A926-A41D-49B7-B388-B4F2317A96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584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15EBFC-48AD-4305-BEE2-29C403CDD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DEA55D-227A-4AE2-AF1D-5CDA49EA2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EBBDDD-745D-4E24-A889-A15633136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DDB9-78F4-466F-A455-BEEF8F38290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FE065D-0F81-48D7-AF91-66BC373E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E9F0F0-E4E2-4451-8B9D-12A8EABC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A926-A41D-49B7-B388-B4F2317A96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926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80EAFA-C5E6-42FC-93D5-01254023C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F12CE4A-622D-459F-9D88-F24892350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30CB62-30D4-4336-AD65-FDE8153B6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DDB9-78F4-466F-A455-BEEF8F38290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08AFD8-F3F9-44DF-8CD8-80790A3F2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84B3EE-532E-4574-9816-EC7C39814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A926-A41D-49B7-B388-B4F2317A96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4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AA5F46-2F4D-497E-92ED-F53768854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3A7EC4-020A-4D90-A2B3-1B79D17E76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D1845E3-012F-4BAC-9F2D-8C553B3B4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476554-DBEF-4860-8F00-8EF1D09FD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DDB9-78F4-466F-A455-BEEF8F38290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2C4805-FC34-4DA8-A0DF-EC9BDC864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7B6F96-87C1-4D11-A7E8-FAD47E7BF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A926-A41D-49B7-B388-B4F2317A96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523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875D89-BBF9-48E1-AE30-C77DEAD71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ED4CD4-F2E1-4486-807B-25EE4DA44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F0BCCC2-BF78-43D9-A2CE-A2E4EA5C0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3E20011-6E98-409D-B74E-6A2B96D4F9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AB3B99B-3F43-425D-A386-8B7F88E42C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179CF97-34A1-4E96-9C3F-234B89051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DDB9-78F4-466F-A455-BEEF8F38290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020A89E-2A55-4211-BB07-68BA22092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4EE1D5B-A60E-44FC-9496-A00C517B8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A926-A41D-49B7-B388-B4F2317A96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03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0BC76-E172-42E8-A6BC-2B6E56221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2E07321-0992-4D1C-AD1B-DC35E2FBB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DDB9-78F4-466F-A455-BEEF8F38290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B6DAD93-AD87-4A12-9A1F-9ABB66AE7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0842F2E-403E-4A32-876B-BC8FB81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A926-A41D-49B7-B388-B4F2317A96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457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9AC74D6-8316-4493-9B32-7D8E1DF52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DDB9-78F4-466F-A455-BEEF8F38290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CFE8BA8-979A-4DA9-BFF4-D1FAC548E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60AC9D7-B477-419A-B8F0-A024652DF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A926-A41D-49B7-B388-B4F2317A96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24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04A138-376F-4429-BD1B-5FDC5A76E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1D5916-E8BF-473C-A636-5E83AE986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1A2377E-562E-4BFF-986B-653F4DF87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0D1A29-E984-4A58-B953-F13FAC577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DDB9-78F4-466F-A455-BEEF8F38290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E2FB553-A8C2-4021-B5E2-3DFAA9697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BE151F4-0791-4137-A6FD-8F732661A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A926-A41D-49B7-B388-B4F2317A96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759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9C6FAD-1465-4881-88AD-685407FFE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AE72728-0779-45E1-8771-FFC326E2F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176B640-B305-49AF-803D-F57D0B9C1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ACA63A9-B365-4D31-9D7D-959B25BB3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EDDB9-78F4-466F-A455-BEEF8F38290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C15161-9D25-4ED9-B7F8-B6E03F6A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9BBE0B-E813-43AF-95ED-709F678B6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BA926-A41D-49B7-B388-B4F2317A96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46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F9C2E6A-6DEA-41CA-87E8-77AF48495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4D59936-63A5-496B-B17F-554A4A995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EB897D-EBF7-47C2-BF66-3D5B567C1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EDDB9-78F4-466F-A455-BEEF8F382904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D7D4A7-5ADC-4C6C-A07E-DB4E1BE8E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730C7B-3E98-43EA-AB40-6CF0FC94E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BA926-A41D-49B7-B388-B4F2317A96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16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4D432A-7C48-41AB-89A8-68AD00DA48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Uživatelé účetnictví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459509-4FBB-44D3-8680-78DE25B210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97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E68D2A-4C93-4110-B501-F874DCE1A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Manažeři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6F2CB1-52A3-4842-9574-F24EAE234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Naplnit požadavky investorů, zhodnocení investic</a:t>
            </a:r>
          </a:p>
          <a:p>
            <a:r>
              <a:rPr lang="cs-CZ" dirty="0"/>
              <a:t>Organizační, plánovací, kontrolní a informační</a:t>
            </a:r>
          </a:p>
          <a:p>
            <a:r>
              <a:rPr lang="cs-CZ" dirty="0"/>
              <a:t>Hodnotí informace, slouží k řízení a rozhodování</a:t>
            </a:r>
          </a:p>
          <a:p>
            <a:r>
              <a:rPr lang="cs-CZ" dirty="0"/>
              <a:t>Kam investovat</a:t>
            </a:r>
          </a:p>
          <a:p>
            <a:r>
              <a:rPr lang="cs-CZ" dirty="0"/>
              <a:t>Kontrola nákladů, příjmů, výdajů, výnosy</a:t>
            </a:r>
          </a:p>
          <a:p>
            <a:r>
              <a:rPr lang="cs-CZ" dirty="0"/>
              <a:t>Kontrola efektivnosti výroby a hospodárnosti</a:t>
            </a:r>
          </a:p>
          <a:p>
            <a:r>
              <a:rPr lang="cs-CZ" dirty="0"/>
              <a:t>Sledování rozpočtů</a:t>
            </a:r>
          </a:p>
          <a:p>
            <a:r>
              <a:rPr lang="cs-CZ" dirty="0"/>
              <a:t>Rozhodování o objemu výroby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978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C40B5-2E06-4719-91CC-36EA9C2BC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69D637-6904-4E6F-9A39-8E955247C5D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Sledování rozpočtu (příjmy, výdaje)</a:t>
            </a:r>
          </a:p>
          <a:p>
            <a:r>
              <a:rPr lang="cs-CZ" dirty="0"/>
              <a:t>Dotace, daně, státní investice</a:t>
            </a:r>
          </a:p>
          <a:p>
            <a:r>
              <a:rPr lang="cs-CZ" dirty="0"/>
              <a:t>Sledování </a:t>
            </a:r>
            <a:r>
              <a:rPr lang="cs-CZ" dirty="0" err="1"/>
              <a:t>ekon</a:t>
            </a:r>
            <a:r>
              <a:rPr lang="cs-CZ" dirty="0"/>
              <a:t>. Stavu státu</a:t>
            </a:r>
          </a:p>
          <a:p>
            <a:r>
              <a:rPr lang="cs-CZ" dirty="0"/>
              <a:t>Kontrola veřejných financí, obecní a krajská správa financí</a:t>
            </a:r>
          </a:p>
          <a:p>
            <a:r>
              <a:rPr lang="cs-CZ" dirty="0"/>
              <a:t>Účetnictví NO, ČNB, pohledávky </a:t>
            </a:r>
            <a:r>
              <a:rPr lang="cs-CZ" dirty="0" err="1"/>
              <a:t>věěř</a:t>
            </a:r>
            <a:r>
              <a:rPr lang="cs-CZ" dirty="0"/>
              <a:t>. Správy</a:t>
            </a:r>
          </a:p>
          <a:p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48AF2E3-C7FD-4EF1-AFF0-ACE2513F830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Výběr daní (výše, splatnost)</a:t>
            </a:r>
          </a:p>
          <a:p>
            <a:r>
              <a:rPr lang="cs-CZ" dirty="0"/>
              <a:t>Pohledávky a závazky vůči státu</a:t>
            </a:r>
          </a:p>
          <a:p>
            <a:r>
              <a:rPr lang="cs-CZ" dirty="0"/>
              <a:t>Kontrola – TČ, hospodářská kriminalita</a:t>
            </a:r>
          </a:p>
          <a:p>
            <a:r>
              <a:rPr lang="cs-CZ" dirty="0"/>
              <a:t>Dotace a dotační tituly (čerpání, kontrola)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31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3186BB-FE33-482C-B78B-9CE293FA3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Dodavatelé, odběratelé, banky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731500-2B65-47E7-A541-D48652F77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Obrat za min. období</a:t>
            </a:r>
          </a:p>
          <a:p>
            <a:r>
              <a:rPr lang="cs-CZ" dirty="0"/>
              <a:t>Stav závazků a pohledávek</a:t>
            </a:r>
          </a:p>
          <a:p>
            <a:r>
              <a:rPr lang="cs-CZ" dirty="0"/>
              <a:t>Kalkulace, </a:t>
            </a:r>
          </a:p>
          <a:p>
            <a:r>
              <a:rPr lang="cs-CZ" dirty="0"/>
              <a:t>Počáteční stavy, kapitál,</a:t>
            </a:r>
          </a:p>
          <a:p>
            <a:r>
              <a:rPr lang="cs-CZ" dirty="0"/>
              <a:t>Zadlužení – stabilita firmy, výkon</a:t>
            </a:r>
          </a:p>
          <a:p>
            <a:r>
              <a:rPr lang="cs-CZ" dirty="0"/>
              <a:t>HV, CF,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5211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141</Words>
  <Application>Microsoft Office PowerPoint</Application>
  <PresentationFormat>Širokoúhlá obrazovka</PresentationFormat>
  <Paragraphs>27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Uživatelé účetnictví</vt:lpstr>
      <vt:lpstr>Manažeři</vt:lpstr>
      <vt:lpstr>Stát</vt:lpstr>
      <vt:lpstr>Dodavatelé, odběratelé, banky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Uživatelé účetnictví</dc:title>
  <dc:creator>Menšík Michal</dc:creator>
  <cp:lastModifiedBy>Menšík Michal</cp:lastModifiedBy>
  <cp:revision>3</cp:revision>
  <dcterms:created xsi:type="dcterms:W3CDTF">2022-09-27T08:05:39Z</dcterms:created>
  <dcterms:modified xsi:type="dcterms:W3CDTF">2022-09-27T09:26:17Z</dcterms:modified>
</cp:coreProperties>
</file>