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6E62B-7510-4C86-9089-3C56795EC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8C978C-45FE-4CE8-85CC-0807D0E7E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80896F-8424-42F5-9E48-286ABA7F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2B4988-0C8B-4A7B-ADA9-EDC04EC9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EED5FA-3952-441A-86C0-CCFA0352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6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2B154-DEF1-4BCD-8CED-3A1AB7334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05DCEA-98A0-445D-B737-822B48477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E5480B-9521-4671-B18C-CB32A9E9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577595-DDB5-433C-A9B4-CB577B126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5F0198-DF9F-4E09-A839-9080C68F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4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A842B9-339B-4AE0-9379-AC230A123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F96AC3-110D-4C1D-90A4-B8FFFA020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57CBE5-4A95-4CC4-887C-1EDA1832E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9A8374-02DB-4C5B-9768-256FD50B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CCB9CA-F0FC-4DA3-922F-939C66F02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90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D38D9-2327-4A46-A15D-6A8CEDD2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1D968-FE35-4AD7-845B-CBEB38F58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129B5C-4836-4A2A-A6B7-E3B1E5F9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4BC44B-C631-45A1-A72E-D8F1F189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3082E3-0116-416C-8146-6D47A052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15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C6956-C792-4150-B5C3-3E2BDE17D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BDB0C9A-B16E-45E6-B04E-0EA035F32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B30B7B-202D-4D28-9CB0-02DFC383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F9B6B4-C620-4364-9C03-6FBA278B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E42FB8-FAAF-468B-9F46-3F64FB39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43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557D9-4EEC-40D3-88AB-B21D0838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C882DB-6DA0-47A4-8E13-63AC5BADC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98DD11C-8318-4ACB-9936-92F4BA99A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29EEA8-F4EF-4ECE-B93F-235F68DA3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8393AC-77B8-4F07-B178-6E9721685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2EDCB6-0450-48DF-8A35-C3BFF304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39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9FCEB-47E9-400E-800D-56FFCAA6F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224167-6243-4268-B0B4-60B75A399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76A143F-D5BC-4D05-AC12-EF5F757B2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1D775DD-0191-4776-84C0-405CE8A2C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B74B2BF-25FD-4051-9671-B14092F7C7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48C3721-8B28-4FE0-AE51-0BE0F854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FA0FFB7-4874-41AA-8F6D-54C75DB3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4E1A75-20A2-4F07-8D8C-2BB29F257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26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E4CD3-82D0-4BFB-8DDE-B39DD4212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9E204B9-6EE6-4A92-B469-F3CEB354E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059C87-82E3-419B-886B-9C48E9FDD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CC1407-799C-458C-925C-DB0A4520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03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0F85C7-DDD3-4210-B751-DF62A2291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FA27BDF-6B17-43A7-927D-7FB03F3E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29F25C-18B4-4C52-9FED-E508C608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6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E4E80-1256-4D8A-9C37-B6AF2579A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8AB06C-0656-4BD9-AAB0-B8E46A334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F96721A-CFB6-487A-978B-1BC0C4EF2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659671-9D14-47F1-A18E-D1404ED2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5FE665-9F9D-4229-922F-4971B6178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F8A746-EBCF-45FF-926D-F70338FC6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24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BEFE1-B886-4D61-885A-F2212BD6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D52534-0C33-456F-94E8-2D35B325A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2E6D0B2-F164-42EB-B380-B55335719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80552-E1C4-4BFF-84D2-FE2125AB3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BC0CE0-FE26-4CBF-8334-92DFE663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7A7831-DCC8-48A2-96F1-70EBE8DC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25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1DB4A4-6FE0-487D-A49D-226D7DCB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F664612-BB14-4770-9332-AFD67E7A7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6CD511-EFDD-480B-B6CD-A14E14894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AE961-AECF-42F9-8C69-3832B82F124A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BEBFDF-725D-4E02-AD37-199F19D96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D4E757-9748-4140-8259-7D64021E0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606B-D398-4C4C-A804-D5F245F67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63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58E94-3069-4F2D-9F72-E57669148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D0A3C1-A3E5-49EE-803A-A0316C80E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Proč? -  veškeré náklad – provoz, prodej, správa a řízení</a:t>
            </a:r>
          </a:p>
          <a:p>
            <a:r>
              <a:rPr lang="cs-CZ" dirty="0"/>
              <a:t> zaměstnanci, materiál, </a:t>
            </a:r>
          </a:p>
          <a:p>
            <a:pPr lvl="1"/>
            <a:r>
              <a:rPr lang="cs-CZ" dirty="0"/>
              <a:t>Zisky, ztráta z výrobků,</a:t>
            </a:r>
          </a:p>
          <a:p>
            <a:pPr lvl="1"/>
            <a:r>
              <a:rPr lang="cs-CZ" dirty="0"/>
              <a:t>Kolik vynesla pobočka</a:t>
            </a:r>
          </a:p>
          <a:p>
            <a:pPr lvl="1"/>
            <a:r>
              <a:rPr lang="cs-CZ" dirty="0"/>
              <a:t>Závazky – zaplacené úvěry (zůstatek), pohledávky, investice – do fondů a pod.</a:t>
            </a:r>
          </a:p>
          <a:p>
            <a:pPr lvl="1"/>
            <a:r>
              <a:rPr lang="cs-CZ" dirty="0"/>
              <a:t>Net </a:t>
            </a:r>
            <a:r>
              <a:rPr lang="cs-CZ" dirty="0" err="1"/>
              <a:t>worth</a:t>
            </a:r>
            <a:r>
              <a:rPr lang="cs-CZ" dirty="0"/>
              <a:t> – vyčíslení</a:t>
            </a:r>
          </a:p>
          <a:p>
            <a:pPr lvl="1"/>
            <a:r>
              <a:rPr lang="cs-CZ" dirty="0"/>
              <a:t>Evidence partnerů – s kým, jak se jim daří, zda splácí co dluží.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55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4DDF4-C730-4BD5-82FE-6C95061CC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7559B9-D869-4107-BA09-D760D1076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Široké spektrum</a:t>
            </a:r>
          </a:p>
          <a:p>
            <a:r>
              <a:rPr lang="cs-CZ" dirty="0"/>
              <a:t>Kontrola – finanční úřad, katastrální úřad, </a:t>
            </a:r>
          </a:p>
          <a:p>
            <a:r>
              <a:rPr lang="cs-CZ" dirty="0"/>
              <a:t>ČNB, auditor</a:t>
            </a:r>
          </a:p>
          <a:p>
            <a:r>
              <a:rPr lang="cs-CZ" dirty="0"/>
              <a:t>Kontrola sankcí, BOZP</a:t>
            </a:r>
          </a:p>
          <a:p>
            <a:r>
              <a:rPr lang="cs-CZ" dirty="0"/>
              <a:t>Statistika, statistické šetření</a:t>
            </a:r>
          </a:p>
          <a:p>
            <a:r>
              <a:rPr lang="cs-CZ" dirty="0"/>
              <a:t>ŽP</a:t>
            </a:r>
          </a:p>
          <a:p>
            <a:r>
              <a:rPr lang="cs-CZ" dirty="0"/>
              <a:t>Daně</a:t>
            </a:r>
          </a:p>
          <a:p>
            <a:r>
              <a:rPr lang="cs-CZ" dirty="0"/>
              <a:t>Dotace</a:t>
            </a:r>
          </a:p>
          <a:p>
            <a:r>
              <a:rPr lang="cs-CZ" dirty="0"/>
              <a:t>Veřejné zakázky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6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1900F-23A4-4BE6-B7D8-444D34717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partneři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EEBE5C-4AD3-4265-A44E-198CE20A7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 podniku (HV, obraty, …)</a:t>
            </a:r>
          </a:p>
          <a:p>
            <a:r>
              <a:rPr lang="cs-CZ" dirty="0"/>
              <a:t>Banky – při poskytování úvěrů, druh činnosti (udržitelnost), </a:t>
            </a:r>
          </a:p>
          <a:p>
            <a:r>
              <a:rPr lang="cs-CZ" dirty="0"/>
              <a:t>Dodavatelé – finanční zdraví, </a:t>
            </a:r>
          </a:p>
          <a:p>
            <a:r>
              <a:rPr lang="cs-CZ" dirty="0"/>
              <a:t>Odběratelé – dtto,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9130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121</Words>
  <Application>Microsoft Office PowerPoint</Application>
  <PresentationFormat>Širokoúhlá obrazovka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Manažer</vt:lpstr>
      <vt:lpstr>Stát</vt:lpstr>
      <vt:lpstr>Business partneři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</dc:title>
  <dc:creator>Menšík Michal</dc:creator>
  <cp:lastModifiedBy>Menšík Michal</cp:lastModifiedBy>
  <cp:revision>4</cp:revision>
  <dcterms:created xsi:type="dcterms:W3CDTF">2022-09-26T11:49:35Z</dcterms:created>
  <dcterms:modified xsi:type="dcterms:W3CDTF">2022-09-26T13:10:09Z</dcterms:modified>
</cp:coreProperties>
</file>