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72" r:id="rId1"/>
    <p:sldMasterId id="2147483984" r:id="rId2"/>
    <p:sldMasterId id="2147483996" r:id="rId3"/>
  </p:sldMasterIdLst>
  <p:notesMasterIdLst>
    <p:notesMasterId r:id="rId9"/>
  </p:notesMasterIdLst>
  <p:sldIdLst>
    <p:sldId id="347" r:id="rId4"/>
    <p:sldId id="367" r:id="rId5"/>
    <p:sldId id="365" r:id="rId6"/>
    <p:sldId id="363" r:id="rId7"/>
    <p:sldId id="3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FFC000"/>
    <a:srgbClr val="FFCC66"/>
    <a:srgbClr val="00FF99"/>
    <a:srgbClr val="66FF99"/>
    <a:srgbClr val="00B0F0"/>
    <a:srgbClr val="0091EA"/>
    <a:srgbClr val="FF0000"/>
    <a:srgbClr val="00B4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9" autoAdjust="0"/>
    <p:restoredTop sz="94660"/>
  </p:normalViewPr>
  <p:slideViewPr>
    <p:cSldViewPr>
      <p:cViewPr>
        <p:scale>
          <a:sx n="70" d="100"/>
          <a:sy n="70" d="100"/>
        </p:scale>
        <p:origin x="-14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A6E38-82B1-47BB-A812-313B295FEFF2}" type="datetimeFigureOut">
              <a:rPr lang="en-US" smtClean="0"/>
              <a:pPr/>
              <a:t>10/26/2022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89E94-532B-494D-AD7A-712B16D9F5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98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6549-8FB2-4D15-BD2D-F2DCE531A14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EVENT MARKETING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60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9FBAC-59F0-4789-9546-FCD3B5F67F8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EVENT MARKETING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377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DA7E-275E-4283-B67C-DD7CFE4D5DF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EVENT MARKETING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613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613F-1CE7-444F-BC0B-C523A8DC653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200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3679B-BF8C-4C43-983B-D2DD83920E2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549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7973-004B-47B1-9C46-E54669ACA1C1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598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23DC-7F74-4D16-BF46-8DA9F8D24F3D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239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D350-7079-4C3B-AE07-9A5CCFB3F3A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4194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1429-4570-4484-91FB-63ED1121D258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2269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CFBA-6DA1-49F8-92E4-627D6D909B46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1258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A9390-83BF-47F6-B09A-6A556DCEA446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520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3AF8-82E4-40D6-A4DC-65EEB6B2287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EVENT MARKETING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5317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3E1B-F0C6-48AC-A213-CDF7EB909999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645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BAC8D-2D6F-4EE6-B660-411C7EC49D9C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539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DC2B4-1228-4B97-992E-02431A0ABD4D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036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A9EEE-EFE9-451A-B73A-EB483F45342C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108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7A4B-AEB0-48B8-9CE9-D60EB5319C8F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581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923C-A237-4859-A244-E4320EB159F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2078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7D60E-FAB5-4475-BFB8-73DD6AF0A8C8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6418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89DC-051C-4614-AADB-7AB687CC25D7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9369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E31-8B7D-4882-A2D5-CB5DC66F5AD6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4304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7364-3BD0-4126-AF21-5BFEA776EC08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106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BA699-330E-4E04-ADFC-9AB0A74F72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EVENT MARKETING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057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8200-E02C-4097-958F-E8838AA77DC6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4599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E8AC-50D7-49BE-BCD3-A49E53520B9A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5817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2E20B-DBCE-4E6F-8544-933CD4BB2FED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1465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126D-4692-4F6B-BAAE-D648064A9970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99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B336A-7E71-4873-8133-110B45DDF87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EVENT MARKETING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48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9530-1B66-472F-9234-E95EB93CE3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EVENT MARKETING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9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B75CF-000F-48E3-B420-44733EC3238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EVENT MARKETING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5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5E6A-D6E2-4935-A462-25789A095C4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EVENT MARKETING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257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89365-1AA9-4117-A2BF-F0E2A4C1AA9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EVENT MARKETING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638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523D-565B-49FD-9608-115B9F1CF13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EVENT MARKETING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628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A98AE-8906-4FEE-8AD1-3ABE928D75E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EVENT MARKETING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6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899F2-921E-4664-A3D7-C26F3CD4357C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881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8584-69AF-4748-832E-7827BF52FBC9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10/26/2022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37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228600" y="2057400"/>
            <a:ext cx="5105400" cy="159726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600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 MARKETING</a:t>
            </a:r>
          </a:p>
          <a:p>
            <a:pPr>
              <a:spcBef>
                <a:spcPts val="1200"/>
              </a:spcBef>
            </a:pPr>
            <a:r>
              <a:rPr lang="cs-CZ" sz="2800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„Příprava </a:t>
            </a:r>
            <a:r>
              <a:rPr lang="cs-CZ" sz="2800" b="1" dirty="0" err="1" smtClean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eventu</a:t>
            </a:r>
            <a:r>
              <a:rPr lang="cs-CZ" sz="2800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endParaRPr lang="ru-RU" sz="2800" b="1" dirty="0">
              <a:solidFill>
                <a:srgbClr val="66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 txBox="1">
            <a:spLocks noChangeArrowheads="1"/>
          </p:cNvSpPr>
          <p:nvPr/>
        </p:nvSpPr>
        <p:spPr>
          <a:xfrm>
            <a:off x="228600" y="3886200"/>
            <a:ext cx="3963390" cy="45921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 smtClean="0">
                <a:solidFill>
                  <a:srgbClr val="002060"/>
                </a:solidFill>
              </a:rPr>
              <a:t>PhDr. Ing. Mgr. Renáta Pavlíčková, MBA</a:t>
            </a:r>
          </a:p>
          <a:p>
            <a:pPr marL="0" indent="0" algn="just">
              <a:buFont typeface="Arial" pitchFamily="34" charset="0"/>
              <a:buNone/>
            </a:pPr>
            <a:endParaRPr lang="ru-RU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9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Stanovte správný </a:t>
            </a:r>
            <a:r>
              <a:rPr lang="cs-CZ" sz="2000" dirty="0" smtClean="0">
                <a:solidFill>
                  <a:srgbClr val="343434"/>
                </a:solidFill>
              </a:rPr>
              <a:t>termín</a:t>
            </a:r>
            <a:endParaRPr lang="cs-CZ" sz="2000" dirty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Najděte dostupnou </a:t>
            </a:r>
            <a:r>
              <a:rPr lang="cs-CZ" sz="2000" dirty="0" smtClean="0">
                <a:solidFill>
                  <a:srgbClr val="343434"/>
                </a:solidFill>
              </a:rPr>
              <a:t>lokalitu</a:t>
            </a:r>
            <a:endParaRPr lang="cs-CZ" sz="2000" dirty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Ujasněte si počet účastníků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Zamyslete se, jaké potřebujete zázemí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Zkontrolujte </a:t>
            </a:r>
            <a:r>
              <a:rPr lang="cs-CZ" sz="2000" dirty="0" smtClean="0">
                <a:solidFill>
                  <a:srgbClr val="343434"/>
                </a:solidFill>
              </a:rPr>
              <a:t>techniku</a:t>
            </a:r>
            <a:endParaRPr lang="cs-CZ" sz="2000" dirty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Delegujte </a:t>
            </a:r>
            <a:r>
              <a:rPr lang="cs-CZ" sz="2000" dirty="0" smtClean="0">
                <a:solidFill>
                  <a:srgbClr val="343434"/>
                </a:solidFill>
              </a:rPr>
              <a:t>práci</a:t>
            </a:r>
            <a:endParaRPr lang="cs-CZ" sz="2000" dirty="0">
              <a:solidFill>
                <a:srgbClr val="343434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 smtClean="0">
                <a:solidFill>
                  <a:srgbClr val="343434"/>
                </a:solidFill>
              </a:rPr>
              <a:t>Zajistěte catering</a:t>
            </a:r>
            <a:endParaRPr lang="cs-CZ" sz="2000" dirty="0">
              <a:solidFill>
                <a:srgbClr val="343434"/>
              </a:solidFill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lang="cs-CZ" altLang="ko-KR" sz="3200" dirty="0" smtClean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Příprava </a:t>
            </a:r>
            <a:r>
              <a:rPr lang="cs-CZ" altLang="ko-KR" sz="3200" dirty="0" err="1" smtClean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eventu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143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60000"/>
              </a:lnSpc>
            </a:pPr>
            <a:r>
              <a:rPr lang="cs-CZ" altLang="ko-KR" sz="2000" dirty="0" smtClean="0">
                <a:solidFill>
                  <a:schemeClr val="tx1"/>
                </a:solidFill>
                <a:ea typeface="굴림" pitchFamily="34" charset="-127"/>
              </a:rPr>
              <a:t>4 fáze a základní otázky:</a:t>
            </a: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cs-CZ" sz="2000" dirty="0">
                <a:solidFill>
                  <a:schemeClr val="tx1"/>
                </a:solidFill>
              </a:rPr>
              <a:t>Co si </a:t>
            </a:r>
            <a:r>
              <a:rPr lang="cs-CZ" sz="2000" b="1" dirty="0">
                <a:solidFill>
                  <a:schemeClr val="tx1"/>
                </a:solidFill>
              </a:rPr>
              <a:t>musíte ujasnit</a:t>
            </a:r>
            <a:r>
              <a:rPr lang="cs-CZ" sz="2000" dirty="0">
                <a:solidFill>
                  <a:schemeClr val="tx1"/>
                </a:solidFill>
              </a:rPr>
              <a:t>, když plánujete </a:t>
            </a:r>
            <a:r>
              <a:rPr lang="cs-CZ" sz="2000" dirty="0" err="1">
                <a:solidFill>
                  <a:schemeClr val="tx1"/>
                </a:solidFill>
              </a:rPr>
              <a:t>event</a:t>
            </a:r>
            <a:r>
              <a:rPr lang="cs-CZ" sz="2000" dirty="0">
                <a:solidFill>
                  <a:schemeClr val="tx1"/>
                </a:solidFill>
              </a:rPr>
              <a:t>?</a:t>
            </a: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cs-CZ" sz="2000" dirty="0">
                <a:solidFill>
                  <a:schemeClr val="tx1"/>
                </a:solidFill>
              </a:rPr>
              <a:t>Co si před akcí </a:t>
            </a:r>
            <a:r>
              <a:rPr lang="cs-CZ" sz="2000" b="1" dirty="0">
                <a:solidFill>
                  <a:schemeClr val="tx1"/>
                </a:solidFill>
              </a:rPr>
              <a:t>musíte nachystat?</a:t>
            </a:r>
            <a:endParaRPr lang="cs-CZ" sz="2000" dirty="0">
              <a:solidFill>
                <a:schemeClr val="tx1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cs-CZ" sz="2000" dirty="0">
                <a:solidFill>
                  <a:schemeClr val="tx1"/>
                </a:solidFill>
              </a:rPr>
              <a:t>Co musíte</a:t>
            </a:r>
            <a:r>
              <a:rPr lang="cs-CZ" sz="2000" b="1" dirty="0">
                <a:solidFill>
                  <a:schemeClr val="tx1"/>
                </a:solidFill>
              </a:rPr>
              <a:t> mít před a během akce pod kontrolou?</a:t>
            </a:r>
            <a:endParaRPr lang="cs-CZ" sz="2000" dirty="0">
              <a:solidFill>
                <a:schemeClr val="tx1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cs-CZ" sz="2000" dirty="0">
                <a:solidFill>
                  <a:schemeClr val="tx1"/>
                </a:solidFill>
              </a:rPr>
              <a:t>Co nejdříve </a:t>
            </a:r>
            <a:r>
              <a:rPr lang="cs-CZ" sz="2000" b="1" dirty="0">
                <a:solidFill>
                  <a:schemeClr val="tx1"/>
                </a:solidFill>
              </a:rPr>
              <a:t>udělat po akci?</a:t>
            </a:r>
            <a:endParaRPr lang="cs-CZ" sz="2000" dirty="0">
              <a:solidFill>
                <a:schemeClr val="tx1"/>
              </a:solidFill>
            </a:endParaRPr>
          </a:p>
          <a:p>
            <a:pPr algn="just">
              <a:lnSpc>
                <a:spcPct val="160000"/>
              </a:lnSpc>
            </a:pPr>
            <a:endParaRPr lang="cs-CZ" altLang="ko-KR" sz="2400" dirty="0" smtClean="0">
              <a:solidFill>
                <a:schemeClr val="tx1"/>
              </a:solidFill>
              <a:ea typeface="굴림" pitchFamily="34" charset="-127"/>
            </a:endParaRPr>
          </a:p>
          <a:p>
            <a:pPr algn="just">
              <a:lnSpc>
                <a:spcPct val="160000"/>
              </a:lnSpc>
            </a:pPr>
            <a:endParaRPr lang="cs-CZ" altLang="ko-KR" sz="2000" dirty="0" smtClean="0">
              <a:solidFill>
                <a:srgbClr val="343434">
                  <a:lumMod val="85000"/>
                  <a:lumOff val="15000"/>
                </a:srgbClr>
              </a:solidFill>
              <a:ea typeface="굴림" pitchFamily="34" charset="-127"/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latinLnBrk="1">
              <a:defRPr/>
            </a:pP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Příprava </a:t>
            </a:r>
            <a:r>
              <a:rPr lang="cs-CZ" altLang="ko-KR" sz="3200" dirty="0" err="1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eventu</a:t>
            </a: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cs-CZ" altLang="ko-KR" sz="3200" dirty="0" smtClean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manuál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410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60000"/>
              </a:lnSpc>
            </a:pPr>
            <a:endParaRPr lang="cs-CZ" altLang="ko-KR" sz="2000" dirty="0" smtClean="0">
              <a:solidFill>
                <a:srgbClr val="343434">
                  <a:lumMod val="85000"/>
                  <a:lumOff val="15000"/>
                </a:srgbClr>
              </a:solidFill>
              <a:ea typeface="굴림" pitchFamily="34" charset="-127"/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lang="cs-CZ" altLang="ko-KR" sz="3200" dirty="0" smtClean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Příprava </a:t>
            </a:r>
            <a:r>
              <a:rPr lang="cs-CZ" altLang="ko-KR" sz="3200" dirty="0" err="1" smtClean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eventu</a:t>
            </a:r>
            <a:r>
              <a:rPr lang="cs-CZ" altLang="ko-KR" sz="3200" dirty="0" smtClean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manuál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837" y="1580604"/>
            <a:ext cx="7010400" cy="5172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410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3012722"/>
            <a:ext cx="5257800" cy="2168878"/>
          </a:xfrm>
        </p:spPr>
        <p:txBody>
          <a:bodyPr>
            <a:normAutofit/>
          </a:bodyPr>
          <a:lstStyle/>
          <a:p>
            <a:pPr algn="l"/>
            <a:r>
              <a:rPr lang="cs-CZ" sz="3200" dirty="0" smtClean="0">
                <a:solidFill>
                  <a:srgbClr val="4D4D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Děkuji za pozornost </a:t>
            </a:r>
            <a:br>
              <a:rPr lang="cs-CZ" sz="3200" dirty="0" smtClean="0">
                <a:solidFill>
                  <a:srgbClr val="4D4D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200" dirty="0" smtClean="0">
                <a:solidFill>
                  <a:srgbClr val="4D4D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a těším se na příště.</a:t>
            </a:r>
            <a:endParaRPr lang="en-US" sz="3200" dirty="0">
              <a:solidFill>
                <a:srgbClr val="4D4D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343434">
                    <a:tint val="75000"/>
                  </a:srgbClr>
                </a:solidFill>
              </a:rPr>
              <a:t>EVENT MARKETING</a:t>
            </a:r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5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 rot="16200000">
            <a:off x="-1375889" y="2754454"/>
            <a:ext cx="350288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EVENT MARKETING</a:t>
            </a:r>
            <a:endParaRPr lang="cs-CZ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735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5_Office Theme">
  <a:themeElements>
    <a:clrScheme name="Custom 202">
      <a:dk1>
        <a:srgbClr val="343434"/>
      </a:dk1>
      <a:lt1>
        <a:srgbClr val="FFFFFF"/>
      </a:lt1>
      <a:dk2>
        <a:srgbClr val="343434"/>
      </a:dk2>
      <a:lt2>
        <a:srgbClr val="626262"/>
      </a:lt2>
      <a:accent1>
        <a:srgbClr val="506078"/>
      </a:accent1>
      <a:accent2>
        <a:srgbClr val="4081B6"/>
      </a:accent2>
      <a:accent3>
        <a:srgbClr val="7B85B1"/>
      </a:accent3>
      <a:accent4>
        <a:srgbClr val="80ADD6"/>
      </a:accent4>
      <a:accent5>
        <a:srgbClr val="017AB2"/>
      </a:accent5>
      <a:accent6>
        <a:srgbClr val="055CBB"/>
      </a:accent6>
      <a:hlink>
        <a:srgbClr val="69CFFE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Custom 202">
      <a:dk1>
        <a:srgbClr val="343434"/>
      </a:dk1>
      <a:lt1>
        <a:srgbClr val="FFFFFF"/>
      </a:lt1>
      <a:dk2>
        <a:srgbClr val="343434"/>
      </a:dk2>
      <a:lt2>
        <a:srgbClr val="626262"/>
      </a:lt2>
      <a:accent1>
        <a:srgbClr val="506078"/>
      </a:accent1>
      <a:accent2>
        <a:srgbClr val="4081B6"/>
      </a:accent2>
      <a:accent3>
        <a:srgbClr val="7B85B1"/>
      </a:accent3>
      <a:accent4>
        <a:srgbClr val="80ADD6"/>
      </a:accent4>
      <a:accent5>
        <a:srgbClr val="017AB2"/>
      </a:accent5>
      <a:accent6>
        <a:srgbClr val="055CBB"/>
      </a:accent6>
      <a:hlink>
        <a:srgbClr val="69CFFE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Custom 202">
      <a:dk1>
        <a:srgbClr val="343434"/>
      </a:dk1>
      <a:lt1>
        <a:srgbClr val="FFFFFF"/>
      </a:lt1>
      <a:dk2>
        <a:srgbClr val="343434"/>
      </a:dk2>
      <a:lt2>
        <a:srgbClr val="626262"/>
      </a:lt2>
      <a:accent1>
        <a:srgbClr val="506078"/>
      </a:accent1>
      <a:accent2>
        <a:srgbClr val="4081B6"/>
      </a:accent2>
      <a:accent3>
        <a:srgbClr val="7B85B1"/>
      </a:accent3>
      <a:accent4>
        <a:srgbClr val="80ADD6"/>
      </a:accent4>
      <a:accent5>
        <a:srgbClr val="017AB2"/>
      </a:accent5>
      <a:accent6>
        <a:srgbClr val="055CBB"/>
      </a:accent6>
      <a:hlink>
        <a:srgbClr val="69CFFE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2303</TotalTime>
  <Words>94</Words>
  <Application>Microsoft Office PowerPoint</Application>
  <PresentationFormat>Předvádění na obrazovce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15_Office Theme</vt:lpstr>
      <vt:lpstr>2_Office Theme</vt:lpstr>
      <vt:lpstr>3_Office Theme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                     a těším se na příště.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Renáta</cp:lastModifiedBy>
  <cp:revision>336</cp:revision>
  <dcterms:created xsi:type="dcterms:W3CDTF">2012-04-26T17:06:14Z</dcterms:created>
  <dcterms:modified xsi:type="dcterms:W3CDTF">2022-10-26T22:37:30Z</dcterms:modified>
</cp:coreProperties>
</file>