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  <p:sldMasterId id="2147483984" r:id="rId2"/>
    <p:sldMasterId id="2147483996" r:id="rId3"/>
  </p:sldMasterIdLst>
  <p:notesMasterIdLst>
    <p:notesMasterId r:id="rId9"/>
  </p:notesMasterIdLst>
  <p:sldIdLst>
    <p:sldId id="347" r:id="rId4"/>
    <p:sldId id="367" r:id="rId5"/>
    <p:sldId id="365" r:id="rId6"/>
    <p:sldId id="363" r:id="rId7"/>
    <p:sldId id="3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C000"/>
    <a:srgbClr val="FFCC66"/>
    <a:srgbClr val="00FF99"/>
    <a:srgbClr val="66FF99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>
        <p:scale>
          <a:sx n="70" d="100"/>
          <a:sy n="70" d="100"/>
        </p:scale>
        <p:origin x="-14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6549-8FB2-4D15-BD2D-F2DCE531A1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FBAC-59F0-4789-9546-FCD3B5F67F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DA7E-275E-4283-B67C-DD7CFE4D5D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613F-1CE7-444F-BC0B-C523A8DC653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0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679B-BF8C-4C43-983B-D2DD83920E2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4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7973-004B-47B1-9C46-E54669ACA1C1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98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23DC-7F74-4D16-BF46-8DA9F8D24F3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39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D350-7079-4C3B-AE07-9A5CCFB3F3A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19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1429-4570-4484-91FB-63ED1121D25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26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FBA-6DA1-49F8-92E4-627D6D909B4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2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9390-83BF-47F6-B09A-6A556DCEA44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3AF8-82E4-40D6-A4DC-65EEB6B228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3E1B-F0C6-48AC-A213-CDF7EB909999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45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AC8D-2D6F-4EE6-B660-411C7EC49D9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39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C2B4-1228-4B97-992E-02431A0ABD4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3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9EEE-EFE9-451A-B73A-EB483F45342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08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4B-AEB0-48B8-9CE9-D60EB5319C8F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81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23C-A237-4859-A244-E4320EB159F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07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60E-FAB5-4475-BFB8-73DD6AF0A8C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41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9DC-051C-4614-AADB-7AB687CC25D7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36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E31-8B7D-4882-A2D5-CB5DC66F5AD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30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7364-3BD0-4126-AF21-5BFEA776EC0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A699-330E-4E04-ADFC-9AB0A74F72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200-E02C-4097-958F-E8838AA77DC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59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E8AC-50D7-49BE-BCD3-A49E53520B9A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81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E20B-DBCE-4E6F-8544-933CD4BB2FE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46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26D-4692-4F6B-BAAE-D648064A9970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9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336A-7E71-4873-8133-110B45DDF8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9530-1B66-472F-9234-E95EB93CE3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75CF-000F-48E3-B420-44733EC323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E6A-D6E2-4935-A462-25789A095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9365-1AA9-4117-A2BF-F0E2A4C1AA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523D-565B-49FD-9608-115B9F1CF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98AE-8906-4FEE-8AD1-3ABE928D75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99F2-921E-4664-A3D7-C26F3CD4357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8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8584-69AF-4748-832E-7827BF52FBC9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10/26/2022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7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28600" y="2057400"/>
            <a:ext cx="5105400" cy="15972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6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MARKETING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„Příprava </a:t>
            </a:r>
            <a:r>
              <a:rPr lang="cs-CZ" sz="2800" b="1" dirty="0" err="1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r>
              <a:rPr lang="cs-CZ" sz="2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ru-RU" sz="2800" b="1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228600" y="3886200"/>
            <a:ext cx="3963390" cy="45921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>
                <a:solidFill>
                  <a:srgbClr val="002060"/>
                </a:solidFill>
              </a:rPr>
              <a:t>PhDr. Ing. Mgr. Renáta Pavlíčková, MBA</a:t>
            </a:r>
          </a:p>
          <a:p>
            <a:pPr marL="0" indent="0" algn="just">
              <a:buFont typeface="Arial" pitchFamily="34" charset="0"/>
              <a:buNone/>
            </a:pP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Stanovte správný </a:t>
            </a:r>
            <a:r>
              <a:rPr lang="cs-CZ" sz="2000" dirty="0" smtClean="0">
                <a:solidFill>
                  <a:srgbClr val="343434"/>
                </a:solidFill>
              </a:rPr>
              <a:t>termín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Najděte dostupnou </a:t>
            </a:r>
            <a:r>
              <a:rPr lang="cs-CZ" sz="2000" dirty="0" smtClean="0">
                <a:solidFill>
                  <a:srgbClr val="343434"/>
                </a:solidFill>
              </a:rPr>
              <a:t>lokalitu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Ujasněte si počet účastníků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Zamyslete se, jaké potřebujete zázemí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Zkontrolujte </a:t>
            </a:r>
            <a:r>
              <a:rPr lang="cs-CZ" sz="2000" dirty="0" smtClean="0">
                <a:solidFill>
                  <a:srgbClr val="343434"/>
                </a:solidFill>
              </a:rPr>
              <a:t>techniku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Delegujte </a:t>
            </a:r>
            <a:r>
              <a:rPr lang="cs-CZ" sz="2000" dirty="0" smtClean="0">
                <a:solidFill>
                  <a:srgbClr val="343434"/>
                </a:solidFill>
              </a:rPr>
              <a:t>práci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solidFill>
                  <a:srgbClr val="343434"/>
                </a:solidFill>
              </a:rPr>
              <a:t>Zajistěte catering</a:t>
            </a:r>
            <a:endParaRPr lang="cs-CZ" sz="20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</a:t>
            </a:r>
            <a:r>
              <a:rPr lang="cs-CZ" altLang="ko-KR" sz="3200" dirty="0" err="1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14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cs-CZ" altLang="ko-KR" sz="2000" dirty="0" smtClean="0">
                <a:solidFill>
                  <a:schemeClr val="tx1"/>
                </a:solidFill>
                <a:ea typeface="굴림" pitchFamily="34" charset="-127"/>
              </a:rPr>
              <a:t>4 fáze a základní otázky: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si </a:t>
            </a:r>
            <a:r>
              <a:rPr lang="cs-CZ" sz="2000" b="1" dirty="0">
                <a:solidFill>
                  <a:schemeClr val="tx1"/>
                </a:solidFill>
              </a:rPr>
              <a:t>musíte ujasnit</a:t>
            </a:r>
            <a:r>
              <a:rPr lang="cs-CZ" sz="2000" dirty="0">
                <a:solidFill>
                  <a:schemeClr val="tx1"/>
                </a:solidFill>
              </a:rPr>
              <a:t>, když plánujete </a:t>
            </a:r>
            <a:r>
              <a:rPr lang="cs-CZ" sz="2000" dirty="0" err="1">
                <a:solidFill>
                  <a:schemeClr val="tx1"/>
                </a:solidFill>
              </a:rPr>
              <a:t>event</a:t>
            </a:r>
            <a:r>
              <a:rPr lang="cs-CZ" sz="2000" dirty="0">
                <a:solidFill>
                  <a:schemeClr val="tx1"/>
                </a:solidFill>
              </a:rPr>
              <a:t>?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si před akcí </a:t>
            </a:r>
            <a:r>
              <a:rPr lang="cs-CZ" sz="2000" b="1" dirty="0">
                <a:solidFill>
                  <a:schemeClr val="tx1"/>
                </a:solidFill>
              </a:rPr>
              <a:t>musíte nachystat?</a:t>
            </a:r>
            <a:endParaRPr lang="cs-CZ" sz="2000" dirty="0">
              <a:solidFill>
                <a:schemeClr val="tx1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musíte</a:t>
            </a:r>
            <a:r>
              <a:rPr lang="cs-CZ" sz="2000" b="1" dirty="0">
                <a:solidFill>
                  <a:schemeClr val="tx1"/>
                </a:solidFill>
              </a:rPr>
              <a:t> mít před a během akce pod kontrolou?</a:t>
            </a:r>
            <a:endParaRPr lang="cs-CZ" sz="2000" dirty="0">
              <a:solidFill>
                <a:schemeClr val="tx1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nejdříve </a:t>
            </a:r>
            <a:r>
              <a:rPr lang="cs-CZ" sz="2000" b="1" dirty="0">
                <a:solidFill>
                  <a:schemeClr val="tx1"/>
                </a:solidFill>
              </a:rPr>
              <a:t>udělat po akci?</a:t>
            </a:r>
            <a:endParaRPr lang="cs-CZ" sz="20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cs-CZ" altLang="ko-KR" sz="2400" dirty="0" smtClean="0">
              <a:solidFill>
                <a:schemeClr val="tx1"/>
              </a:solidFill>
              <a:ea typeface="굴림" pitchFamily="34" charset="-127"/>
            </a:endParaRPr>
          </a:p>
          <a:p>
            <a:pPr algn="just">
              <a:lnSpc>
                <a:spcPct val="160000"/>
              </a:lnSpc>
            </a:pPr>
            <a:endParaRPr lang="cs-CZ" altLang="ko-KR" sz="2000" dirty="0" smtClean="0">
              <a:solidFill>
                <a:srgbClr val="343434">
                  <a:lumMod val="85000"/>
                  <a:lumOff val="15000"/>
                </a:srgbClr>
              </a:solidFill>
              <a:ea typeface="굴림" pitchFamily="34" charset="-127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latinLnBrk="1">
              <a:defRPr/>
            </a:pPr>
            <a:r>
              <a:rPr lang="cs-CZ" altLang="ko-KR" sz="3200" dirty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</a:t>
            </a:r>
            <a:r>
              <a:rPr lang="cs-CZ" altLang="ko-KR" sz="3200" dirty="0" err="1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r>
              <a:rPr lang="cs-CZ" altLang="ko-KR" sz="3200" dirty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manuál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41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cs-CZ" altLang="ko-KR" sz="2000" dirty="0" smtClean="0">
              <a:solidFill>
                <a:srgbClr val="343434">
                  <a:lumMod val="85000"/>
                  <a:lumOff val="15000"/>
                </a:srgbClr>
              </a:solidFill>
              <a:ea typeface="굴림" pitchFamily="34" charset="-127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</a:t>
            </a:r>
            <a:r>
              <a:rPr lang="cs-CZ" altLang="ko-KR" sz="3200" dirty="0" err="1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manuál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" y="1580604"/>
            <a:ext cx="7010400" cy="5172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1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12722"/>
            <a:ext cx="5257800" cy="216887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</a:t>
            </a:r>
            <a:br>
              <a:rPr lang="cs-CZ" sz="32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a těším se na příště.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5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 rot="16200000">
            <a:off x="-1375889" y="2754454"/>
            <a:ext cx="35028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EVENT MARKETING</a:t>
            </a:r>
            <a:endParaRPr lang="cs-CZ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3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94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15_Office Theme</vt:lpstr>
      <vt:lpstr>2_Office Theme</vt:lpstr>
      <vt:lpstr>3_Office Theme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                    a těším se na příště.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Renáta</cp:lastModifiedBy>
  <cp:revision>336</cp:revision>
  <dcterms:created xsi:type="dcterms:W3CDTF">2012-04-26T17:06:14Z</dcterms:created>
  <dcterms:modified xsi:type="dcterms:W3CDTF">2022-10-26T22:37:30Z</dcterms:modified>
</cp:coreProperties>
</file>