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312" r:id="rId3"/>
    <p:sldId id="311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2" clrIdx="0">
    <p:extLst>
      <p:ext uri="{19B8F6BF-5375-455C-9EA6-DF929625EA0E}">
        <p15:presenceInfo xmlns:p15="http://schemas.microsoft.com/office/powerpoint/2012/main" userId="S-1-5-21-1561073808-1010503232-1077469174-50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50" autoAdjust="0"/>
  </p:normalViewPr>
  <p:slideViewPr>
    <p:cSldViewPr snapToGrid="0" snapToObjects="1">
      <p:cViewPr varScale="1">
        <p:scale>
          <a:sx n="112" d="100"/>
          <a:sy n="112" d="100"/>
        </p:scale>
        <p:origin x="15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29.10.2021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561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503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319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2" y="3800496"/>
            <a:ext cx="7090872" cy="1071686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Požadavky na ukončení předmětu</a:t>
            </a:r>
            <a:b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200" b="1" dirty="0">
                <a:solidFill>
                  <a:srgbClr val="D10202"/>
                </a:solidFill>
                <a:cs typeface="Arial"/>
              </a:rPr>
              <a:t>Úvod do studia (YUST)</a:t>
            </a:r>
            <a:endParaRPr lang="en-US" sz="22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5070829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7" y="675822"/>
            <a:ext cx="7475108" cy="5334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srgbClr val="C00000"/>
                </a:solidFill>
                <a:cs typeface="Arial"/>
              </a:rPr>
              <a:t>UKONČENÍ STUDIJNÍHO PŘEDMĚTU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6" y="1333145"/>
            <a:ext cx="8175863" cy="4742354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400" dirty="0"/>
              <a:t>Název studijního předmětu: Úvod do studia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1400" dirty="0"/>
              <a:t>Zkratka předmětu: YUST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1400" dirty="0"/>
              <a:t>Počet kreditů: 2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1400" dirty="0"/>
              <a:t>Způsob zakončení: zápočet</a:t>
            </a:r>
          </a:p>
          <a:p>
            <a:pPr marL="0" indent="0">
              <a:spcBef>
                <a:spcPts val="600"/>
              </a:spcBef>
              <a:buNone/>
            </a:pPr>
            <a:endParaRPr lang="cs-CZ" sz="14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cs-CZ" sz="1400" b="1" dirty="0"/>
              <a:t>Požadavky na studenta:</a:t>
            </a:r>
          </a:p>
          <a:p>
            <a:pPr algn="just">
              <a:spcBef>
                <a:spcPts val="600"/>
              </a:spcBef>
              <a:buFont typeface="+mj-lt"/>
              <a:buAutoNum type="arabicParenR"/>
            </a:pPr>
            <a:r>
              <a:rPr lang="cs-CZ" sz="1400" dirty="0"/>
              <a:t>Seminární práce: "Moje studium na MVŠO" </a:t>
            </a:r>
          </a:p>
          <a:p>
            <a:pPr marL="571500" lvl="1" indent="-1714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400" dirty="0"/>
              <a:t>Student v rámci své seminární práce prezentuje svůj úhel pohledu na své dosavadní studium na MVŠO. Doporučuji zahrnout proces adaptace na vysokoškolský formát studia, vlastní zkušenosti, konstruktivní kritiku, náměty, nápady a připomínky, které by mohly sloužit jako podněty pro zvýšení kvality studia </a:t>
            </a:r>
            <a:br>
              <a:rPr lang="cs-CZ" sz="1400" dirty="0"/>
            </a:br>
            <a:r>
              <a:rPr lang="cs-CZ" sz="1400" dirty="0"/>
              <a:t>na MVŠO.</a:t>
            </a:r>
          </a:p>
          <a:p>
            <a:pPr marL="571500" lvl="1" indent="-1714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400" dirty="0"/>
              <a:t>Rozsah práce: 3-4 strany A4 (včetně titulní stránky).</a:t>
            </a:r>
          </a:p>
          <a:p>
            <a:pPr marL="571500" lvl="1" indent="-1714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400" dirty="0"/>
              <a:t>Odevzdání ve Wordu, vložit do IS MVŠO/YUST/Odevzdávárna.</a:t>
            </a:r>
          </a:p>
          <a:p>
            <a:pPr marL="571500" lvl="1" indent="-1714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400" dirty="0"/>
              <a:t>Termín: 15. 12. 2021 (23:59 hod.).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55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671407"/>
            <a:ext cx="7483653" cy="5334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srgbClr val="C00000"/>
                </a:solidFill>
                <a:cs typeface="Arial"/>
              </a:rPr>
              <a:t>OBSAH PŘEDMĚTU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8" y="1204807"/>
            <a:ext cx="8229600" cy="4981786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Terciární vzdělávání v České republice, pozice MVŠO v rámci vzdělávacího systému, mise, vize, organizační struktura školy.</a:t>
            </a:r>
            <a:endParaRPr lang="cs-CZ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758055" algn="l"/>
              </a:tabLst>
            </a:pPr>
            <a:r>
              <a:rPr lang="cs-CZ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Studium na vysoké škole (základní podoby výuky, způsoby ukončení předmětu, kreditový systém, státní závěrečné zkoušky a ukončení studia, akademické tituly – udělování, oslovování na akademické půdě).</a:t>
            </a:r>
            <a:endParaRPr lang="cs-CZ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758055" algn="l"/>
              </a:tabLst>
            </a:pPr>
            <a:r>
              <a:rPr lang="cs-CZ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Možnosti studia v zahraničí. Erasmus.</a:t>
            </a:r>
            <a:endParaRPr lang="cs-CZ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758055" algn="l"/>
              </a:tabLst>
            </a:pPr>
            <a:r>
              <a:rPr lang="cs-CZ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Projektová výuka zaměřená na CSR projekty.</a:t>
            </a:r>
            <a:endParaRPr lang="cs-CZ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758055" algn="l"/>
              </a:tabLst>
            </a:pPr>
            <a:r>
              <a:rPr lang="cs-CZ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Závěrečné a kvalifikační práce – úvod do problematiky (seminární a ročníkové práce, bakalářské práce, diplomové práce)</a:t>
            </a:r>
            <a:r>
              <a:rPr lang="cs-CZ" sz="14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cs-CZ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Seminární práce jako jedna z klíčových forem ověřování znalostí a dovedností. Systém zpracovávání seminárních prací (téma, formální a obsahová stránka, prezentace seminární práce).</a:t>
            </a:r>
            <a:endParaRPr lang="cs-CZ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cs-CZ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Práce s literaturou (prameny, primární a sekundární literatura). Rešerše. Využití elektronických zdrojů, vědecké databáze. </a:t>
            </a:r>
            <a:endParaRPr lang="cs-CZ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758055" algn="l"/>
              </a:tabLst>
            </a:pPr>
            <a:r>
              <a:rPr lang="cs-CZ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Práce s literaturou – Citace a parafráze. Citační norma. Bibliografické citace. Obsah, forma, struktura citací. Plagiátorství.</a:t>
            </a:r>
            <a:endParaRPr lang="cs-CZ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758055" algn="l"/>
              </a:tabLst>
            </a:pPr>
            <a:r>
              <a:rPr lang="cs-CZ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Komunikace na vysoké škole (základní rozdělení a charakteristika komunikace).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758055" algn="l"/>
              </a:tabLst>
            </a:pPr>
            <a:r>
              <a: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Týmová spolupráce.</a:t>
            </a:r>
          </a:p>
        </p:txBody>
      </p:sp>
    </p:spTree>
    <p:extLst>
      <p:ext uri="{BB962C8B-B14F-4D97-AF65-F5344CB8AC3E}">
        <p14:creationId xmlns:p14="http://schemas.microsoft.com/office/powerpoint/2010/main" val="1030308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1972</TotalTime>
  <Words>328</Words>
  <Application>Microsoft Office PowerPoint</Application>
  <PresentationFormat>Předvádění na obrazovce (4:3)</PresentationFormat>
  <Paragraphs>30</Paragraphs>
  <Slides>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Office Theme</vt:lpstr>
      <vt:lpstr>Požadavky na ukončení předmětu Úvod do studia (YUST)</vt:lpstr>
      <vt:lpstr>Prezentace aplikace PowerPoint</vt:lpstr>
      <vt:lpstr>Prezentace aplikace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Pavlíčková Renáta</cp:lastModifiedBy>
  <cp:revision>188</cp:revision>
  <cp:lastPrinted>2019-10-15T11:45:31Z</cp:lastPrinted>
  <dcterms:created xsi:type="dcterms:W3CDTF">2012-07-19T22:32:54Z</dcterms:created>
  <dcterms:modified xsi:type="dcterms:W3CDTF">2021-10-29T11:11:23Z</dcterms:modified>
</cp:coreProperties>
</file>