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90" r:id="rId2"/>
    <p:sldId id="292" r:id="rId3"/>
    <p:sldId id="293" r:id="rId4"/>
    <p:sldId id="294" r:id="rId5"/>
    <p:sldId id="295" r:id="rId6"/>
    <p:sldId id="296" r:id="rId7"/>
    <p:sldId id="299" r:id="rId8"/>
    <p:sldId id="300" r:id="rId9"/>
    <p:sldId id="291" r:id="rId10"/>
    <p:sldId id="297" r:id="rId11"/>
    <p:sldId id="29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0C231F40-A79F-4AF2-909F-1E297055F7A8}">
          <p14:sldIdLst>
            <p14:sldId id="290"/>
            <p14:sldId id="292"/>
            <p14:sldId id="293"/>
            <p14:sldId id="294"/>
            <p14:sldId id="295"/>
            <p14:sldId id="296"/>
            <p14:sldId id="299"/>
            <p14:sldId id="300"/>
            <p14:sldId id="291"/>
            <p14:sldId id="297"/>
            <p14:sldId id="2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256204-AF54-4677-A8E6-A86F9734A0AD}" v="115" dt="2020-12-08T22:09:03.214"/>
  </p1510:revLst>
</p1510:revInfo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129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Wossala" userId="7c5c12a334713c5c" providerId="LiveId" clId="{75256204-AF54-4677-A8E6-A86F9734A0AD}"/>
    <pc:docChg chg="custSel addSld modSld addSection delSection">
      <pc:chgData name="Jan Wossala" userId="7c5c12a334713c5c" providerId="LiveId" clId="{75256204-AF54-4677-A8E6-A86F9734A0AD}" dt="2020-12-08T22:13:58.226" v="1724" actId="20577"/>
      <pc:docMkLst>
        <pc:docMk/>
      </pc:docMkLst>
      <pc:sldChg chg="modSp">
        <pc:chgData name="Jan Wossala" userId="7c5c12a334713c5c" providerId="LiveId" clId="{75256204-AF54-4677-A8E6-A86F9734A0AD}" dt="2020-12-08T22:13:58.226" v="1724" actId="20577"/>
        <pc:sldMkLst>
          <pc:docMk/>
          <pc:sldMk cId="3088932401" sldId="295"/>
        </pc:sldMkLst>
        <pc:spChg chg="mod">
          <ac:chgData name="Jan Wossala" userId="7c5c12a334713c5c" providerId="LiveId" clId="{75256204-AF54-4677-A8E6-A86F9734A0AD}" dt="2020-12-08T22:13:31.001" v="1668" actId="20577"/>
          <ac:spMkLst>
            <pc:docMk/>
            <pc:sldMk cId="3088932401" sldId="295"/>
            <ac:spMk id="2" creationId="{F4E24F14-900B-46FE-9DAB-46D63F8CF31E}"/>
          </ac:spMkLst>
        </pc:spChg>
        <pc:spChg chg="mod">
          <ac:chgData name="Jan Wossala" userId="7c5c12a334713c5c" providerId="LiveId" clId="{75256204-AF54-4677-A8E6-A86F9734A0AD}" dt="2020-12-08T22:13:58.226" v="1724" actId="20577"/>
          <ac:spMkLst>
            <pc:docMk/>
            <pc:sldMk cId="3088932401" sldId="295"/>
            <ac:spMk id="3" creationId="{BF1AD2AB-51E7-410F-85D8-15B377AC9D93}"/>
          </ac:spMkLst>
        </pc:spChg>
      </pc:sldChg>
      <pc:sldChg chg="addSp delSp modSp modAnim">
        <pc:chgData name="Jan Wossala" userId="7c5c12a334713c5c" providerId="LiveId" clId="{75256204-AF54-4677-A8E6-A86F9734A0AD}" dt="2020-12-08T22:07:24.979" v="1650"/>
        <pc:sldMkLst>
          <pc:docMk/>
          <pc:sldMk cId="576359897" sldId="296"/>
        </pc:sldMkLst>
        <pc:spChg chg="add del mod">
          <ac:chgData name="Jan Wossala" userId="7c5c12a334713c5c" providerId="LiveId" clId="{75256204-AF54-4677-A8E6-A86F9734A0AD}" dt="2020-12-08T21:45:30.945" v="1083"/>
          <ac:spMkLst>
            <pc:docMk/>
            <pc:sldMk cId="576359897" sldId="296"/>
            <ac:spMk id="3" creationId="{DC6553DD-7445-401E-8905-2AF0E3D3692E}"/>
          </ac:spMkLst>
        </pc:spChg>
        <pc:spChg chg="add del mod">
          <ac:chgData name="Jan Wossala" userId="7c5c12a334713c5c" providerId="LiveId" clId="{75256204-AF54-4677-A8E6-A86F9734A0AD}" dt="2020-12-08T21:45:30.945" v="1083"/>
          <ac:spMkLst>
            <pc:docMk/>
            <pc:sldMk cId="576359897" sldId="296"/>
            <ac:spMk id="5" creationId="{D332F95A-1096-454E-83A8-E7FAADA7BB19}"/>
          </ac:spMkLst>
        </pc:spChg>
        <pc:spChg chg="add del mod">
          <ac:chgData name="Jan Wossala" userId="7c5c12a334713c5c" providerId="LiveId" clId="{75256204-AF54-4677-A8E6-A86F9734A0AD}" dt="2020-12-08T21:45:35.397" v="1084"/>
          <ac:spMkLst>
            <pc:docMk/>
            <pc:sldMk cId="576359897" sldId="296"/>
            <ac:spMk id="6" creationId="{9350C629-B644-4254-A71A-26D4760ED602}"/>
          </ac:spMkLst>
        </pc:spChg>
        <pc:spChg chg="add del mod">
          <ac:chgData name="Jan Wossala" userId="7c5c12a334713c5c" providerId="LiveId" clId="{75256204-AF54-4677-A8E6-A86F9734A0AD}" dt="2020-12-08T21:45:35.397" v="1084"/>
          <ac:spMkLst>
            <pc:docMk/>
            <pc:sldMk cId="576359897" sldId="296"/>
            <ac:spMk id="7" creationId="{D4A85F32-083B-4098-B5F0-A4E1F0E9C413}"/>
          </ac:spMkLst>
        </pc:spChg>
        <pc:spChg chg="add mod">
          <ac:chgData name="Jan Wossala" userId="7c5c12a334713c5c" providerId="LiveId" clId="{75256204-AF54-4677-A8E6-A86F9734A0AD}" dt="2020-12-08T21:50:07.587" v="1339" actId="27636"/>
          <ac:spMkLst>
            <pc:docMk/>
            <pc:sldMk cId="576359897" sldId="296"/>
            <ac:spMk id="8" creationId="{C2677BA2-2535-4D27-9756-0DFA3AD696B4}"/>
          </ac:spMkLst>
        </pc:spChg>
        <pc:graphicFrameChg chg="del">
          <ac:chgData name="Jan Wossala" userId="7c5c12a334713c5c" providerId="LiveId" clId="{75256204-AF54-4677-A8E6-A86F9734A0AD}" dt="2020-12-08T21:46:24.769" v="1086"/>
          <ac:graphicFrameMkLst>
            <pc:docMk/>
            <pc:sldMk cId="576359897" sldId="296"/>
            <ac:graphicFrameMk id="4" creationId="{1980BCF3-BC74-478F-B61B-7B2603379423}"/>
          </ac:graphicFrameMkLst>
        </pc:graphicFrameChg>
        <pc:graphicFrameChg chg="add mod">
          <ac:chgData name="Jan Wossala" userId="7c5c12a334713c5c" providerId="LiveId" clId="{75256204-AF54-4677-A8E6-A86F9734A0AD}" dt="2020-12-08T21:49:58.919" v="1335" actId="1076"/>
          <ac:graphicFrameMkLst>
            <pc:docMk/>
            <pc:sldMk cId="576359897" sldId="296"/>
            <ac:graphicFrameMk id="9" creationId="{49FD1FDD-C930-4D88-BF43-666BDF3B7C45}"/>
          </ac:graphicFrameMkLst>
        </pc:graphicFrameChg>
      </pc:sldChg>
      <pc:sldChg chg="modSp add">
        <pc:chgData name="Jan Wossala" userId="7c5c12a334713c5c" providerId="LiveId" clId="{75256204-AF54-4677-A8E6-A86F9734A0AD}" dt="2020-12-08T21:14:57.891" v="446" actId="20577"/>
        <pc:sldMkLst>
          <pc:docMk/>
          <pc:sldMk cId="271807290" sldId="297"/>
        </pc:sldMkLst>
        <pc:spChg chg="mod">
          <ac:chgData name="Jan Wossala" userId="7c5c12a334713c5c" providerId="LiveId" clId="{75256204-AF54-4677-A8E6-A86F9734A0AD}" dt="2020-12-08T21:12:01.842" v="11" actId="20577"/>
          <ac:spMkLst>
            <pc:docMk/>
            <pc:sldMk cId="271807290" sldId="297"/>
            <ac:spMk id="2" creationId="{CF1648FE-563B-477C-B2A4-90C2F155C1B4}"/>
          </ac:spMkLst>
        </pc:spChg>
        <pc:spChg chg="mod">
          <ac:chgData name="Jan Wossala" userId="7c5c12a334713c5c" providerId="LiveId" clId="{75256204-AF54-4677-A8E6-A86F9734A0AD}" dt="2020-12-08T21:14:57.891" v="446" actId="20577"/>
          <ac:spMkLst>
            <pc:docMk/>
            <pc:sldMk cId="271807290" sldId="297"/>
            <ac:spMk id="3" creationId="{72D1E8FA-48A7-4F3C-99BF-E23A01D23CA0}"/>
          </ac:spMkLst>
        </pc:spChg>
      </pc:sldChg>
      <pc:sldChg chg="modSp add">
        <pc:chgData name="Jan Wossala" userId="7c5c12a334713c5c" providerId="LiveId" clId="{75256204-AF54-4677-A8E6-A86F9734A0AD}" dt="2020-12-08T21:18:06.891" v="1082" actId="20577"/>
        <pc:sldMkLst>
          <pc:docMk/>
          <pc:sldMk cId="2880008361" sldId="298"/>
        </pc:sldMkLst>
        <pc:spChg chg="mod">
          <ac:chgData name="Jan Wossala" userId="7c5c12a334713c5c" providerId="LiveId" clId="{75256204-AF54-4677-A8E6-A86F9734A0AD}" dt="2020-12-08T21:15:19.475" v="460" actId="20577"/>
          <ac:spMkLst>
            <pc:docMk/>
            <pc:sldMk cId="2880008361" sldId="298"/>
            <ac:spMk id="2" creationId="{4F7AC8AC-AC0F-4612-989E-73383BCE824D}"/>
          </ac:spMkLst>
        </pc:spChg>
        <pc:spChg chg="mod">
          <ac:chgData name="Jan Wossala" userId="7c5c12a334713c5c" providerId="LiveId" clId="{75256204-AF54-4677-A8E6-A86F9734A0AD}" dt="2020-12-08T21:18:06.891" v="1082" actId="20577"/>
          <ac:spMkLst>
            <pc:docMk/>
            <pc:sldMk cId="2880008361" sldId="298"/>
            <ac:spMk id="3" creationId="{05CB82AB-4B47-4587-9058-CB382A035FE7}"/>
          </ac:spMkLst>
        </pc:spChg>
      </pc:sldChg>
      <pc:sldChg chg="addSp delSp modSp add mod">
        <pc:chgData name="Jan Wossala" userId="7c5c12a334713c5c" providerId="LiveId" clId="{75256204-AF54-4677-A8E6-A86F9734A0AD}" dt="2020-12-08T21:57:57.842" v="1399" actId="20577"/>
        <pc:sldMkLst>
          <pc:docMk/>
          <pc:sldMk cId="2523690793" sldId="299"/>
        </pc:sldMkLst>
        <pc:spChg chg="mod">
          <ac:chgData name="Jan Wossala" userId="7c5c12a334713c5c" providerId="LiveId" clId="{75256204-AF54-4677-A8E6-A86F9734A0AD}" dt="2020-12-08T21:57:57.842" v="1399" actId="20577"/>
          <ac:spMkLst>
            <pc:docMk/>
            <pc:sldMk cId="2523690793" sldId="299"/>
            <ac:spMk id="2" creationId="{04F5DE25-7DCD-426F-9F2D-F6218ED1F37B}"/>
          </ac:spMkLst>
        </pc:spChg>
        <pc:spChg chg="del">
          <ac:chgData name="Jan Wossala" userId="7c5c12a334713c5c" providerId="LiveId" clId="{75256204-AF54-4677-A8E6-A86F9734A0AD}" dt="2020-12-08T21:53:02.073" v="1343" actId="1957"/>
          <ac:spMkLst>
            <pc:docMk/>
            <pc:sldMk cId="2523690793" sldId="299"/>
            <ac:spMk id="3" creationId="{3B975F65-078C-487B-852D-64857A1640F3}"/>
          </ac:spMkLst>
        </pc:spChg>
        <pc:spChg chg="add del mod">
          <ac:chgData name="Jan Wossala" userId="7c5c12a334713c5c" providerId="LiveId" clId="{75256204-AF54-4677-A8E6-A86F9734A0AD}" dt="2020-12-08T21:54:34.425" v="1349" actId="1957"/>
          <ac:spMkLst>
            <pc:docMk/>
            <pc:sldMk cId="2523690793" sldId="299"/>
            <ac:spMk id="7" creationId="{A94ED88F-B299-4075-909C-0B122FC85EFD}"/>
          </ac:spMkLst>
        </pc:spChg>
        <pc:graphicFrameChg chg="add del mod">
          <ac:chgData name="Jan Wossala" userId="7c5c12a334713c5c" providerId="LiveId" clId="{75256204-AF54-4677-A8E6-A86F9734A0AD}" dt="2020-12-08T21:54:24.149" v="1347" actId="478"/>
          <ac:graphicFrameMkLst>
            <pc:docMk/>
            <pc:sldMk cId="2523690793" sldId="299"/>
            <ac:graphicFrameMk id="6" creationId="{8571A5F8-75CE-4B93-82FA-8756BAF2B95C}"/>
          </ac:graphicFrameMkLst>
        </pc:graphicFrameChg>
        <pc:graphicFrameChg chg="add mod">
          <ac:chgData name="Jan Wossala" userId="7c5c12a334713c5c" providerId="LiveId" clId="{75256204-AF54-4677-A8E6-A86F9734A0AD}" dt="2020-12-08T21:55:59.753" v="1390" actId="20577"/>
          <ac:graphicFrameMkLst>
            <pc:docMk/>
            <pc:sldMk cId="2523690793" sldId="299"/>
            <ac:graphicFrameMk id="10" creationId="{97F08C94-6B3D-4EE5-9FDE-E3B8FF8AFF36}"/>
          </ac:graphicFrameMkLst>
        </pc:graphicFrameChg>
      </pc:sldChg>
      <pc:sldChg chg="addSp modSp add modAnim">
        <pc:chgData name="Jan Wossala" userId="7c5c12a334713c5c" providerId="LiveId" clId="{75256204-AF54-4677-A8E6-A86F9734A0AD}" dt="2020-12-08T22:09:03.214" v="1661"/>
        <pc:sldMkLst>
          <pc:docMk/>
          <pc:sldMk cId="4068381495" sldId="300"/>
        </pc:sldMkLst>
        <pc:spChg chg="mod">
          <ac:chgData name="Jan Wossala" userId="7c5c12a334713c5c" providerId="LiveId" clId="{75256204-AF54-4677-A8E6-A86F9734A0AD}" dt="2020-12-08T21:58:18.513" v="1407" actId="20577"/>
          <ac:spMkLst>
            <pc:docMk/>
            <pc:sldMk cId="4068381495" sldId="300"/>
            <ac:spMk id="2" creationId="{34B5BB9F-3208-4ABA-9288-986E0FD19C7D}"/>
          </ac:spMkLst>
        </pc:spChg>
        <pc:spChg chg="mod">
          <ac:chgData name="Jan Wossala" userId="7c5c12a334713c5c" providerId="LiveId" clId="{75256204-AF54-4677-A8E6-A86F9734A0AD}" dt="2020-12-08T22:06:13.243" v="1648" actId="20577"/>
          <ac:spMkLst>
            <pc:docMk/>
            <pc:sldMk cId="4068381495" sldId="300"/>
            <ac:spMk id="3" creationId="{1F2FC14E-17F4-41B2-9FBC-510E6DB95967}"/>
          </ac:spMkLst>
        </pc:spChg>
        <pc:graphicFrameChg chg="add mod">
          <ac:chgData name="Jan Wossala" userId="7c5c12a334713c5c" providerId="LiveId" clId="{75256204-AF54-4677-A8E6-A86F9734A0AD}" dt="2020-12-08T22:08:30.992" v="1658" actId="1076"/>
          <ac:graphicFrameMkLst>
            <pc:docMk/>
            <pc:sldMk cId="4068381495" sldId="300"/>
            <ac:graphicFrameMk id="4" creationId="{55065B41-C06D-46B5-AC12-433516D18C9B}"/>
          </ac:graphicFrameMkLst>
        </pc:graphicFrameChg>
      </pc:sldChg>
    </pc:docChg>
  </pc:docChgLst>
  <pc:docChgLst>
    <pc:chgData name="Jan Wossala" userId="7c5c12a334713c5c" providerId="LiveId" clId="{BDFEF1A3-29DC-4DC5-9211-63CC178B5301}"/>
    <pc:docChg chg="custSel addSld delSld modSld">
      <pc:chgData name="Jan Wossala" userId="7c5c12a334713c5c" providerId="LiveId" clId="{BDFEF1A3-29DC-4DC5-9211-63CC178B5301}" dt="2020-10-30T18:45:52.842" v="1456" actId="20577"/>
      <pc:docMkLst>
        <pc:docMk/>
      </pc:docMkLst>
      <pc:sldChg chg="del">
        <pc:chgData name="Jan Wossala" userId="7c5c12a334713c5c" providerId="LiveId" clId="{BDFEF1A3-29DC-4DC5-9211-63CC178B5301}" dt="2020-10-30T17:00:52.659" v="1" actId="2696"/>
        <pc:sldMkLst>
          <pc:docMk/>
          <pc:sldMk cId="2650530586" sldId="256"/>
        </pc:sldMkLst>
      </pc:sldChg>
      <pc:sldChg chg="del">
        <pc:chgData name="Jan Wossala" userId="7c5c12a334713c5c" providerId="LiveId" clId="{BDFEF1A3-29DC-4DC5-9211-63CC178B5301}" dt="2020-10-30T17:01:02.161" v="2" actId="2696"/>
        <pc:sldMkLst>
          <pc:docMk/>
          <pc:sldMk cId="4071529677" sldId="257"/>
        </pc:sldMkLst>
      </pc:sldChg>
      <pc:sldChg chg="del">
        <pc:chgData name="Jan Wossala" userId="7c5c12a334713c5c" providerId="LiveId" clId="{BDFEF1A3-29DC-4DC5-9211-63CC178B5301}" dt="2020-10-30T17:01:02.188" v="3" actId="2696"/>
        <pc:sldMkLst>
          <pc:docMk/>
          <pc:sldMk cId="0" sldId="258"/>
        </pc:sldMkLst>
      </pc:sldChg>
      <pc:sldChg chg="del">
        <pc:chgData name="Jan Wossala" userId="7c5c12a334713c5c" providerId="LiveId" clId="{BDFEF1A3-29DC-4DC5-9211-63CC178B5301}" dt="2020-10-30T17:01:02.199" v="4" actId="2696"/>
        <pc:sldMkLst>
          <pc:docMk/>
          <pc:sldMk cId="0" sldId="259"/>
        </pc:sldMkLst>
      </pc:sldChg>
      <pc:sldChg chg="del">
        <pc:chgData name="Jan Wossala" userId="7c5c12a334713c5c" providerId="LiveId" clId="{BDFEF1A3-29DC-4DC5-9211-63CC178B5301}" dt="2020-10-30T17:01:02.228" v="5" actId="2696"/>
        <pc:sldMkLst>
          <pc:docMk/>
          <pc:sldMk cId="0" sldId="260"/>
        </pc:sldMkLst>
      </pc:sldChg>
      <pc:sldChg chg="del">
        <pc:chgData name="Jan Wossala" userId="7c5c12a334713c5c" providerId="LiveId" clId="{BDFEF1A3-29DC-4DC5-9211-63CC178B5301}" dt="2020-10-30T17:01:02.262" v="6" actId="2696"/>
        <pc:sldMkLst>
          <pc:docMk/>
          <pc:sldMk cId="0" sldId="261"/>
        </pc:sldMkLst>
      </pc:sldChg>
      <pc:sldChg chg="del">
        <pc:chgData name="Jan Wossala" userId="7c5c12a334713c5c" providerId="LiveId" clId="{BDFEF1A3-29DC-4DC5-9211-63CC178B5301}" dt="2020-10-30T17:01:02.412" v="12" actId="2696"/>
        <pc:sldMkLst>
          <pc:docMk/>
          <pc:sldMk cId="0" sldId="262"/>
        </pc:sldMkLst>
      </pc:sldChg>
      <pc:sldChg chg="del">
        <pc:chgData name="Jan Wossala" userId="7c5c12a334713c5c" providerId="LiveId" clId="{BDFEF1A3-29DC-4DC5-9211-63CC178B5301}" dt="2020-10-30T17:01:02.433" v="13" actId="2696"/>
        <pc:sldMkLst>
          <pc:docMk/>
          <pc:sldMk cId="0" sldId="263"/>
        </pc:sldMkLst>
      </pc:sldChg>
      <pc:sldChg chg="del">
        <pc:chgData name="Jan Wossala" userId="7c5c12a334713c5c" providerId="LiveId" clId="{BDFEF1A3-29DC-4DC5-9211-63CC178B5301}" dt="2020-10-30T17:01:02.477" v="15" actId="2696"/>
        <pc:sldMkLst>
          <pc:docMk/>
          <pc:sldMk cId="2624990170" sldId="264"/>
        </pc:sldMkLst>
      </pc:sldChg>
      <pc:sldChg chg="del">
        <pc:chgData name="Jan Wossala" userId="7c5c12a334713c5c" providerId="LiveId" clId="{BDFEF1A3-29DC-4DC5-9211-63CC178B5301}" dt="2020-10-30T17:01:02.585" v="22" actId="2696"/>
        <pc:sldMkLst>
          <pc:docMk/>
          <pc:sldMk cId="2943839700" sldId="265"/>
        </pc:sldMkLst>
      </pc:sldChg>
      <pc:sldChg chg="del">
        <pc:chgData name="Jan Wossala" userId="7c5c12a334713c5c" providerId="LiveId" clId="{BDFEF1A3-29DC-4DC5-9211-63CC178B5301}" dt="2020-10-30T17:01:02.608" v="23" actId="2696"/>
        <pc:sldMkLst>
          <pc:docMk/>
          <pc:sldMk cId="3328892410" sldId="266"/>
        </pc:sldMkLst>
      </pc:sldChg>
      <pc:sldChg chg="del">
        <pc:chgData name="Jan Wossala" userId="7c5c12a334713c5c" providerId="LiveId" clId="{BDFEF1A3-29DC-4DC5-9211-63CC178B5301}" dt="2020-10-30T17:01:02.629" v="24" actId="2696"/>
        <pc:sldMkLst>
          <pc:docMk/>
          <pc:sldMk cId="2573421333" sldId="267"/>
        </pc:sldMkLst>
      </pc:sldChg>
      <pc:sldChg chg="del">
        <pc:chgData name="Jan Wossala" userId="7c5c12a334713c5c" providerId="LiveId" clId="{BDFEF1A3-29DC-4DC5-9211-63CC178B5301}" dt="2020-10-30T17:01:02.282" v="7" actId="2696"/>
        <pc:sldMkLst>
          <pc:docMk/>
          <pc:sldMk cId="0" sldId="268"/>
        </pc:sldMkLst>
      </pc:sldChg>
      <pc:sldChg chg="del">
        <pc:chgData name="Jan Wossala" userId="7c5c12a334713c5c" providerId="LiveId" clId="{BDFEF1A3-29DC-4DC5-9211-63CC178B5301}" dt="2020-10-30T17:01:02.304" v="8" actId="2696"/>
        <pc:sldMkLst>
          <pc:docMk/>
          <pc:sldMk cId="0" sldId="269"/>
        </pc:sldMkLst>
      </pc:sldChg>
      <pc:sldChg chg="del">
        <pc:chgData name="Jan Wossala" userId="7c5c12a334713c5c" providerId="LiveId" clId="{BDFEF1A3-29DC-4DC5-9211-63CC178B5301}" dt="2020-10-30T17:01:02.324" v="9" actId="2696"/>
        <pc:sldMkLst>
          <pc:docMk/>
          <pc:sldMk cId="0" sldId="270"/>
        </pc:sldMkLst>
      </pc:sldChg>
      <pc:sldChg chg="del">
        <pc:chgData name="Jan Wossala" userId="7c5c12a334713c5c" providerId="LiveId" clId="{BDFEF1A3-29DC-4DC5-9211-63CC178B5301}" dt="2020-10-30T17:01:02.345" v="10" actId="2696"/>
        <pc:sldMkLst>
          <pc:docMk/>
          <pc:sldMk cId="0" sldId="271"/>
        </pc:sldMkLst>
      </pc:sldChg>
      <pc:sldChg chg="del">
        <pc:chgData name="Jan Wossala" userId="7c5c12a334713c5c" providerId="LiveId" clId="{BDFEF1A3-29DC-4DC5-9211-63CC178B5301}" dt="2020-10-30T17:01:02.387" v="11" actId="2696"/>
        <pc:sldMkLst>
          <pc:docMk/>
          <pc:sldMk cId="0" sldId="272"/>
        </pc:sldMkLst>
      </pc:sldChg>
      <pc:sldChg chg="del">
        <pc:chgData name="Jan Wossala" userId="7c5c12a334713c5c" providerId="LiveId" clId="{BDFEF1A3-29DC-4DC5-9211-63CC178B5301}" dt="2020-10-30T17:01:02.455" v="14" actId="2696"/>
        <pc:sldMkLst>
          <pc:docMk/>
          <pc:sldMk cId="0" sldId="273"/>
        </pc:sldMkLst>
      </pc:sldChg>
      <pc:sldChg chg="del">
        <pc:chgData name="Jan Wossala" userId="7c5c12a334713c5c" providerId="LiveId" clId="{BDFEF1A3-29DC-4DC5-9211-63CC178B5301}" dt="2020-10-30T17:01:02.527" v="18" actId="2696"/>
        <pc:sldMkLst>
          <pc:docMk/>
          <pc:sldMk cId="0" sldId="274"/>
        </pc:sldMkLst>
      </pc:sldChg>
      <pc:sldChg chg="del">
        <pc:chgData name="Jan Wossala" userId="7c5c12a334713c5c" providerId="LiveId" clId="{BDFEF1A3-29DC-4DC5-9211-63CC178B5301}" dt="2020-10-30T17:01:02.536" v="19" actId="2696"/>
        <pc:sldMkLst>
          <pc:docMk/>
          <pc:sldMk cId="0" sldId="275"/>
        </pc:sldMkLst>
      </pc:sldChg>
      <pc:sldChg chg="del">
        <pc:chgData name="Jan Wossala" userId="7c5c12a334713c5c" providerId="LiveId" clId="{BDFEF1A3-29DC-4DC5-9211-63CC178B5301}" dt="2020-10-30T17:01:02.655" v="25" actId="2696"/>
        <pc:sldMkLst>
          <pc:docMk/>
          <pc:sldMk cId="0" sldId="276"/>
        </pc:sldMkLst>
      </pc:sldChg>
      <pc:sldChg chg="del">
        <pc:chgData name="Jan Wossala" userId="7c5c12a334713c5c" providerId="LiveId" clId="{BDFEF1A3-29DC-4DC5-9211-63CC178B5301}" dt="2020-10-30T17:01:02.681" v="26" actId="2696"/>
        <pc:sldMkLst>
          <pc:docMk/>
          <pc:sldMk cId="0" sldId="277"/>
        </pc:sldMkLst>
      </pc:sldChg>
      <pc:sldChg chg="del">
        <pc:chgData name="Jan Wossala" userId="7c5c12a334713c5c" providerId="LiveId" clId="{BDFEF1A3-29DC-4DC5-9211-63CC178B5301}" dt="2020-10-30T17:01:02.940" v="34" actId="2696"/>
        <pc:sldMkLst>
          <pc:docMk/>
          <pc:sldMk cId="0" sldId="278"/>
        </pc:sldMkLst>
      </pc:sldChg>
      <pc:sldChg chg="del">
        <pc:chgData name="Jan Wossala" userId="7c5c12a334713c5c" providerId="LiveId" clId="{BDFEF1A3-29DC-4DC5-9211-63CC178B5301}" dt="2020-10-30T17:01:02.700" v="27" actId="2696"/>
        <pc:sldMkLst>
          <pc:docMk/>
          <pc:sldMk cId="0" sldId="279"/>
        </pc:sldMkLst>
      </pc:sldChg>
      <pc:sldChg chg="del">
        <pc:chgData name="Jan Wossala" userId="7c5c12a334713c5c" providerId="LiveId" clId="{BDFEF1A3-29DC-4DC5-9211-63CC178B5301}" dt="2020-10-30T17:01:02.815" v="29" actId="2696"/>
        <pc:sldMkLst>
          <pc:docMk/>
          <pc:sldMk cId="0" sldId="280"/>
        </pc:sldMkLst>
      </pc:sldChg>
      <pc:sldChg chg="del">
        <pc:chgData name="Jan Wossala" userId="7c5c12a334713c5c" providerId="LiveId" clId="{BDFEF1A3-29DC-4DC5-9211-63CC178B5301}" dt="2020-10-30T17:01:02.776" v="28" actId="2696"/>
        <pc:sldMkLst>
          <pc:docMk/>
          <pc:sldMk cId="0" sldId="281"/>
        </pc:sldMkLst>
      </pc:sldChg>
      <pc:sldChg chg="del">
        <pc:chgData name="Jan Wossala" userId="7c5c12a334713c5c" providerId="LiveId" clId="{BDFEF1A3-29DC-4DC5-9211-63CC178B5301}" dt="2020-10-30T17:01:02.854" v="30" actId="2696"/>
        <pc:sldMkLst>
          <pc:docMk/>
          <pc:sldMk cId="0" sldId="282"/>
        </pc:sldMkLst>
      </pc:sldChg>
      <pc:sldChg chg="del">
        <pc:chgData name="Jan Wossala" userId="7c5c12a334713c5c" providerId="LiveId" clId="{BDFEF1A3-29DC-4DC5-9211-63CC178B5301}" dt="2020-10-30T17:01:02.886" v="31" actId="2696"/>
        <pc:sldMkLst>
          <pc:docMk/>
          <pc:sldMk cId="0" sldId="283"/>
        </pc:sldMkLst>
      </pc:sldChg>
      <pc:sldChg chg="del">
        <pc:chgData name="Jan Wossala" userId="7c5c12a334713c5c" providerId="LiveId" clId="{BDFEF1A3-29DC-4DC5-9211-63CC178B5301}" dt="2020-10-30T17:01:02.912" v="32" actId="2696"/>
        <pc:sldMkLst>
          <pc:docMk/>
          <pc:sldMk cId="0" sldId="284"/>
        </pc:sldMkLst>
      </pc:sldChg>
      <pc:sldChg chg="del">
        <pc:chgData name="Jan Wossala" userId="7c5c12a334713c5c" providerId="LiveId" clId="{BDFEF1A3-29DC-4DC5-9211-63CC178B5301}" dt="2020-10-30T17:01:02.932" v="33" actId="2696"/>
        <pc:sldMkLst>
          <pc:docMk/>
          <pc:sldMk cId="0" sldId="285"/>
        </pc:sldMkLst>
      </pc:sldChg>
      <pc:sldChg chg="del">
        <pc:chgData name="Jan Wossala" userId="7c5c12a334713c5c" providerId="LiveId" clId="{BDFEF1A3-29DC-4DC5-9211-63CC178B5301}" dt="2020-10-30T17:01:02.551" v="20" actId="2696"/>
        <pc:sldMkLst>
          <pc:docMk/>
          <pc:sldMk cId="0" sldId="286"/>
        </pc:sldMkLst>
      </pc:sldChg>
      <pc:sldChg chg="del">
        <pc:chgData name="Jan Wossala" userId="7c5c12a334713c5c" providerId="LiveId" clId="{BDFEF1A3-29DC-4DC5-9211-63CC178B5301}" dt="2020-10-30T17:01:02.560" v="21" actId="2696"/>
        <pc:sldMkLst>
          <pc:docMk/>
          <pc:sldMk cId="0" sldId="287"/>
        </pc:sldMkLst>
      </pc:sldChg>
      <pc:sldChg chg="del">
        <pc:chgData name="Jan Wossala" userId="7c5c12a334713c5c" providerId="LiveId" clId="{BDFEF1A3-29DC-4DC5-9211-63CC178B5301}" dt="2020-10-30T17:01:02.482" v="16" actId="2696"/>
        <pc:sldMkLst>
          <pc:docMk/>
          <pc:sldMk cId="0" sldId="288"/>
        </pc:sldMkLst>
      </pc:sldChg>
      <pc:sldChg chg="del">
        <pc:chgData name="Jan Wossala" userId="7c5c12a334713c5c" providerId="LiveId" clId="{BDFEF1A3-29DC-4DC5-9211-63CC178B5301}" dt="2020-10-30T17:01:02.504" v="17" actId="2696"/>
        <pc:sldMkLst>
          <pc:docMk/>
          <pc:sldMk cId="0" sldId="289"/>
        </pc:sldMkLst>
      </pc:sldChg>
      <pc:sldChg chg="modSp">
        <pc:chgData name="Jan Wossala" userId="7c5c12a334713c5c" providerId="LiveId" clId="{BDFEF1A3-29DC-4DC5-9211-63CC178B5301}" dt="2020-10-30T17:00:46.588" v="0" actId="27636"/>
        <pc:sldMkLst>
          <pc:docMk/>
          <pc:sldMk cId="184450038" sldId="290"/>
        </pc:sldMkLst>
        <pc:spChg chg="mod">
          <ac:chgData name="Jan Wossala" userId="7c5c12a334713c5c" providerId="LiveId" clId="{BDFEF1A3-29DC-4DC5-9211-63CC178B5301}" dt="2020-10-30T17:00:46.588" v="0" actId="27636"/>
          <ac:spMkLst>
            <pc:docMk/>
            <pc:sldMk cId="184450038" sldId="290"/>
            <ac:spMk id="2" creationId="{14DF7411-C9C0-4644-9BB0-FBC38F3C927B}"/>
          </ac:spMkLst>
        </pc:spChg>
      </pc:sldChg>
      <pc:sldChg chg="modSp add">
        <pc:chgData name="Jan Wossala" userId="7c5c12a334713c5c" providerId="LiveId" clId="{BDFEF1A3-29DC-4DC5-9211-63CC178B5301}" dt="2020-10-30T17:53:34.715" v="236" actId="20577"/>
        <pc:sldMkLst>
          <pc:docMk/>
          <pc:sldMk cId="643614507" sldId="292"/>
        </pc:sldMkLst>
        <pc:spChg chg="mod">
          <ac:chgData name="Jan Wossala" userId="7c5c12a334713c5c" providerId="LiveId" clId="{BDFEF1A3-29DC-4DC5-9211-63CC178B5301}" dt="2020-10-30T17:52:36.009" v="65" actId="20577"/>
          <ac:spMkLst>
            <pc:docMk/>
            <pc:sldMk cId="643614507" sldId="292"/>
            <ac:spMk id="2" creationId="{F4E24F14-900B-46FE-9DAB-46D63F8CF31E}"/>
          </ac:spMkLst>
        </pc:spChg>
        <pc:spChg chg="mod">
          <ac:chgData name="Jan Wossala" userId="7c5c12a334713c5c" providerId="LiveId" clId="{BDFEF1A3-29DC-4DC5-9211-63CC178B5301}" dt="2020-10-30T17:53:34.715" v="236" actId="20577"/>
          <ac:spMkLst>
            <pc:docMk/>
            <pc:sldMk cId="643614507" sldId="292"/>
            <ac:spMk id="3" creationId="{BF1AD2AB-51E7-410F-85D8-15B377AC9D93}"/>
          </ac:spMkLst>
        </pc:spChg>
      </pc:sldChg>
      <pc:sldChg chg="modSp add">
        <pc:chgData name="Jan Wossala" userId="7c5c12a334713c5c" providerId="LiveId" clId="{BDFEF1A3-29DC-4DC5-9211-63CC178B5301}" dt="2020-10-30T18:00:21.464" v="745" actId="20577"/>
        <pc:sldMkLst>
          <pc:docMk/>
          <pc:sldMk cId="2204120061" sldId="293"/>
        </pc:sldMkLst>
        <pc:spChg chg="mod">
          <ac:chgData name="Jan Wossala" userId="7c5c12a334713c5c" providerId="LiveId" clId="{BDFEF1A3-29DC-4DC5-9211-63CC178B5301}" dt="2020-10-30T18:00:21.464" v="745" actId="20577"/>
          <ac:spMkLst>
            <pc:docMk/>
            <pc:sldMk cId="2204120061" sldId="293"/>
            <ac:spMk id="3" creationId="{BF1AD2AB-51E7-410F-85D8-15B377AC9D93}"/>
          </ac:spMkLst>
        </pc:spChg>
      </pc:sldChg>
      <pc:sldChg chg="modSp add">
        <pc:chgData name="Jan Wossala" userId="7c5c12a334713c5c" providerId="LiveId" clId="{BDFEF1A3-29DC-4DC5-9211-63CC178B5301}" dt="2020-10-30T18:15:18.465" v="1273" actId="20577"/>
        <pc:sldMkLst>
          <pc:docMk/>
          <pc:sldMk cId="455297576" sldId="294"/>
        </pc:sldMkLst>
        <pc:spChg chg="mod">
          <ac:chgData name="Jan Wossala" userId="7c5c12a334713c5c" providerId="LiveId" clId="{BDFEF1A3-29DC-4DC5-9211-63CC178B5301}" dt="2020-10-30T18:11:21.499" v="779" actId="20577"/>
          <ac:spMkLst>
            <pc:docMk/>
            <pc:sldMk cId="455297576" sldId="294"/>
            <ac:spMk id="2" creationId="{F4E24F14-900B-46FE-9DAB-46D63F8CF31E}"/>
          </ac:spMkLst>
        </pc:spChg>
        <pc:spChg chg="mod">
          <ac:chgData name="Jan Wossala" userId="7c5c12a334713c5c" providerId="LiveId" clId="{BDFEF1A3-29DC-4DC5-9211-63CC178B5301}" dt="2020-10-30T18:15:18.465" v="1273" actId="20577"/>
          <ac:spMkLst>
            <pc:docMk/>
            <pc:sldMk cId="455297576" sldId="294"/>
            <ac:spMk id="3" creationId="{BF1AD2AB-51E7-410F-85D8-15B377AC9D93}"/>
          </ac:spMkLst>
        </pc:spChg>
      </pc:sldChg>
      <pc:sldChg chg="modSp add">
        <pc:chgData name="Jan Wossala" userId="7c5c12a334713c5c" providerId="LiveId" clId="{BDFEF1A3-29DC-4DC5-9211-63CC178B5301}" dt="2020-10-30T18:30:16.453" v="1275" actId="6549"/>
        <pc:sldMkLst>
          <pc:docMk/>
          <pc:sldMk cId="3088932401" sldId="295"/>
        </pc:sldMkLst>
        <pc:spChg chg="mod">
          <ac:chgData name="Jan Wossala" userId="7c5c12a334713c5c" providerId="LiveId" clId="{BDFEF1A3-29DC-4DC5-9211-63CC178B5301}" dt="2020-10-30T18:30:16.453" v="1275" actId="6549"/>
          <ac:spMkLst>
            <pc:docMk/>
            <pc:sldMk cId="3088932401" sldId="295"/>
            <ac:spMk id="3" creationId="{BF1AD2AB-51E7-410F-85D8-15B377AC9D93}"/>
          </ac:spMkLst>
        </pc:spChg>
      </pc:sldChg>
      <pc:sldChg chg="addSp delSp modSp add">
        <pc:chgData name="Jan Wossala" userId="7c5c12a334713c5c" providerId="LiveId" clId="{BDFEF1A3-29DC-4DC5-9211-63CC178B5301}" dt="2020-10-30T18:45:52.842" v="1456" actId="20577"/>
        <pc:sldMkLst>
          <pc:docMk/>
          <pc:sldMk cId="576359897" sldId="296"/>
        </pc:sldMkLst>
        <pc:spChg chg="mod">
          <ac:chgData name="Jan Wossala" userId="7c5c12a334713c5c" providerId="LiveId" clId="{BDFEF1A3-29DC-4DC5-9211-63CC178B5301}" dt="2020-10-30T18:41:37.914" v="1305" actId="20577"/>
          <ac:spMkLst>
            <pc:docMk/>
            <pc:sldMk cId="576359897" sldId="296"/>
            <ac:spMk id="2" creationId="{410E501F-1532-4623-A3D4-16A85ECDDC42}"/>
          </ac:spMkLst>
        </pc:spChg>
        <pc:spChg chg="del">
          <ac:chgData name="Jan Wossala" userId="7c5c12a334713c5c" providerId="LiveId" clId="{BDFEF1A3-29DC-4DC5-9211-63CC178B5301}" dt="2020-10-30T18:42:50.922" v="1306" actId="3680"/>
          <ac:spMkLst>
            <pc:docMk/>
            <pc:sldMk cId="576359897" sldId="296"/>
            <ac:spMk id="3" creationId="{35C419E1-9799-44D8-B172-226E26D66A66}"/>
          </ac:spMkLst>
        </pc:spChg>
        <pc:graphicFrameChg chg="add mod ord modGraphic">
          <ac:chgData name="Jan Wossala" userId="7c5c12a334713c5c" providerId="LiveId" clId="{BDFEF1A3-29DC-4DC5-9211-63CC178B5301}" dt="2020-10-30T18:45:52.842" v="1456" actId="20577"/>
          <ac:graphicFrameMkLst>
            <pc:docMk/>
            <pc:sldMk cId="576359897" sldId="296"/>
            <ac:graphicFrameMk id="4" creationId="{1980BCF3-BC74-478F-B61B-7B2603379423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IQ/počet bodů v testu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Hodnoty osy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List1!$A$2:$A$11</c:f>
              <c:numCache>
                <c:formatCode>General</c:formatCode>
                <c:ptCount val="10"/>
                <c:pt idx="0">
                  <c:v>98</c:v>
                </c:pt>
                <c:pt idx="1">
                  <c:v>130</c:v>
                </c:pt>
                <c:pt idx="2">
                  <c:v>121</c:v>
                </c:pt>
                <c:pt idx="3">
                  <c:v>110</c:v>
                </c:pt>
                <c:pt idx="4">
                  <c:v>89</c:v>
                </c:pt>
                <c:pt idx="5">
                  <c:v>104</c:v>
                </c:pt>
                <c:pt idx="6">
                  <c:v>145</c:v>
                </c:pt>
                <c:pt idx="7">
                  <c:v>115</c:v>
                </c:pt>
                <c:pt idx="8">
                  <c:v>93</c:v>
                </c:pt>
                <c:pt idx="9">
                  <c:v>99</c:v>
                </c:pt>
              </c:numCache>
            </c:numRef>
          </c:xVal>
          <c:yVal>
            <c:numRef>
              <c:f>List1!$B$2:$B$11</c:f>
              <c:numCache>
                <c:formatCode>General</c:formatCode>
                <c:ptCount val="10"/>
                <c:pt idx="0">
                  <c:v>27</c:v>
                </c:pt>
                <c:pt idx="1">
                  <c:v>48</c:v>
                </c:pt>
                <c:pt idx="2">
                  <c:v>44</c:v>
                </c:pt>
                <c:pt idx="3">
                  <c:v>35</c:v>
                </c:pt>
                <c:pt idx="4">
                  <c:v>19</c:v>
                </c:pt>
                <c:pt idx="5">
                  <c:v>26</c:v>
                </c:pt>
                <c:pt idx="6">
                  <c:v>49</c:v>
                </c:pt>
                <c:pt idx="7">
                  <c:v>31</c:v>
                </c:pt>
                <c:pt idx="8">
                  <c:v>23</c:v>
                </c:pt>
                <c:pt idx="9">
                  <c:v>26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960-4076-8D70-FB13DBE880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13997792"/>
        <c:axId val="1714275616"/>
      </c:scatterChart>
      <c:valAx>
        <c:axId val="17139977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14275616"/>
        <c:crosses val="autoZero"/>
        <c:crossBetween val="midCat"/>
      </c:valAx>
      <c:valAx>
        <c:axId val="1714275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1399779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IQ/počet bodů v testu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Hodnoty osy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List1!$A$2:$A$11</c:f>
              <c:numCache>
                <c:formatCode>General</c:formatCode>
                <c:ptCount val="10"/>
                <c:pt idx="0">
                  <c:v>98</c:v>
                </c:pt>
                <c:pt idx="1">
                  <c:v>130</c:v>
                </c:pt>
                <c:pt idx="2">
                  <c:v>121</c:v>
                </c:pt>
                <c:pt idx="3">
                  <c:v>110</c:v>
                </c:pt>
                <c:pt idx="4">
                  <c:v>89</c:v>
                </c:pt>
                <c:pt idx="5">
                  <c:v>104</c:v>
                </c:pt>
                <c:pt idx="6">
                  <c:v>145</c:v>
                </c:pt>
                <c:pt idx="7">
                  <c:v>115</c:v>
                </c:pt>
                <c:pt idx="8">
                  <c:v>93</c:v>
                </c:pt>
                <c:pt idx="9">
                  <c:v>99</c:v>
                </c:pt>
              </c:numCache>
            </c:numRef>
          </c:xVal>
          <c:yVal>
            <c:numRef>
              <c:f>List1!$B$2:$B$11</c:f>
              <c:numCache>
                <c:formatCode>General</c:formatCode>
                <c:ptCount val="10"/>
                <c:pt idx="0">
                  <c:v>27</c:v>
                </c:pt>
                <c:pt idx="1">
                  <c:v>48</c:v>
                </c:pt>
                <c:pt idx="2">
                  <c:v>44</c:v>
                </c:pt>
                <c:pt idx="3">
                  <c:v>35</c:v>
                </c:pt>
                <c:pt idx="4">
                  <c:v>19</c:v>
                </c:pt>
                <c:pt idx="5">
                  <c:v>26</c:v>
                </c:pt>
                <c:pt idx="6">
                  <c:v>49</c:v>
                </c:pt>
                <c:pt idx="7">
                  <c:v>31</c:v>
                </c:pt>
                <c:pt idx="8">
                  <c:v>23</c:v>
                </c:pt>
                <c:pt idx="9">
                  <c:v>26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029-43A6-B407-552ECC0215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13997792"/>
        <c:axId val="1714275616"/>
      </c:scatterChart>
      <c:valAx>
        <c:axId val="17139977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14275616"/>
        <c:crosses val="autoZero"/>
        <c:crossBetween val="midCat"/>
      </c:valAx>
      <c:valAx>
        <c:axId val="1714275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1399779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DF7411-C9C0-4644-9BB0-FBC38F3C92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Regresní a korelační analýza</a:t>
            </a:r>
            <a:br>
              <a:rPr lang="cs-CZ" dirty="0"/>
            </a:br>
            <a:r>
              <a:rPr lang="cs-CZ" dirty="0"/>
              <a:t>Časové řady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9D57631-6D85-4D56-90D2-332387EC4D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Jan Wossala</a:t>
            </a:r>
          </a:p>
        </p:txBody>
      </p:sp>
    </p:spTree>
    <p:extLst>
      <p:ext uri="{BB962C8B-B14F-4D97-AF65-F5344CB8AC3E}">
        <p14:creationId xmlns:p14="http://schemas.microsoft.com/office/powerpoint/2010/main" val="184450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1648FE-563B-477C-B2A4-90C2F155C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Časové řady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D1E8FA-48A7-4F3C-99BF-E23A01D23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Typy časových řad (dle </a:t>
            </a:r>
            <a:r>
              <a:rPr lang="cs-CZ" dirty="0" err="1"/>
              <a:t>Segera</a:t>
            </a:r>
            <a:r>
              <a:rPr lang="cs-CZ" dirty="0"/>
              <a:t>):</a:t>
            </a:r>
          </a:p>
          <a:p>
            <a:pPr lvl="1"/>
            <a:r>
              <a:rPr lang="cs-CZ" dirty="0"/>
              <a:t>Časová řada intervalových ukazatelů</a:t>
            </a:r>
          </a:p>
          <a:p>
            <a:pPr lvl="2"/>
            <a:r>
              <a:rPr lang="cs-CZ" dirty="0"/>
              <a:t>Přímo úměrně závisí na zvolené délce intervalu</a:t>
            </a:r>
          </a:p>
          <a:p>
            <a:pPr lvl="2"/>
            <a:r>
              <a:rPr lang="cs-CZ" dirty="0"/>
              <a:t>Často je třeba převést na srovnatelné hodnoty (stejně dlouhé úseky – nestejný počet dnů ve čtvrtletí)</a:t>
            </a:r>
          </a:p>
          <a:p>
            <a:pPr lvl="1"/>
            <a:r>
              <a:rPr lang="cs-CZ" dirty="0"/>
              <a:t>Časová rada okamžikových ukazatelů</a:t>
            </a:r>
          </a:p>
          <a:p>
            <a:pPr lvl="2"/>
            <a:r>
              <a:rPr lang="cs-CZ" dirty="0"/>
              <a:t>Vztahuje se k přesně definovanému okamžiku</a:t>
            </a:r>
          </a:p>
          <a:p>
            <a:pPr lvl="2"/>
            <a:r>
              <a:rPr lang="cs-CZ" dirty="0"/>
              <a:t>Přistupuje se k různým druhům průměrování</a:t>
            </a:r>
          </a:p>
          <a:p>
            <a:pPr lvl="1"/>
            <a:r>
              <a:rPr lang="cs-CZ" dirty="0"/>
              <a:t>Časová řada odvozených charakteristik</a:t>
            </a:r>
          </a:p>
        </p:txBody>
      </p:sp>
    </p:spTree>
    <p:extLst>
      <p:ext uri="{BB962C8B-B14F-4D97-AF65-F5344CB8AC3E}">
        <p14:creationId xmlns:p14="http://schemas.microsoft.com/office/powerpoint/2010/main" val="271807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7AC8AC-AC0F-4612-989E-73383BCE8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Časové řady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CB82AB-4B47-4587-9058-CB382A035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Časová řada odvozených charakteristik</a:t>
            </a:r>
          </a:p>
          <a:p>
            <a:pPr lvl="1"/>
            <a:r>
              <a:rPr lang="cs-CZ" dirty="0"/>
              <a:t>TREND – obecná tendence vývoje zkoumaného jevu za dlouhé období. Je výsledkem dlouhodobých a stálých procesů. Trend může být rostoucí, klesající nebo může existovat řada bez trendu.</a:t>
            </a:r>
          </a:p>
          <a:p>
            <a:pPr lvl="1"/>
            <a:r>
              <a:rPr lang="cs-CZ" dirty="0"/>
              <a:t>SEZÓNNÍ SLOŽKA – pravidelně se opakující odchylka od trendové složky. Perioda této složky je menší než celková velikost sledovaného období.</a:t>
            </a:r>
          </a:p>
          <a:p>
            <a:pPr lvl="1"/>
            <a:r>
              <a:rPr lang="cs-CZ" dirty="0"/>
              <a:t>CYKLICKÁ SLOŽKA – udává kolísání okolo trendu v důsledku dlouhodobého cyklického vývoje</a:t>
            </a:r>
          </a:p>
          <a:p>
            <a:pPr lvl="1"/>
            <a:r>
              <a:rPr lang="cs-CZ" dirty="0"/>
              <a:t>NÁHODNÁ SLOŽKA – nedá se popsat žádnou funkcí času. „Zůstává“ po vyloučení trendu, sezónní a cyklické složky.</a:t>
            </a:r>
          </a:p>
        </p:txBody>
      </p:sp>
    </p:spTree>
    <p:extLst>
      <p:ext uri="{BB962C8B-B14F-4D97-AF65-F5344CB8AC3E}">
        <p14:creationId xmlns:p14="http://schemas.microsoft.com/office/powerpoint/2010/main" val="2880008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E24F14-900B-46FE-9DAB-46D63F8CF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Závislosti příčinné (kauzální)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1AD2AB-51E7-410F-85D8-15B377AC9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příčinnou souvislostí mezi např. dvěma jevy se rozumí situace, kdy existence (výskyt, nastoupení) určitého jevu souvisí (má za následek, vyvolává) existenci jiného jevu.</a:t>
            </a:r>
          </a:p>
        </p:txBody>
      </p:sp>
    </p:spTree>
    <p:extLst>
      <p:ext uri="{BB962C8B-B14F-4D97-AF65-F5344CB8AC3E}">
        <p14:creationId xmlns:p14="http://schemas.microsoft.com/office/powerpoint/2010/main" val="643614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E24F14-900B-46FE-9DAB-46D63F8CF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Závislosti příčinné (kauzální)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1AD2AB-51E7-410F-85D8-15B377AC9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pevné závislosti</a:t>
            </a:r>
          </a:p>
          <a:p>
            <a:pPr lvl="1"/>
            <a:r>
              <a:rPr lang="cs-CZ" dirty="0"/>
              <a:t>případ, kdy výskytu např. jednoho jevu nutné odpovídá výskyt druhého jevu (a často i naopak)</a:t>
            </a:r>
          </a:p>
          <a:p>
            <a:pPr lvl="1"/>
            <a:r>
              <a:rPr lang="cs-CZ" dirty="0"/>
              <a:t>z pravděpodobnostního hlediska – vztah, který se projeví s jistotou, tedy pravděpodobností rovnou jedné</a:t>
            </a:r>
          </a:p>
          <a:p>
            <a:r>
              <a:rPr lang="cs-CZ" dirty="0"/>
              <a:t>volné závislosti</a:t>
            </a:r>
          </a:p>
          <a:p>
            <a:pPr lvl="1"/>
            <a:r>
              <a:rPr lang="cs-CZ" dirty="0"/>
              <a:t>výskyt jednoho jevu ovlivňuje výskyt druhého jevu v tom smyslu, že se zvýšila pravděpodobnost nastoupení druhého jevu při nastoupení jevu prvního</a:t>
            </a:r>
          </a:p>
          <a:p>
            <a:pPr lvl="1"/>
            <a:r>
              <a:rPr lang="cs-CZ" dirty="0"/>
              <a:t>lze očekávat obecně vyjádřitelnou tendenci změn hodnot jedné proměnné při změnách hodnot druhé proměnné</a:t>
            </a:r>
          </a:p>
        </p:txBody>
      </p:sp>
    </p:spTree>
    <p:extLst>
      <p:ext uri="{BB962C8B-B14F-4D97-AF65-F5344CB8AC3E}">
        <p14:creationId xmlns:p14="http://schemas.microsoft.com/office/powerpoint/2010/main" val="2204120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E24F14-900B-46FE-9DAB-46D63F8CF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Regresní a korelační analýza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1AD2AB-51E7-410F-85D8-15B377AC9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Regresní analýza</a:t>
            </a:r>
          </a:p>
          <a:p>
            <a:pPr lvl="1"/>
            <a:r>
              <a:rPr lang="cs-CZ" dirty="0"/>
              <a:t>zabývá se jednostrannými závislostmi</a:t>
            </a:r>
          </a:p>
          <a:p>
            <a:pPr lvl="1"/>
            <a:r>
              <a:rPr lang="cs-CZ" dirty="0"/>
              <a:t>situace, kdy proti sobě stojí vysvětlující (nezávisle) proměnná v úloze „příčin“ a vysvětlovaná (závisle) proměnná v úloze „následků“</a:t>
            </a:r>
          </a:p>
          <a:p>
            <a:pPr lvl="1"/>
            <a:r>
              <a:rPr lang="cs-CZ" dirty="0"/>
              <a:t>zkoumání obecných tendencí, formy změn</a:t>
            </a:r>
          </a:p>
          <a:p>
            <a:r>
              <a:rPr lang="cs-CZ" dirty="0"/>
              <a:t>Korelační analýza</a:t>
            </a:r>
          </a:p>
          <a:p>
            <a:pPr lvl="1"/>
            <a:r>
              <a:rPr lang="cs-CZ" dirty="0"/>
              <a:t>zabývá se vzájemnými (většinou lineárními) závislostmi</a:t>
            </a:r>
          </a:p>
          <a:p>
            <a:pPr lvl="1"/>
            <a:r>
              <a:rPr lang="cs-CZ" dirty="0" err="1"/>
              <a:t>correlatió</a:t>
            </a:r>
            <a:r>
              <a:rPr lang="cs-CZ" dirty="0"/>
              <a:t> – vzájemná souvislost</a:t>
            </a:r>
          </a:p>
          <a:p>
            <a:pPr lvl="1"/>
            <a:r>
              <a:rPr lang="cs-CZ" dirty="0"/>
              <a:t>důraz více na intenzitu (sílu) vzájemného vztahu než na zkoumání veličin ve směru příčina - následek</a:t>
            </a:r>
          </a:p>
        </p:txBody>
      </p:sp>
    </p:spTree>
    <p:extLst>
      <p:ext uri="{BB962C8B-B14F-4D97-AF65-F5344CB8AC3E}">
        <p14:creationId xmlns:p14="http://schemas.microsoft.com/office/powerpoint/2010/main" val="455297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E24F14-900B-46FE-9DAB-46D63F8CF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Regrese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1AD2AB-51E7-410F-85D8-15B377AC9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např. cena nemovitostí =&gt; určení / </a:t>
            </a:r>
            <a:r>
              <a:rPr lang="cs-CZ"/>
              <a:t>predikce ceny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8932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0E501F-1532-4623-A3D4-16A85ECDD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Korelační analýza příklad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C2677BA2-2535-4D27-9756-0DFA3AD69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5"/>
            <a:ext cx="8064000" cy="43731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x … IQ studenta</a:t>
            </a:r>
          </a:p>
          <a:p>
            <a:pPr marL="0" indent="0">
              <a:buNone/>
            </a:pPr>
            <a:r>
              <a:rPr lang="cs-CZ" dirty="0"/>
              <a:t>y … počet bodů z testu</a:t>
            </a:r>
          </a:p>
          <a:p>
            <a:pPr marL="0" indent="0">
              <a:buNone/>
            </a:pPr>
            <a:r>
              <a:rPr lang="cs-CZ" dirty="0"/>
              <a:t>z … počet studentů v tabulce nad tímto studentem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průměr x = 110,4</a:t>
            </a:r>
          </a:p>
          <a:p>
            <a:pPr marL="0" indent="0">
              <a:buNone/>
            </a:pPr>
            <a:r>
              <a:rPr lang="cs-CZ" dirty="0"/>
              <a:t>směrodatná odchylka x = 16,73</a:t>
            </a:r>
          </a:p>
          <a:p>
            <a:pPr marL="0" indent="0">
              <a:buNone/>
            </a:pPr>
            <a:r>
              <a:rPr lang="cs-CZ" dirty="0"/>
              <a:t>průměr y = 32,8</a:t>
            </a:r>
          </a:p>
          <a:p>
            <a:pPr marL="0" indent="0">
              <a:buNone/>
            </a:pPr>
            <a:r>
              <a:rPr lang="cs-CZ" dirty="0"/>
              <a:t>směrodatná odchylka y = 10,2</a:t>
            </a:r>
          </a:p>
          <a:p>
            <a:pPr marL="0" indent="0">
              <a:buNone/>
            </a:pPr>
            <a:r>
              <a:rPr lang="cs-CZ" dirty="0"/>
              <a:t>průměr z = 4,5</a:t>
            </a:r>
          </a:p>
          <a:p>
            <a:pPr marL="0" indent="0">
              <a:buNone/>
            </a:pPr>
            <a:r>
              <a:rPr lang="cs-CZ" dirty="0"/>
              <a:t>směrodatná odchylka z = 2,87</a:t>
            </a:r>
          </a:p>
        </p:txBody>
      </p:sp>
      <p:graphicFrame>
        <p:nvGraphicFramePr>
          <p:cNvPr id="9" name="Tabulka 4">
            <a:extLst>
              <a:ext uri="{FF2B5EF4-FFF2-40B4-BE49-F238E27FC236}">
                <a16:creationId xmlns:a16="http://schemas.microsoft.com/office/drawing/2014/main" id="{49FD1FDD-C930-4D88-BF43-666BDF3B7C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642853"/>
              </p:ext>
            </p:extLst>
          </p:nvPr>
        </p:nvGraphicFramePr>
        <p:xfrm>
          <a:off x="539753" y="1474751"/>
          <a:ext cx="8064493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568">
                  <a:extLst>
                    <a:ext uri="{9D8B030D-6E8A-4147-A177-3AD203B41FA5}">
                      <a16:colId xmlns:a16="http://schemas.microsoft.com/office/drawing/2014/main" val="2593583446"/>
                    </a:ext>
                  </a:extLst>
                </a:gridCol>
                <a:gridCol w="1148985">
                  <a:extLst>
                    <a:ext uri="{9D8B030D-6E8A-4147-A177-3AD203B41FA5}">
                      <a16:colId xmlns:a16="http://schemas.microsoft.com/office/drawing/2014/main" val="650048213"/>
                    </a:ext>
                  </a:extLst>
                </a:gridCol>
                <a:gridCol w="654894">
                  <a:extLst>
                    <a:ext uri="{9D8B030D-6E8A-4147-A177-3AD203B41FA5}">
                      <a16:colId xmlns:a16="http://schemas.microsoft.com/office/drawing/2014/main" val="1984620568"/>
                    </a:ext>
                  </a:extLst>
                </a:gridCol>
                <a:gridCol w="654894">
                  <a:extLst>
                    <a:ext uri="{9D8B030D-6E8A-4147-A177-3AD203B41FA5}">
                      <a16:colId xmlns:a16="http://schemas.microsoft.com/office/drawing/2014/main" val="2551093044"/>
                    </a:ext>
                  </a:extLst>
                </a:gridCol>
                <a:gridCol w="654894">
                  <a:extLst>
                    <a:ext uri="{9D8B030D-6E8A-4147-A177-3AD203B41FA5}">
                      <a16:colId xmlns:a16="http://schemas.microsoft.com/office/drawing/2014/main" val="1041673387"/>
                    </a:ext>
                  </a:extLst>
                </a:gridCol>
                <a:gridCol w="654894">
                  <a:extLst>
                    <a:ext uri="{9D8B030D-6E8A-4147-A177-3AD203B41FA5}">
                      <a16:colId xmlns:a16="http://schemas.microsoft.com/office/drawing/2014/main" val="3269872783"/>
                    </a:ext>
                  </a:extLst>
                </a:gridCol>
                <a:gridCol w="654894">
                  <a:extLst>
                    <a:ext uri="{9D8B030D-6E8A-4147-A177-3AD203B41FA5}">
                      <a16:colId xmlns:a16="http://schemas.microsoft.com/office/drawing/2014/main" val="2718006445"/>
                    </a:ext>
                  </a:extLst>
                </a:gridCol>
                <a:gridCol w="654894">
                  <a:extLst>
                    <a:ext uri="{9D8B030D-6E8A-4147-A177-3AD203B41FA5}">
                      <a16:colId xmlns:a16="http://schemas.microsoft.com/office/drawing/2014/main" val="3816691661"/>
                    </a:ext>
                  </a:extLst>
                </a:gridCol>
                <a:gridCol w="654894">
                  <a:extLst>
                    <a:ext uri="{9D8B030D-6E8A-4147-A177-3AD203B41FA5}">
                      <a16:colId xmlns:a16="http://schemas.microsoft.com/office/drawing/2014/main" val="466626156"/>
                    </a:ext>
                  </a:extLst>
                </a:gridCol>
                <a:gridCol w="654894">
                  <a:extLst>
                    <a:ext uri="{9D8B030D-6E8A-4147-A177-3AD203B41FA5}">
                      <a16:colId xmlns:a16="http://schemas.microsoft.com/office/drawing/2014/main" val="2028587179"/>
                    </a:ext>
                  </a:extLst>
                </a:gridCol>
                <a:gridCol w="654894">
                  <a:extLst>
                    <a:ext uri="{9D8B030D-6E8A-4147-A177-3AD203B41FA5}">
                      <a16:colId xmlns:a16="http://schemas.microsoft.com/office/drawing/2014/main" val="834591147"/>
                    </a:ext>
                  </a:extLst>
                </a:gridCol>
                <a:gridCol w="654894">
                  <a:extLst>
                    <a:ext uri="{9D8B030D-6E8A-4147-A177-3AD203B41FA5}">
                      <a16:colId xmlns:a16="http://schemas.microsoft.com/office/drawing/2014/main" val="4109284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IQ studenta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97444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počet bodů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5804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lepší studenti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7662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35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F5DE25-7DCD-426F-9F2D-F6218ED1F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Korelace</a:t>
            </a:r>
          </a:p>
        </p:txBody>
      </p:sp>
      <p:graphicFrame>
        <p:nvGraphicFramePr>
          <p:cNvPr id="10" name="Zástupný obsah 9">
            <a:extLst>
              <a:ext uri="{FF2B5EF4-FFF2-40B4-BE49-F238E27FC236}">
                <a16:creationId xmlns:a16="http://schemas.microsoft.com/office/drawing/2014/main" id="{97F08C94-6B3D-4EE5-9FDE-E3B8FF8AFF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4094992"/>
              </p:ext>
            </p:extLst>
          </p:nvPr>
        </p:nvGraphicFramePr>
        <p:xfrm>
          <a:off x="539750" y="1825625"/>
          <a:ext cx="8064500" cy="4081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3690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B5BB9F-3208-4ABA-9288-986E0FD19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Korelace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1F2FC14E-17F4-41B2-9FBC-510E6DB9596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cs-CZ" dirty="0"/>
                  <a:t>Výpočet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  <m:nary>
                          <m:naryPr>
                            <m:chr m:val="∑"/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acc>
                              <m:accPr>
                                <m:chr m:val="̅"/>
                                <m:ctrl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acc>
                              <m:accPr>
                                <m:chr m:val="̅"/>
                                <m:ctrlPr>
                                  <a:rPr lang="cs-CZ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acc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num>
                      <m:den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  <m:nary>
                          <m:naryPr>
                            <m:chr m:val="∑"/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cs-CZ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sSub>
                              <m:sSub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acc>
                              <m:accPr>
                                <m:chr m:val="̅"/>
                                <m:ctrlPr>
                                  <a:rPr lang="cs-CZ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  <m:r>
                              <a:rPr lang="cs-CZ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acc>
                              <m:accPr>
                                <m:chr m:val="̅"/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acc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num>
                      <m:den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výsledek cca 0,9533</a:t>
                </a:r>
              </a:p>
              <a:p>
                <a:endParaRPr lang="cs-CZ" dirty="0"/>
              </a:p>
              <a:p>
                <a:r>
                  <a:rPr lang="cs-CZ" dirty="0"/>
                  <a:t>Korelace na intervalu &lt;-1; 1&gt;</a:t>
                </a:r>
              </a:p>
              <a:p>
                <a:r>
                  <a:rPr lang="cs-CZ" dirty="0"/>
                  <a:t>blížící se 1 … závislost je přímá</a:t>
                </a:r>
              </a:p>
              <a:p>
                <a:r>
                  <a:rPr lang="cs-CZ" dirty="0"/>
                  <a:t>blížící se -1 … závislost je nepřímá</a:t>
                </a:r>
              </a:p>
              <a:p>
                <a:r>
                  <a:rPr lang="cs-CZ" dirty="0"/>
                  <a:t>blížící se 0 … není závislost</a:t>
                </a:r>
              </a:p>
            </p:txBody>
          </p:sp>
        </mc:Choice>
        <mc:Fallback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1F2FC14E-17F4-41B2-9FBC-510E6DB959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03" t="-16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Zástupný obsah 9">
            <a:extLst>
              <a:ext uri="{FF2B5EF4-FFF2-40B4-BE49-F238E27FC236}">
                <a16:creationId xmlns:a16="http://schemas.microsoft.com/office/drawing/2014/main" id="{55065B41-C06D-46B5-AC12-433516D18C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2456307"/>
              </p:ext>
            </p:extLst>
          </p:nvPr>
        </p:nvGraphicFramePr>
        <p:xfrm>
          <a:off x="5358810" y="252006"/>
          <a:ext cx="3583172" cy="1757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6838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0CE5DB-701C-4F8F-BAC9-BA8C15F02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Časové řady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AE13C8-F9CD-4406-921F-ACA319303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vzniká pozorováním určitého ukazatele v čase</a:t>
            </a:r>
          </a:p>
          <a:p>
            <a:r>
              <a:rPr lang="cs-CZ" dirty="0"/>
              <a:t>chronologicky uspořádaná posloupnost dat</a:t>
            </a:r>
          </a:p>
          <a:p>
            <a:r>
              <a:rPr lang="cs-CZ" dirty="0"/>
              <a:t>analýza časových řad =&gt;</a:t>
            </a:r>
          </a:p>
          <a:p>
            <a:pPr lvl="1"/>
            <a:r>
              <a:rPr lang="cs-CZ" dirty="0"/>
              <a:t>předpověď další vývoj vybraných ukazatelů</a:t>
            </a:r>
          </a:p>
          <a:p>
            <a:pPr lvl="1"/>
            <a:r>
              <a:rPr lang="cs-CZ" dirty="0"/>
              <a:t>odhalování příčin vzniklých jevů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620161"/>
      </p:ext>
    </p:extLst>
  </p:cSld>
  <p:clrMapOvr>
    <a:masterClrMapping/>
  </p:clrMapOvr>
</p:sld>
</file>

<file path=ppt/theme/theme1.xml><?xml version="1.0" encoding="utf-8"?>
<a:theme xmlns:a="http://schemas.openxmlformats.org/drawingml/2006/main" name="MVŠO_sablona_ prezentace_4-3-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MVŠO_sablona_ prezentace_4-3-CZ</Template>
  <TotalTime>738</TotalTime>
  <Words>527</Words>
  <Application>Microsoft Office PowerPoint</Application>
  <PresentationFormat>Předvádění na obrazovce (4:3)</PresentationFormat>
  <Paragraphs>106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MVŠO_sablona_ prezentace_4-3-CZ</vt:lpstr>
      <vt:lpstr>Regresní a korelační analýza Časové řady</vt:lpstr>
      <vt:lpstr>Závislosti příčinné (kauzální)</vt:lpstr>
      <vt:lpstr>Závislosti příčinné (kauzální)</vt:lpstr>
      <vt:lpstr>Regresní a korelační analýza</vt:lpstr>
      <vt:lpstr>Regrese</vt:lpstr>
      <vt:lpstr>Korelační analýza příklad</vt:lpstr>
      <vt:lpstr>Korelace</vt:lpstr>
      <vt:lpstr>Korelace</vt:lpstr>
      <vt:lpstr>Časové řady</vt:lpstr>
      <vt:lpstr>Časové řady</vt:lpstr>
      <vt:lpstr>Časové řady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</dc:title>
  <dc:creator>Jan Wossala</dc:creator>
  <cp:lastModifiedBy>Jan Wossala</cp:lastModifiedBy>
  <cp:revision>48</cp:revision>
  <dcterms:created xsi:type="dcterms:W3CDTF">2018-11-27T14:58:13Z</dcterms:created>
  <dcterms:modified xsi:type="dcterms:W3CDTF">2020-12-08T22:14:08Z</dcterms:modified>
</cp:coreProperties>
</file>