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9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9" r:id="rId14"/>
    <p:sldId id="268" r:id="rId15"/>
    <p:sldId id="270" r:id="rId16"/>
    <p:sldId id="271" r:id="rId1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08"/>
    <p:restoredTop sz="95255"/>
  </p:normalViewPr>
  <p:slideViewPr>
    <p:cSldViewPr snapToGrid="0" snapToObjects="1">
      <p:cViewPr varScale="1">
        <p:scale>
          <a:sx n="97" d="100"/>
          <a:sy n="97" d="100"/>
        </p:scale>
        <p:origin x="624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C10AC6D-D446-F945-BFB0-4E46BAD0220C}" type="doc">
      <dgm:prSet loTypeId="urn:microsoft.com/office/officeart/2005/8/layout/hierarchy1" loCatId="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11835751-22CF-C447-BB6F-D1EC9B4CCB55}">
      <dgm:prSet phldrT="[Text]" custT="1"/>
      <dgm:spPr/>
      <dgm:t>
        <a:bodyPr/>
        <a:lstStyle/>
        <a:p>
          <a:r>
            <a:rPr lang="cs-CZ" sz="3600" b="1" dirty="0"/>
            <a:t>HK ČR</a:t>
          </a:r>
        </a:p>
      </dgm:t>
    </dgm:pt>
    <dgm:pt modelId="{7366B08D-D99C-3A4B-9C24-1F8B320918FF}" type="parTrans" cxnId="{3206A67C-5E69-2C41-A594-C643F145A504}">
      <dgm:prSet/>
      <dgm:spPr/>
      <dgm:t>
        <a:bodyPr/>
        <a:lstStyle/>
        <a:p>
          <a:endParaRPr lang="cs-CZ"/>
        </a:p>
      </dgm:t>
    </dgm:pt>
    <dgm:pt modelId="{645DFEE6-8376-E041-BCFD-1315E863F0D7}" type="sibTrans" cxnId="{3206A67C-5E69-2C41-A594-C643F145A504}">
      <dgm:prSet/>
      <dgm:spPr/>
      <dgm:t>
        <a:bodyPr/>
        <a:lstStyle/>
        <a:p>
          <a:endParaRPr lang="cs-CZ"/>
        </a:p>
      </dgm:t>
    </dgm:pt>
    <dgm:pt modelId="{F322AC13-1ECB-7641-9DDA-C450F3A0C79C}">
      <dgm:prSet phldrT="[Text]" custT="1"/>
      <dgm:spPr/>
      <dgm:t>
        <a:bodyPr/>
        <a:lstStyle/>
        <a:p>
          <a:r>
            <a:rPr lang="cs-CZ" sz="2400" b="1" dirty="0"/>
            <a:t>Regionální HK (60)</a:t>
          </a:r>
        </a:p>
      </dgm:t>
    </dgm:pt>
    <dgm:pt modelId="{DF0B19A5-76AF-AE46-9CEF-1588B6248BCC}" type="parTrans" cxnId="{26B93478-9A80-5B4C-B67A-42923EEFF6AF}">
      <dgm:prSet/>
      <dgm:spPr/>
      <dgm:t>
        <a:bodyPr/>
        <a:lstStyle/>
        <a:p>
          <a:endParaRPr lang="cs-CZ"/>
        </a:p>
      </dgm:t>
    </dgm:pt>
    <dgm:pt modelId="{3A741C24-780F-8C44-8937-0611C725D2E4}" type="sibTrans" cxnId="{26B93478-9A80-5B4C-B67A-42923EEFF6AF}">
      <dgm:prSet/>
      <dgm:spPr/>
      <dgm:t>
        <a:bodyPr/>
        <a:lstStyle/>
        <a:p>
          <a:endParaRPr lang="cs-CZ"/>
        </a:p>
      </dgm:t>
    </dgm:pt>
    <dgm:pt modelId="{5A0F037A-ED4D-F44D-9357-E4D4EB62DE95}">
      <dgm:prSet phldrT="[Text]" custT="1"/>
      <dgm:spPr/>
      <dgm:t>
        <a:bodyPr/>
        <a:lstStyle/>
        <a:p>
          <a:r>
            <a:rPr lang="cs-CZ" sz="2400" b="1" dirty="0"/>
            <a:t>Krajské HK</a:t>
          </a:r>
        </a:p>
      </dgm:t>
    </dgm:pt>
    <dgm:pt modelId="{C35CE575-487A-9642-ADB9-F9FF0BB66F37}" type="parTrans" cxnId="{3D888C81-D0E5-C247-B082-14AAFD3627D1}">
      <dgm:prSet/>
      <dgm:spPr/>
      <dgm:t>
        <a:bodyPr/>
        <a:lstStyle/>
        <a:p>
          <a:endParaRPr lang="cs-CZ"/>
        </a:p>
      </dgm:t>
    </dgm:pt>
    <dgm:pt modelId="{1067FB77-AEE9-6F45-924C-4C9E7C6A8D1B}" type="sibTrans" cxnId="{3D888C81-D0E5-C247-B082-14AAFD3627D1}">
      <dgm:prSet/>
      <dgm:spPr/>
      <dgm:t>
        <a:bodyPr/>
        <a:lstStyle/>
        <a:p>
          <a:endParaRPr lang="cs-CZ"/>
        </a:p>
      </dgm:t>
    </dgm:pt>
    <dgm:pt modelId="{F0EAC94C-56B5-9649-9F53-8DDB17215186}">
      <dgm:prSet phldrT="[Text]" custT="1"/>
      <dgm:spPr/>
      <dgm:t>
        <a:bodyPr/>
        <a:lstStyle/>
        <a:p>
          <a:r>
            <a:rPr lang="cs-CZ" sz="2400" b="1" dirty="0"/>
            <a:t>Regionální HK</a:t>
          </a:r>
        </a:p>
      </dgm:t>
    </dgm:pt>
    <dgm:pt modelId="{34061BE0-9396-484B-A987-2B5ED137F6DF}" type="parTrans" cxnId="{C71BBC2F-B09B-D442-BF97-2C5674E74C3B}">
      <dgm:prSet/>
      <dgm:spPr/>
      <dgm:t>
        <a:bodyPr/>
        <a:lstStyle/>
        <a:p>
          <a:endParaRPr lang="cs-CZ"/>
        </a:p>
      </dgm:t>
    </dgm:pt>
    <dgm:pt modelId="{F46C2363-5251-F44F-8CB7-1B1626CD30AD}" type="sibTrans" cxnId="{C71BBC2F-B09B-D442-BF97-2C5674E74C3B}">
      <dgm:prSet/>
      <dgm:spPr/>
      <dgm:t>
        <a:bodyPr/>
        <a:lstStyle/>
        <a:p>
          <a:endParaRPr lang="cs-CZ"/>
        </a:p>
      </dgm:t>
    </dgm:pt>
    <dgm:pt modelId="{26CCB040-3643-2846-A442-7967273E5CFA}">
      <dgm:prSet phldrT="[Text]" custT="1"/>
      <dgm:spPr/>
      <dgm:t>
        <a:bodyPr/>
        <a:lstStyle/>
        <a:p>
          <a:r>
            <a:rPr lang="cs-CZ" sz="2400" b="1" dirty="0"/>
            <a:t>Oborové asociace (129)</a:t>
          </a:r>
        </a:p>
      </dgm:t>
    </dgm:pt>
    <dgm:pt modelId="{C52F9EBD-C22B-8644-B8FD-E0DE0D78A1AC}" type="parTrans" cxnId="{1EDE6ACF-B624-0A49-BE6A-C267F9400604}">
      <dgm:prSet/>
      <dgm:spPr/>
      <dgm:t>
        <a:bodyPr/>
        <a:lstStyle/>
        <a:p>
          <a:endParaRPr lang="cs-CZ"/>
        </a:p>
      </dgm:t>
    </dgm:pt>
    <dgm:pt modelId="{C3C6BE02-EED2-9841-8E27-58A7BBFCC05F}" type="sibTrans" cxnId="{1EDE6ACF-B624-0A49-BE6A-C267F9400604}">
      <dgm:prSet/>
      <dgm:spPr/>
      <dgm:t>
        <a:bodyPr/>
        <a:lstStyle/>
        <a:p>
          <a:endParaRPr lang="cs-CZ"/>
        </a:p>
      </dgm:t>
    </dgm:pt>
    <dgm:pt modelId="{81D75964-5748-274C-8716-EC8D3F692592}">
      <dgm:prSet phldrT="[Text]" custT="1"/>
      <dgm:spPr/>
      <dgm:t>
        <a:bodyPr/>
        <a:lstStyle/>
        <a:p>
          <a:r>
            <a:rPr lang="cs-CZ" sz="2400" b="1" dirty="0"/>
            <a:t>Průmysl a doprava</a:t>
          </a:r>
        </a:p>
      </dgm:t>
    </dgm:pt>
    <dgm:pt modelId="{4B921528-3299-1F41-9632-53F0814B5BF1}" type="parTrans" cxnId="{274A1950-545B-D142-849E-3ADE37A55E9E}">
      <dgm:prSet/>
      <dgm:spPr/>
      <dgm:t>
        <a:bodyPr/>
        <a:lstStyle/>
        <a:p>
          <a:endParaRPr lang="cs-CZ"/>
        </a:p>
      </dgm:t>
    </dgm:pt>
    <dgm:pt modelId="{F4D9406A-FD04-4743-8AC6-66D95BF0B285}" type="sibTrans" cxnId="{274A1950-545B-D142-849E-3ADE37A55E9E}">
      <dgm:prSet/>
      <dgm:spPr/>
      <dgm:t>
        <a:bodyPr/>
        <a:lstStyle/>
        <a:p>
          <a:endParaRPr lang="cs-CZ"/>
        </a:p>
      </dgm:t>
    </dgm:pt>
    <dgm:pt modelId="{1282AA5B-B22E-9C40-AF0E-57FD1F6206B0}">
      <dgm:prSet custT="1"/>
      <dgm:spPr/>
      <dgm:t>
        <a:bodyPr/>
        <a:lstStyle/>
        <a:p>
          <a:r>
            <a:rPr lang="cs-CZ" sz="2400" b="1" dirty="0"/>
            <a:t>Služby</a:t>
          </a:r>
        </a:p>
      </dgm:t>
    </dgm:pt>
    <dgm:pt modelId="{847063EA-8C4D-FD4C-8F30-9CAC6CED2DA8}" type="parTrans" cxnId="{193852F0-0164-8047-A9A4-AC1070B3DDB2}">
      <dgm:prSet/>
      <dgm:spPr/>
      <dgm:t>
        <a:bodyPr/>
        <a:lstStyle/>
        <a:p>
          <a:endParaRPr lang="cs-CZ"/>
        </a:p>
      </dgm:t>
    </dgm:pt>
    <dgm:pt modelId="{EBE335A4-9261-0445-A269-2F3D712A8EB4}" type="sibTrans" cxnId="{193852F0-0164-8047-A9A4-AC1070B3DDB2}">
      <dgm:prSet/>
      <dgm:spPr/>
      <dgm:t>
        <a:bodyPr/>
        <a:lstStyle/>
        <a:p>
          <a:endParaRPr lang="cs-CZ"/>
        </a:p>
      </dgm:t>
    </dgm:pt>
    <dgm:pt modelId="{8DE055D6-529E-F143-B944-E1E0600211FC}">
      <dgm:prSet custT="1"/>
      <dgm:spPr/>
      <dgm:t>
        <a:bodyPr/>
        <a:lstStyle/>
        <a:p>
          <a:r>
            <a:rPr lang="cs-CZ" sz="2000" b="1" i="0" dirty="0"/>
            <a:t>Stavebnictví</a:t>
          </a:r>
        </a:p>
        <a:p>
          <a:r>
            <a:rPr lang="cs-CZ" sz="2000" b="1" i="0" dirty="0"/>
            <a:t>Řemesla, technická zařízení</a:t>
          </a:r>
          <a:endParaRPr lang="cs-CZ" sz="2000" dirty="0"/>
        </a:p>
      </dgm:t>
    </dgm:pt>
    <dgm:pt modelId="{B18591CA-EE2F-834A-B98A-A7E20F3E8D52}" type="parTrans" cxnId="{81335AF2-436C-0840-B292-B8E727268EBE}">
      <dgm:prSet/>
      <dgm:spPr/>
      <dgm:t>
        <a:bodyPr/>
        <a:lstStyle/>
        <a:p>
          <a:endParaRPr lang="cs-CZ"/>
        </a:p>
      </dgm:t>
    </dgm:pt>
    <dgm:pt modelId="{4864739B-DD9F-494A-9DA3-16EF13F9F2DF}" type="sibTrans" cxnId="{81335AF2-436C-0840-B292-B8E727268EBE}">
      <dgm:prSet/>
      <dgm:spPr/>
      <dgm:t>
        <a:bodyPr/>
        <a:lstStyle/>
        <a:p>
          <a:endParaRPr lang="cs-CZ"/>
        </a:p>
      </dgm:t>
    </dgm:pt>
    <dgm:pt modelId="{521E529B-31D5-2D4F-A917-8689209004E2}" type="pres">
      <dgm:prSet presAssocID="{3C10AC6D-D446-F945-BFB0-4E46BAD0220C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D8F99E3A-B20A-A54B-A18B-285C9BB75B87}" type="pres">
      <dgm:prSet presAssocID="{11835751-22CF-C447-BB6F-D1EC9B4CCB55}" presName="hierRoot1" presStyleCnt="0"/>
      <dgm:spPr/>
    </dgm:pt>
    <dgm:pt modelId="{91CC00C1-F00A-2D4F-A999-A182779BF9EC}" type="pres">
      <dgm:prSet presAssocID="{11835751-22CF-C447-BB6F-D1EC9B4CCB55}" presName="composite" presStyleCnt="0"/>
      <dgm:spPr/>
    </dgm:pt>
    <dgm:pt modelId="{871AF6DA-2253-E240-A3DD-8712965E25A4}" type="pres">
      <dgm:prSet presAssocID="{11835751-22CF-C447-BB6F-D1EC9B4CCB55}" presName="background" presStyleLbl="node0" presStyleIdx="0" presStyleCnt="1"/>
      <dgm:spPr/>
    </dgm:pt>
    <dgm:pt modelId="{D83F3E80-4343-7145-B796-C2E857147500}" type="pres">
      <dgm:prSet presAssocID="{11835751-22CF-C447-BB6F-D1EC9B4CCB55}" presName="text" presStyleLbl="fgAcc0" presStyleIdx="0" presStyleCnt="1">
        <dgm:presLayoutVars>
          <dgm:chPref val="3"/>
        </dgm:presLayoutVars>
      </dgm:prSet>
      <dgm:spPr/>
    </dgm:pt>
    <dgm:pt modelId="{7AAA015E-6973-4448-9622-EADCFD4EAE08}" type="pres">
      <dgm:prSet presAssocID="{11835751-22CF-C447-BB6F-D1EC9B4CCB55}" presName="hierChild2" presStyleCnt="0"/>
      <dgm:spPr/>
    </dgm:pt>
    <dgm:pt modelId="{2BC03C91-D146-9845-B526-27254BEED883}" type="pres">
      <dgm:prSet presAssocID="{DF0B19A5-76AF-AE46-9CEF-1588B6248BCC}" presName="Name10" presStyleLbl="parChTrans1D2" presStyleIdx="0" presStyleCnt="2"/>
      <dgm:spPr/>
    </dgm:pt>
    <dgm:pt modelId="{FAA2D0CB-902B-3446-B100-E0A61ECDDBB0}" type="pres">
      <dgm:prSet presAssocID="{F322AC13-1ECB-7641-9DDA-C450F3A0C79C}" presName="hierRoot2" presStyleCnt="0"/>
      <dgm:spPr/>
    </dgm:pt>
    <dgm:pt modelId="{F946D796-3FB3-2C4D-9B6B-B69E6AD74B51}" type="pres">
      <dgm:prSet presAssocID="{F322AC13-1ECB-7641-9DDA-C450F3A0C79C}" presName="composite2" presStyleCnt="0"/>
      <dgm:spPr/>
    </dgm:pt>
    <dgm:pt modelId="{13A9A8BA-8771-E54C-BF72-58683074BA59}" type="pres">
      <dgm:prSet presAssocID="{F322AC13-1ECB-7641-9DDA-C450F3A0C79C}" presName="background2" presStyleLbl="node2" presStyleIdx="0" presStyleCnt="2"/>
      <dgm:spPr/>
    </dgm:pt>
    <dgm:pt modelId="{CD92DB2C-C0CF-6846-B389-75F4146FF0B6}" type="pres">
      <dgm:prSet presAssocID="{F322AC13-1ECB-7641-9DDA-C450F3A0C79C}" presName="text2" presStyleLbl="fgAcc2" presStyleIdx="0" presStyleCnt="2">
        <dgm:presLayoutVars>
          <dgm:chPref val="3"/>
        </dgm:presLayoutVars>
      </dgm:prSet>
      <dgm:spPr/>
    </dgm:pt>
    <dgm:pt modelId="{678A9096-5A8C-0E4F-921F-CC7D4434510E}" type="pres">
      <dgm:prSet presAssocID="{F322AC13-1ECB-7641-9DDA-C450F3A0C79C}" presName="hierChild3" presStyleCnt="0"/>
      <dgm:spPr/>
    </dgm:pt>
    <dgm:pt modelId="{3AE10312-A593-8B4C-9694-7AD7FFD73AFA}" type="pres">
      <dgm:prSet presAssocID="{C35CE575-487A-9642-ADB9-F9FF0BB66F37}" presName="Name17" presStyleLbl="parChTrans1D3" presStyleIdx="0" presStyleCnt="5"/>
      <dgm:spPr/>
    </dgm:pt>
    <dgm:pt modelId="{85A1AFB5-75AC-F54F-940C-AA8CBEBD891A}" type="pres">
      <dgm:prSet presAssocID="{5A0F037A-ED4D-F44D-9357-E4D4EB62DE95}" presName="hierRoot3" presStyleCnt="0"/>
      <dgm:spPr/>
    </dgm:pt>
    <dgm:pt modelId="{6E7F820C-730A-274E-9F01-D3D7843F33CD}" type="pres">
      <dgm:prSet presAssocID="{5A0F037A-ED4D-F44D-9357-E4D4EB62DE95}" presName="composite3" presStyleCnt="0"/>
      <dgm:spPr/>
    </dgm:pt>
    <dgm:pt modelId="{19892EF4-C4E8-7040-9C99-7DF16F325BD2}" type="pres">
      <dgm:prSet presAssocID="{5A0F037A-ED4D-F44D-9357-E4D4EB62DE95}" presName="background3" presStyleLbl="node3" presStyleIdx="0" presStyleCnt="5"/>
      <dgm:spPr/>
    </dgm:pt>
    <dgm:pt modelId="{1ECB2E64-633B-A642-A704-146A69C71337}" type="pres">
      <dgm:prSet presAssocID="{5A0F037A-ED4D-F44D-9357-E4D4EB62DE95}" presName="text3" presStyleLbl="fgAcc3" presStyleIdx="0" presStyleCnt="5">
        <dgm:presLayoutVars>
          <dgm:chPref val="3"/>
        </dgm:presLayoutVars>
      </dgm:prSet>
      <dgm:spPr/>
    </dgm:pt>
    <dgm:pt modelId="{6B287783-9C46-2045-8643-14822B98BEC3}" type="pres">
      <dgm:prSet presAssocID="{5A0F037A-ED4D-F44D-9357-E4D4EB62DE95}" presName="hierChild4" presStyleCnt="0"/>
      <dgm:spPr/>
    </dgm:pt>
    <dgm:pt modelId="{649E7FFF-1247-7444-A84A-37D583C2E84E}" type="pres">
      <dgm:prSet presAssocID="{34061BE0-9396-484B-A987-2B5ED137F6DF}" presName="Name17" presStyleLbl="parChTrans1D3" presStyleIdx="1" presStyleCnt="5"/>
      <dgm:spPr/>
    </dgm:pt>
    <dgm:pt modelId="{9357F481-550C-2444-AF5C-D5E5A23DD5C2}" type="pres">
      <dgm:prSet presAssocID="{F0EAC94C-56B5-9649-9F53-8DDB17215186}" presName="hierRoot3" presStyleCnt="0"/>
      <dgm:spPr/>
    </dgm:pt>
    <dgm:pt modelId="{F032B120-43E0-3045-8E46-DBB3D6B2F866}" type="pres">
      <dgm:prSet presAssocID="{F0EAC94C-56B5-9649-9F53-8DDB17215186}" presName="composite3" presStyleCnt="0"/>
      <dgm:spPr/>
    </dgm:pt>
    <dgm:pt modelId="{B3BD65DC-7F6F-6943-8913-9C2C3C5E367D}" type="pres">
      <dgm:prSet presAssocID="{F0EAC94C-56B5-9649-9F53-8DDB17215186}" presName="background3" presStyleLbl="node3" presStyleIdx="1" presStyleCnt="5"/>
      <dgm:spPr/>
    </dgm:pt>
    <dgm:pt modelId="{4F8E0C16-2F87-6440-BFCB-0B5846195DD5}" type="pres">
      <dgm:prSet presAssocID="{F0EAC94C-56B5-9649-9F53-8DDB17215186}" presName="text3" presStyleLbl="fgAcc3" presStyleIdx="1" presStyleCnt="5">
        <dgm:presLayoutVars>
          <dgm:chPref val="3"/>
        </dgm:presLayoutVars>
      </dgm:prSet>
      <dgm:spPr/>
    </dgm:pt>
    <dgm:pt modelId="{2E5E0E5B-6DC7-3548-9579-6B5E3E375A5C}" type="pres">
      <dgm:prSet presAssocID="{F0EAC94C-56B5-9649-9F53-8DDB17215186}" presName="hierChild4" presStyleCnt="0"/>
      <dgm:spPr/>
    </dgm:pt>
    <dgm:pt modelId="{06D3CB8D-5FBB-7B43-B156-2CB8B505353A}" type="pres">
      <dgm:prSet presAssocID="{C52F9EBD-C22B-8644-B8FD-E0DE0D78A1AC}" presName="Name10" presStyleLbl="parChTrans1D2" presStyleIdx="1" presStyleCnt="2"/>
      <dgm:spPr/>
    </dgm:pt>
    <dgm:pt modelId="{248C0F7C-BCE9-1F40-AC2B-FFE4961ED26F}" type="pres">
      <dgm:prSet presAssocID="{26CCB040-3643-2846-A442-7967273E5CFA}" presName="hierRoot2" presStyleCnt="0"/>
      <dgm:spPr/>
    </dgm:pt>
    <dgm:pt modelId="{D1291251-EEBF-124C-927C-C1ADECED5577}" type="pres">
      <dgm:prSet presAssocID="{26CCB040-3643-2846-A442-7967273E5CFA}" presName="composite2" presStyleCnt="0"/>
      <dgm:spPr/>
    </dgm:pt>
    <dgm:pt modelId="{3788E02D-5C74-CF4D-85A6-8A97A0E9B179}" type="pres">
      <dgm:prSet presAssocID="{26CCB040-3643-2846-A442-7967273E5CFA}" presName="background2" presStyleLbl="node2" presStyleIdx="1" presStyleCnt="2"/>
      <dgm:spPr/>
    </dgm:pt>
    <dgm:pt modelId="{9728ECAE-9E8D-5345-A91D-2CE7C2B357E5}" type="pres">
      <dgm:prSet presAssocID="{26CCB040-3643-2846-A442-7967273E5CFA}" presName="text2" presStyleLbl="fgAcc2" presStyleIdx="1" presStyleCnt="2">
        <dgm:presLayoutVars>
          <dgm:chPref val="3"/>
        </dgm:presLayoutVars>
      </dgm:prSet>
      <dgm:spPr/>
    </dgm:pt>
    <dgm:pt modelId="{47B8B539-02A6-4E49-A403-D4C39AC51694}" type="pres">
      <dgm:prSet presAssocID="{26CCB040-3643-2846-A442-7967273E5CFA}" presName="hierChild3" presStyleCnt="0"/>
      <dgm:spPr/>
    </dgm:pt>
    <dgm:pt modelId="{0D77BCEC-02D4-E447-BF70-11FD0E004170}" type="pres">
      <dgm:prSet presAssocID="{4B921528-3299-1F41-9632-53F0814B5BF1}" presName="Name17" presStyleLbl="parChTrans1D3" presStyleIdx="2" presStyleCnt="5"/>
      <dgm:spPr/>
    </dgm:pt>
    <dgm:pt modelId="{686CAA4F-84B7-3046-BF54-034C5DD7DFF8}" type="pres">
      <dgm:prSet presAssocID="{81D75964-5748-274C-8716-EC8D3F692592}" presName="hierRoot3" presStyleCnt="0"/>
      <dgm:spPr/>
    </dgm:pt>
    <dgm:pt modelId="{518A17C1-8DD2-B243-BB6B-8681EBA0FA7A}" type="pres">
      <dgm:prSet presAssocID="{81D75964-5748-274C-8716-EC8D3F692592}" presName="composite3" presStyleCnt="0"/>
      <dgm:spPr/>
    </dgm:pt>
    <dgm:pt modelId="{1F74DA51-5895-1142-AB4B-A06927E59BDB}" type="pres">
      <dgm:prSet presAssocID="{81D75964-5748-274C-8716-EC8D3F692592}" presName="background3" presStyleLbl="node3" presStyleIdx="2" presStyleCnt="5"/>
      <dgm:spPr/>
    </dgm:pt>
    <dgm:pt modelId="{73B517BA-B3C7-3441-BF54-7B85FA69C2A9}" type="pres">
      <dgm:prSet presAssocID="{81D75964-5748-274C-8716-EC8D3F692592}" presName="text3" presStyleLbl="fgAcc3" presStyleIdx="2" presStyleCnt="5">
        <dgm:presLayoutVars>
          <dgm:chPref val="3"/>
        </dgm:presLayoutVars>
      </dgm:prSet>
      <dgm:spPr/>
    </dgm:pt>
    <dgm:pt modelId="{1922BA99-2711-2342-8F6E-C258C0131039}" type="pres">
      <dgm:prSet presAssocID="{81D75964-5748-274C-8716-EC8D3F692592}" presName="hierChild4" presStyleCnt="0"/>
      <dgm:spPr/>
    </dgm:pt>
    <dgm:pt modelId="{334EF476-78D9-BF41-B714-3415BDE11D00}" type="pres">
      <dgm:prSet presAssocID="{847063EA-8C4D-FD4C-8F30-9CAC6CED2DA8}" presName="Name17" presStyleLbl="parChTrans1D3" presStyleIdx="3" presStyleCnt="5"/>
      <dgm:spPr/>
    </dgm:pt>
    <dgm:pt modelId="{458945C9-4689-6740-B6E2-AFF9DB8E37BA}" type="pres">
      <dgm:prSet presAssocID="{1282AA5B-B22E-9C40-AF0E-57FD1F6206B0}" presName="hierRoot3" presStyleCnt="0"/>
      <dgm:spPr/>
    </dgm:pt>
    <dgm:pt modelId="{54256FE8-B0B5-9C46-BE16-68C8634F8750}" type="pres">
      <dgm:prSet presAssocID="{1282AA5B-B22E-9C40-AF0E-57FD1F6206B0}" presName="composite3" presStyleCnt="0"/>
      <dgm:spPr/>
    </dgm:pt>
    <dgm:pt modelId="{2EF10B0F-2F61-7A4C-9EF5-E4578D1D5B69}" type="pres">
      <dgm:prSet presAssocID="{1282AA5B-B22E-9C40-AF0E-57FD1F6206B0}" presName="background3" presStyleLbl="node3" presStyleIdx="3" presStyleCnt="5"/>
      <dgm:spPr/>
    </dgm:pt>
    <dgm:pt modelId="{A1C916C4-952B-6941-8031-D7E6F52E9704}" type="pres">
      <dgm:prSet presAssocID="{1282AA5B-B22E-9C40-AF0E-57FD1F6206B0}" presName="text3" presStyleLbl="fgAcc3" presStyleIdx="3" presStyleCnt="5">
        <dgm:presLayoutVars>
          <dgm:chPref val="3"/>
        </dgm:presLayoutVars>
      </dgm:prSet>
      <dgm:spPr/>
    </dgm:pt>
    <dgm:pt modelId="{9FA58084-B9A3-CD4D-AB85-4CD1065E9DE5}" type="pres">
      <dgm:prSet presAssocID="{1282AA5B-B22E-9C40-AF0E-57FD1F6206B0}" presName="hierChild4" presStyleCnt="0"/>
      <dgm:spPr/>
    </dgm:pt>
    <dgm:pt modelId="{EE8DE412-F00F-4647-AE74-137589910D81}" type="pres">
      <dgm:prSet presAssocID="{B18591CA-EE2F-834A-B98A-A7E20F3E8D52}" presName="Name17" presStyleLbl="parChTrans1D3" presStyleIdx="4" presStyleCnt="5"/>
      <dgm:spPr/>
    </dgm:pt>
    <dgm:pt modelId="{53F94CDA-42EF-C742-8B6A-186AD54E102E}" type="pres">
      <dgm:prSet presAssocID="{8DE055D6-529E-F143-B944-E1E0600211FC}" presName="hierRoot3" presStyleCnt="0"/>
      <dgm:spPr/>
    </dgm:pt>
    <dgm:pt modelId="{8E206005-7A6A-404D-949B-A85D10A69D10}" type="pres">
      <dgm:prSet presAssocID="{8DE055D6-529E-F143-B944-E1E0600211FC}" presName="composite3" presStyleCnt="0"/>
      <dgm:spPr/>
    </dgm:pt>
    <dgm:pt modelId="{9CB64279-56B6-0940-A3C5-4203B70F544F}" type="pres">
      <dgm:prSet presAssocID="{8DE055D6-529E-F143-B944-E1E0600211FC}" presName="background3" presStyleLbl="node3" presStyleIdx="4" presStyleCnt="5"/>
      <dgm:spPr/>
    </dgm:pt>
    <dgm:pt modelId="{04B2B2A2-7107-F84E-8243-B97B0EB50556}" type="pres">
      <dgm:prSet presAssocID="{8DE055D6-529E-F143-B944-E1E0600211FC}" presName="text3" presStyleLbl="fgAcc3" presStyleIdx="4" presStyleCnt="5">
        <dgm:presLayoutVars>
          <dgm:chPref val="3"/>
        </dgm:presLayoutVars>
      </dgm:prSet>
      <dgm:spPr/>
    </dgm:pt>
    <dgm:pt modelId="{1B5A6793-8F39-3045-BE56-2D68E8C0A0BD}" type="pres">
      <dgm:prSet presAssocID="{8DE055D6-529E-F143-B944-E1E0600211FC}" presName="hierChild4" presStyleCnt="0"/>
      <dgm:spPr/>
    </dgm:pt>
  </dgm:ptLst>
  <dgm:cxnLst>
    <dgm:cxn modelId="{D2344300-77B9-7F49-B6A9-D6565BCD8AFD}" type="presOf" srcId="{C35CE575-487A-9642-ADB9-F9FF0BB66F37}" destId="{3AE10312-A593-8B4C-9694-7AD7FFD73AFA}" srcOrd="0" destOrd="0" presId="urn:microsoft.com/office/officeart/2005/8/layout/hierarchy1"/>
    <dgm:cxn modelId="{1C3D340D-B9EC-904C-97E9-892DA345EC2C}" type="presOf" srcId="{4B921528-3299-1F41-9632-53F0814B5BF1}" destId="{0D77BCEC-02D4-E447-BF70-11FD0E004170}" srcOrd="0" destOrd="0" presId="urn:microsoft.com/office/officeart/2005/8/layout/hierarchy1"/>
    <dgm:cxn modelId="{4EAC821B-ADC1-9E40-A61F-DC1DE08E6B43}" type="presOf" srcId="{34061BE0-9396-484B-A987-2B5ED137F6DF}" destId="{649E7FFF-1247-7444-A84A-37D583C2E84E}" srcOrd="0" destOrd="0" presId="urn:microsoft.com/office/officeart/2005/8/layout/hierarchy1"/>
    <dgm:cxn modelId="{6DFA4822-686C-8C42-A2A6-5441EB7FD44D}" type="presOf" srcId="{8DE055D6-529E-F143-B944-E1E0600211FC}" destId="{04B2B2A2-7107-F84E-8243-B97B0EB50556}" srcOrd="0" destOrd="0" presId="urn:microsoft.com/office/officeart/2005/8/layout/hierarchy1"/>
    <dgm:cxn modelId="{C71BBC2F-B09B-D442-BF97-2C5674E74C3B}" srcId="{F322AC13-1ECB-7641-9DDA-C450F3A0C79C}" destId="{F0EAC94C-56B5-9649-9F53-8DDB17215186}" srcOrd="1" destOrd="0" parTransId="{34061BE0-9396-484B-A987-2B5ED137F6DF}" sibTransId="{F46C2363-5251-F44F-8CB7-1B1626CD30AD}"/>
    <dgm:cxn modelId="{6D9E673A-1D11-354D-AC62-6EB16217CF9D}" type="presOf" srcId="{DF0B19A5-76AF-AE46-9CEF-1588B6248BCC}" destId="{2BC03C91-D146-9845-B526-27254BEED883}" srcOrd="0" destOrd="0" presId="urn:microsoft.com/office/officeart/2005/8/layout/hierarchy1"/>
    <dgm:cxn modelId="{4FC30942-81C3-DF4A-A540-01E03F9C0EEF}" type="presOf" srcId="{26CCB040-3643-2846-A442-7967273E5CFA}" destId="{9728ECAE-9E8D-5345-A91D-2CE7C2B357E5}" srcOrd="0" destOrd="0" presId="urn:microsoft.com/office/officeart/2005/8/layout/hierarchy1"/>
    <dgm:cxn modelId="{274A1950-545B-D142-849E-3ADE37A55E9E}" srcId="{26CCB040-3643-2846-A442-7967273E5CFA}" destId="{81D75964-5748-274C-8716-EC8D3F692592}" srcOrd="0" destOrd="0" parTransId="{4B921528-3299-1F41-9632-53F0814B5BF1}" sibTransId="{F4D9406A-FD04-4743-8AC6-66D95BF0B285}"/>
    <dgm:cxn modelId="{8C457555-01EA-4A44-82DC-77C42B28CEC9}" type="presOf" srcId="{3C10AC6D-D446-F945-BFB0-4E46BAD0220C}" destId="{521E529B-31D5-2D4F-A917-8689209004E2}" srcOrd="0" destOrd="0" presId="urn:microsoft.com/office/officeart/2005/8/layout/hierarchy1"/>
    <dgm:cxn modelId="{26B93478-9A80-5B4C-B67A-42923EEFF6AF}" srcId="{11835751-22CF-C447-BB6F-D1EC9B4CCB55}" destId="{F322AC13-1ECB-7641-9DDA-C450F3A0C79C}" srcOrd="0" destOrd="0" parTransId="{DF0B19A5-76AF-AE46-9CEF-1588B6248BCC}" sibTransId="{3A741C24-780F-8C44-8937-0611C725D2E4}"/>
    <dgm:cxn modelId="{3206A67C-5E69-2C41-A594-C643F145A504}" srcId="{3C10AC6D-D446-F945-BFB0-4E46BAD0220C}" destId="{11835751-22CF-C447-BB6F-D1EC9B4CCB55}" srcOrd="0" destOrd="0" parTransId="{7366B08D-D99C-3A4B-9C24-1F8B320918FF}" sibTransId="{645DFEE6-8376-E041-BCFD-1315E863F0D7}"/>
    <dgm:cxn modelId="{F141D67C-0ED2-DB44-A049-78683A707478}" type="presOf" srcId="{847063EA-8C4D-FD4C-8F30-9CAC6CED2DA8}" destId="{334EF476-78D9-BF41-B714-3415BDE11D00}" srcOrd="0" destOrd="0" presId="urn:microsoft.com/office/officeart/2005/8/layout/hierarchy1"/>
    <dgm:cxn modelId="{3D888C81-D0E5-C247-B082-14AAFD3627D1}" srcId="{F322AC13-1ECB-7641-9DDA-C450F3A0C79C}" destId="{5A0F037A-ED4D-F44D-9357-E4D4EB62DE95}" srcOrd="0" destOrd="0" parTransId="{C35CE575-487A-9642-ADB9-F9FF0BB66F37}" sibTransId="{1067FB77-AEE9-6F45-924C-4C9E7C6A8D1B}"/>
    <dgm:cxn modelId="{49038587-7169-604B-B8C2-6C62B12171C2}" type="presOf" srcId="{11835751-22CF-C447-BB6F-D1EC9B4CCB55}" destId="{D83F3E80-4343-7145-B796-C2E857147500}" srcOrd="0" destOrd="0" presId="urn:microsoft.com/office/officeart/2005/8/layout/hierarchy1"/>
    <dgm:cxn modelId="{FB7B3189-9224-8443-B495-18BE06288A2E}" type="presOf" srcId="{F0EAC94C-56B5-9649-9F53-8DDB17215186}" destId="{4F8E0C16-2F87-6440-BFCB-0B5846195DD5}" srcOrd="0" destOrd="0" presId="urn:microsoft.com/office/officeart/2005/8/layout/hierarchy1"/>
    <dgm:cxn modelId="{C093C58D-0BD9-004A-BBA3-6F6C4D65897A}" type="presOf" srcId="{F322AC13-1ECB-7641-9DDA-C450F3A0C79C}" destId="{CD92DB2C-C0CF-6846-B389-75F4146FF0B6}" srcOrd="0" destOrd="0" presId="urn:microsoft.com/office/officeart/2005/8/layout/hierarchy1"/>
    <dgm:cxn modelId="{55AC669B-0BF2-F94E-B3C9-13018FBA3DA0}" type="presOf" srcId="{81D75964-5748-274C-8716-EC8D3F692592}" destId="{73B517BA-B3C7-3441-BF54-7B85FA69C2A9}" srcOrd="0" destOrd="0" presId="urn:microsoft.com/office/officeart/2005/8/layout/hierarchy1"/>
    <dgm:cxn modelId="{62488CBA-29BD-A74D-892B-DEA9B7E01264}" type="presOf" srcId="{B18591CA-EE2F-834A-B98A-A7E20F3E8D52}" destId="{EE8DE412-F00F-4647-AE74-137589910D81}" srcOrd="0" destOrd="0" presId="urn:microsoft.com/office/officeart/2005/8/layout/hierarchy1"/>
    <dgm:cxn modelId="{3C29FBBA-DE06-474F-B699-8D5D05AC0A2A}" type="presOf" srcId="{1282AA5B-B22E-9C40-AF0E-57FD1F6206B0}" destId="{A1C916C4-952B-6941-8031-D7E6F52E9704}" srcOrd="0" destOrd="0" presId="urn:microsoft.com/office/officeart/2005/8/layout/hierarchy1"/>
    <dgm:cxn modelId="{10DFC5C1-326D-BB4D-96A7-533E85385FC1}" type="presOf" srcId="{C52F9EBD-C22B-8644-B8FD-E0DE0D78A1AC}" destId="{06D3CB8D-5FBB-7B43-B156-2CB8B505353A}" srcOrd="0" destOrd="0" presId="urn:microsoft.com/office/officeart/2005/8/layout/hierarchy1"/>
    <dgm:cxn modelId="{1EDE6ACF-B624-0A49-BE6A-C267F9400604}" srcId="{11835751-22CF-C447-BB6F-D1EC9B4CCB55}" destId="{26CCB040-3643-2846-A442-7967273E5CFA}" srcOrd="1" destOrd="0" parTransId="{C52F9EBD-C22B-8644-B8FD-E0DE0D78A1AC}" sibTransId="{C3C6BE02-EED2-9841-8E27-58A7BBFCC05F}"/>
    <dgm:cxn modelId="{CCF721D2-37BF-4A4D-9BDE-7487A95666BB}" type="presOf" srcId="{5A0F037A-ED4D-F44D-9357-E4D4EB62DE95}" destId="{1ECB2E64-633B-A642-A704-146A69C71337}" srcOrd="0" destOrd="0" presId="urn:microsoft.com/office/officeart/2005/8/layout/hierarchy1"/>
    <dgm:cxn modelId="{193852F0-0164-8047-A9A4-AC1070B3DDB2}" srcId="{26CCB040-3643-2846-A442-7967273E5CFA}" destId="{1282AA5B-B22E-9C40-AF0E-57FD1F6206B0}" srcOrd="1" destOrd="0" parTransId="{847063EA-8C4D-FD4C-8F30-9CAC6CED2DA8}" sibTransId="{EBE335A4-9261-0445-A269-2F3D712A8EB4}"/>
    <dgm:cxn modelId="{81335AF2-436C-0840-B292-B8E727268EBE}" srcId="{26CCB040-3643-2846-A442-7967273E5CFA}" destId="{8DE055D6-529E-F143-B944-E1E0600211FC}" srcOrd="2" destOrd="0" parTransId="{B18591CA-EE2F-834A-B98A-A7E20F3E8D52}" sibTransId="{4864739B-DD9F-494A-9DA3-16EF13F9F2DF}"/>
    <dgm:cxn modelId="{18926B43-ED5C-FC47-88FF-7E83EF977D4C}" type="presParOf" srcId="{521E529B-31D5-2D4F-A917-8689209004E2}" destId="{D8F99E3A-B20A-A54B-A18B-285C9BB75B87}" srcOrd="0" destOrd="0" presId="urn:microsoft.com/office/officeart/2005/8/layout/hierarchy1"/>
    <dgm:cxn modelId="{034B99DE-A603-0E49-A888-F8CF8D661C02}" type="presParOf" srcId="{D8F99E3A-B20A-A54B-A18B-285C9BB75B87}" destId="{91CC00C1-F00A-2D4F-A999-A182779BF9EC}" srcOrd="0" destOrd="0" presId="urn:microsoft.com/office/officeart/2005/8/layout/hierarchy1"/>
    <dgm:cxn modelId="{F0953BA1-A9B2-404C-9D6F-CF818DD1F8C5}" type="presParOf" srcId="{91CC00C1-F00A-2D4F-A999-A182779BF9EC}" destId="{871AF6DA-2253-E240-A3DD-8712965E25A4}" srcOrd="0" destOrd="0" presId="urn:microsoft.com/office/officeart/2005/8/layout/hierarchy1"/>
    <dgm:cxn modelId="{0AB1A0BF-EC48-824F-9E01-E6D72E0FCA68}" type="presParOf" srcId="{91CC00C1-F00A-2D4F-A999-A182779BF9EC}" destId="{D83F3E80-4343-7145-B796-C2E857147500}" srcOrd="1" destOrd="0" presId="urn:microsoft.com/office/officeart/2005/8/layout/hierarchy1"/>
    <dgm:cxn modelId="{7E0ADF50-D70E-E84B-B01B-4EC679BB8DEC}" type="presParOf" srcId="{D8F99E3A-B20A-A54B-A18B-285C9BB75B87}" destId="{7AAA015E-6973-4448-9622-EADCFD4EAE08}" srcOrd="1" destOrd="0" presId="urn:microsoft.com/office/officeart/2005/8/layout/hierarchy1"/>
    <dgm:cxn modelId="{D00FC374-C8CA-E049-90B2-A7E6B7061C01}" type="presParOf" srcId="{7AAA015E-6973-4448-9622-EADCFD4EAE08}" destId="{2BC03C91-D146-9845-B526-27254BEED883}" srcOrd="0" destOrd="0" presId="urn:microsoft.com/office/officeart/2005/8/layout/hierarchy1"/>
    <dgm:cxn modelId="{B85ADA17-E2B1-0B4A-BDBB-F1F3097EE297}" type="presParOf" srcId="{7AAA015E-6973-4448-9622-EADCFD4EAE08}" destId="{FAA2D0CB-902B-3446-B100-E0A61ECDDBB0}" srcOrd="1" destOrd="0" presId="urn:microsoft.com/office/officeart/2005/8/layout/hierarchy1"/>
    <dgm:cxn modelId="{41A53510-A8D5-6343-8D98-9D8F9644EE49}" type="presParOf" srcId="{FAA2D0CB-902B-3446-B100-E0A61ECDDBB0}" destId="{F946D796-3FB3-2C4D-9B6B-B69E6AD74B51}" srcOrd="0" destOrd="0" presId="urn:microsoft.com/office/officeart/2005/8/layout/hierarchy1"/>
    <dgm:cxn modelId="{22257A7C-87D9-DA48-95D8-8B6AFE7138F2}" type="presParOf" srcId="{F946D796-3FB3-2C4D-9B6B-B69E6AD74B51}" destId="{13A9A8BA-8771-E54C-BF72-58683074BA59}" srcOrd="0" destOrd="0" presId="urn:microsoft.com/office/officeart/2005/8/layout/hierarchy1"/>
    <dgm:cxn modelId="{B9A8223C-4D94-2240-A331-F4D7ADED0DB8}" type="presParOf" srcId="{F946D796-3FB3-2C4D-9B6B-B69E6AD74B51}" destId="{CD92DB2C-C0CF-6846-B389-75F4146FF0B6}" srcOrd="1" destOrd="0" presId="urn:microsoft.com/office/officeart/2005/8/layout/hierarchy1"/>
    <dgm:cxn modelId="{EABBF3F4-C27C-6947-867D-4DB13B06FCF4}" type="presParOf" srcId="{FAA2D0CB-902B-3446-B100-E0A61ECDDBB0}" destId="{678A9096-5A8C-0E4F-921F-CC7D4434510E}" srcOrd="1" destOrd="0" presId="urn:microsoft.com/office/officeart/2005/8/layout/hierarchy1"/>
    <dgm:cxn modelId="{E94D0B1E-FF25-7343-A925-3CA6C5F58171}" type="presParOf" srcId="{678A9096-5A8C-0E4F-921F-CC7D4434510E}" destId="{3AE10312-A593-8B4C-9694-7AD7FFD73AFA}" srcOrd="0" destOrd="0" presId="urn:microsoft.com/office/officeart/2005/8/layout/hierarchy1"/>
    <dgm:cxn modelId="{1B2D1E5F-9357-9B45-AD7F-BA1BE631A907}" type="presParOf" srcId="{678A9096-5A8C-0E4F-921F-CC7D4434510E}" destId="{85A1AFB5-75AC-F54F-940C-AA8CBEBD891A}" srcOrd="1" destOrd="0" presId="urn:microsoft.com/office/officeart/2005/8/layout/hierarchy1"/>
    <dgm:cxn modelId="{8F6A38D2-4E96-C049-9F26-2822E7A0D4FC}" type="presParOf" srcId="{85A1AFB5-75AC-F54F-940C-AA8CBEBD891A}" destId="{6E7F820C-730A-274E-9F01-D3D7843F33CD}" srcOrd="0" destOrd="0" presId="urn:microsoft.com/office/officeart/2005/8/layout/hierarchy1"/>
    <dgm:cxn modelId="{558FC6EE-25B2-014D-9C02-4A86E6E9404F}" type="presParOf" srcId="{6E7F820C-730A-274E-9F01-D3D7843F33CD}" destId="{19892EF4-C4E8-7040-9C99-7DF16F325BD2}" srcOrd="0" destOrd="0" presId="urn:microsoft.com/office/officeart/2005/8/layout/hierarchy1"/>
    <dgm:cxn modelId="{B419ABC1-30A1-334B-8E1D-17E3AFF45B61}" type="presParOf" srcId="{6E7F820C-730A-274E-9F01-D3D7843F33CD}" destId="{1ECB2E64-633B-A642-A704-146A69C71337}" srcOrd="1" destOrd="0" presId="urn:microsoft.com/office/officeart/2005/8/layout/hierarchy1"/>
    <dgm:cxn modelId="{928EB58A-8DF7-9343-9660-9B715BBB4D5C}" type="presParOf" srcId="{85A1AFB5-75AC-F54F-940C-AA8CBEBD891A}" destId="{6B287783-9C46-2045-8643-14822B98BEC3}" srcOrd="1" destOrd="0" presId="urn:microsoft.com/office/officeart/2005/8/layout/hierarchy1"/>
    <dgm:cxn modelId="{D915FA18-557D-A546-88ED-22DAB6C7D685}" type="presParOf" srcId="{678A9096-5A8C-0E4F-921F-CC7D4434510E}" destId="{649E7FFF-1247-7444-A84A-37D583C2E84E}" srcOrd="2" destOrd="0" presId="urn:microsoft.com/office/officeart/2005/8/layout/hierarchy1"/>
    <dgm:cxn modelId="{B205E448-58A0-CE47-B668-380177F21317}" type="presParOf" srcId="{678A9096-5A8C-0E4F-921F-CC7D4434510E}" destId="{9357F481-550C-2444-AF5C-D5E5A23DD5C2}" srcOrd="3" destOrd="0" presId="urn:microsoft.com/office/officeart/2005/8/layout/hierarchy1"/>
    <dgm:cxn modelId="{6866CDE7-762F-C94C-B969-66A0C18B7C14}" type="presParOf" srcId="{9357F481-550C-2444-AF5C-D5E5A23DD5C2}" destId="{F032B120-43E0-3045-8E46-DBB3D6B2F866}" srcOrd="0" destOrd="0" presId="urn:microsoft.com/office/officeart/2005/8/layout/hierarchy1"/>
    <dgm:cxn modelId="{286C6206-5E61-094C-8397-791BF1846A38}" type="presParOf" srcId="{F032B120-43E0-3045-8E46-DBB3D6B2F866}" destId="{B3BD65DC-7F6F-6943-8913-9C2C3C5E367D}" srcOrd="0" destOrd="0" presId="urn:microsoft.com/office/officeart/2005/8/layout/hierarchy1"/>
    <dgm:cxn modelId="{5183C712-7BAE-FD4C-A27E-9AE40F4A0629}" type="presParOf" srcId="{F032B120-43E0-3045-8E46-DBB3D6B2F866}" destId="{4F8E0C16-2F87-6440-BFCB-0B5846195DD5}" srcOrd="1" destOrd="0" presId="urn:microsoft.com/office/officeart/2005/8/layout/hierarchy1"/>
    <dgm:cxn modelId="{3CE3126B-D2DC-3B4D-8249-9C19C0E4B423}" type="presParOf" srcId="{9357F481-550C-2444-AF5C-D5E5A23DD5C2}" destId="{2E5E0E5B-6DC7-3548-9579-6B5E3E375A5C}" srcOrd="1" destOrd="0" presId="urn:microsoft.com/office/officeart/2005/8/layout/hierarchy1"/>
    <dgm:cxn modelId="{4FF65DE1-787A-D642-B616-4F29A1FA4EC9}" type="presParOf" srcId="{7AAA015E-6973-4448-9622-EADCFD4EAE08}" destId="{06D3CB8D-5FBB-7B43-B156-2CB8B505353A}" srcOrd="2" destOrd="0" presId="urn:microsoft.com/office/officeart/2005/8/layout/hierarchy1"/>
    <dgm:cxn modelId="{D7871614-4A2D-2E42-A277-148846B9CB7F}" type="presParOf" srcId="{7AAA015E-6973-4448-9622-EADCFD4EAE08}" destId="{248C0F7C-BCE9-1F40-AC2B-FFE4961ED26F}" srcOrd="3" destOrd="0" presId="urn:microsoft.com/office/officeart/2005/8/layout/hierarchy1"/>
    <dgm:cxn modelId="{BB5CFD9D-DFFC-E648-86DD-39751B55D97C}" type="presParOf" srcId="{248C0F7C-BCE9-1F40-AC2B-FFE4961ED26F}" destId="{D1291251-EEBF-124C-927C-C1ADECED5577}" srcOrd="0" destOrd="0" presId="urn:microsoft.com/office/officeart/2005/8/layout/hierarchy1"/>
    <dgm:cxn modelId="{7F832BEA-4D4B-A048-B211-C3C23B239F8A}" type="presParOf" srcId="{D1291251-EEBF-124C-927C-C1ADECED5577}" destId="{3788E02D-5C74-CF4D-85A6-8A97A0E9B179}" srcOrd="0" destOrd="0" presId="urn:microsoft.com/office/officeart/2005/8/layout/hierarchy1"/>
    <dgm:cxn modelId="{09311780-A1DE-ED4F-B2D1-34CB2D13B88E}" type="presParOf" srcId="{D1291251-EEBF-124C-927C-C1ADECED5577}" destId="{9728ECAE-9E8D-5345-A91D-2CE7C2B357E5}" srcOrd="1" destOrd="0" presId="urn:microsoft.com/office/officeart/2005/8/layout/hierarchy1"/>
    <dgm:cxn modelId="{650AE0EC-7885-C948-A682-FD2FB1ED02C2}" type="presParOf" srcId="{248C0F7C-BCE9-1F40-AC2B-FFE4961ED26F}" destId="{47B8B539-02A6-4E49-A403-D4C39AC51694}" srcOrd="1" destOrd="0" presId="urn:microsoft.com/office/officeart/2005/8/layout/hierarchy1"/>
    <dgm:cxn modelId="{A3D86981-DCE1-F54E-AAFB-F210F1CEB68F}" type="presParOf" srcId="{47B8B539-02A6-4E49-A403-D4C39AC51694}" destId="{0D77BCEC-02D4-E447-BF70-11FD0E004170}" srcOrd="0" destOrd="0" presId="urn:microsoft.com/office/officeart/2005/8/layout/hierarchy1"/>
    <dgm:cxn modelId="{445B443C-166A-E948-AFC2-DF34DD40BC49}" type="presParOf" srcId="{47B8B539-02A6-4E49-A403-D4C39AC51694}" destId="{686CAA4F-84B7-3046-BF54-034C5DD7DFF8}" srcOrd="1" destOrd="0" presId="urn:microsoft.com/office/officeart/2005/8/layout/hierarchy1"/>
    <dgm:cxn modelId="{A6B5693D-5E55-8E48-AC8B-2CEAD8B9A690}" type="presParOf" srcId="{686CAA4F-84B7-3046-BF54-034C5DD7DFF8}" destId="{518A17C1-8DD2-B243-BB6B-8681EBA0FA7A}" srcOrd="0" destOrd="0" presId="urn:microsoft.com/office/officeart/2005/8/layout/hierarchy1"/>
    <dgm:cxn modelId="{A314FE44-2E1A-E14A-8F0C-5CE91D96F83E}" type="presParOf" srcId="{518A17C1-8DD2-B243-BB6B-8681EBA0FA7A}" destId="{1F74DA51-5895-1142-AB4B-A06927E59BDB}" srcOrd="0" destOrd="0" presId="urn:microsoft.com/office/officeart/2005/8/layout/hierarchy1"/>
    <dgm:cxn modelId="{7B7274E2-D9AE-2B4B-AA8A-F10F652E737B}" type="presParOf" srcId="{518A17C1-8DD2-B243-BB6B-8681EBA0FA7A}" destId="{73B517BA-B3C7-3441-BF54-7B85FA69C2A9}" srcOrd="1" destOrd="0" presId="urn:microsoft.com/office/officeart/2005/8/layout/hierarchy1"/>
    <dgm:cxn modelId="{018F84B8-4128-6145-9861-6415B54206A6}" type="presParOf" srcId="{686CAA4F-84B7-3046-BF54-034C5DD7DFF8}" destId="{1922BA99-2711-2342-8F6E-C258C0131039}" srcOrd="1" destOrd="0" presId="urn:microsoft.com/office/officeart/2005/8/layout/hierarchy1"/>
    <dgm:cxn modelId="{92B16362-41CA-F84B-BAD8-9CACEA3A7E10}" type="presParOf" srcId="{47B8B539-02A6-4E49-A403-D4C39AC51694}" destId="{334EF476-78D9-BF41-B714-3415BDE11D00}" srcOrd="2" destOrd="0" presId="urn:microsoft.com/office/officeart/2005/8/layout/hierarchy1"/>
    <dgm:cxn modelId="{C5D4B604-EEB8-C34F-A464-0E608BE3E21C}" type="presParOf" srcId="{47B8B539-02A6-4E49-A403-D4C39AC51694}" destId="{458945C9-4689-6740-B6E2-AFF9DB8E37BA}" srcOrd="3" destOrd="0" presId="urn:microsoft.com/office/officeart/2005/8/layout/hierarchy1"/>
    <dgm:cxn modelId="{902BC2A5-62B1-3144-BFB9-207FF80362EC}" type="presParOf" srcId="{458945C9-4689-6740-B6E2-AFF9DB8E37BA}" destId="{54256FE8-B0B5-9C46-BE16-68C8634F8750}" srcOrd="0" destOrd="0" presId="urn:microsoft.com/office/officeart/2005/8/layout/hierarchy1"/>
    <dgm:cxn modelId="{3F252CD5-D5D0-7B46-B20B-0BB88A875B25}" type="presParOf" srcId="{54256FE8-B0B5-9C46-BE16-68C8634F8750}" destId="{2EF10B0F-2F61-7A4C-9EF5-E4578D1D5B69}" srcOrd="0" destOrd="0" presId="urn:microsoft.com/office/officeart/2005/8/layout/hierarchy1"/>
    <dgm:cxn modelId="{FD05232C-33A1-714E-8D17-E7486A4D49F8}" type="presParOf" srcId="{54256FE8-B0B5-9C46-BE16-68C8634F8750}" destId="{A1C916C4-952B-6941-8031-D7E6F52E9704}" srcOrd="1" destOrd="0" presId="urn:microsoft.com/office/officeart/2005/8/layout/hierarchy1"/>
    <dgm:cxn modelId="{C08B4116-E43B-A145-913F-81A0B6868204}" type="presParOf" srcId="{458945C9-4689-6740-B6E2-AFF9DB8E37BA}" destId="{9FA58084-B9A3-CD4D-AB85-4CD1065E9DE5}" srcOrd="1" destOrd="0" presId="urn:microsoft.com/office/officeart/2005/8/layout/hierarchy1"/>
    <dgm:cxn modelId="{54A0F363-508B-8340-9368-F48E5B289BED}" type="presParOf" srcId="{47B8B539-02A6-4E49-A403-D4C39AC51694}" destId="{EE8DE412-F00F-4647-AE74-137589910D81}" srcOrd="4" destOrd="0" presId="urn:microsoft.com/office/officeart/2005/8/layout/hierarchy1"/>
    <dgm:cxn modelId="{92F1508A-9B35-3841-885D-30405AD6A597}" type="presParOf" srcId="{47B8B539-02A6-4E49-A403-D4C39AC51694}" destId="{53F94CDA-42EF-C742-8B6A-186AD54E102E}" srcOrd="5" destOrd="0" presId="urn:microsoft.com/office/officeart/2005/8/layout/hierarchy1"/>
    <dgm:cxn modelId="{D5978925-EA27-CD43-BAB0-2F0909B6CF83}" type="presParOf" srcId="{53F94CDA-42EF-C742-8B6A-186AD54E102E}" destId="{8E206005-7A6A-404D-949B-A85D10A69D10}" srcOrd="0" destOrd="0" presId="urn:microsoft.com/office/officeart/2005/8/layout/hierarchy1"/>
    <dgm:cxn modelId="{CDF441D7-0DC2-9A41-BE9B-6D0C677F2849}" type="presParOf" srcId="{8E206005-7A6A-404D-949B-A85D10A69D10}" destId="{9CB64279-56B6-0940-A3C5-4203B70F544F}" srcOrd="0" destOrd="0" presId="urn:microsoft.com/office/officeart/2005/8/layout/hierarchy1"/>
    <dgm:cxn modelId="{EA5EFE1F-C4F6-A04C-88CE-6D0D34FE6073}" type="presParOf" srcId="{8E206005-7A6A-404D-949B-A85D10A69D10}" destId="{04B2B2A2-7107-F84E-8243-B97B0EB50556}" srcOrd="1" destOrd="0" presId="urn:microsoft.com/office/officeart/2005/8/layout/hierarchy1"/>
    <dgm:cxn modelId="{8844A332-3429-5046-9BA7-0E76F5A7FB05}" type="presParOf" srcId="{53F94CDA-42EF-C742-8B6A-186AD54E102E}" destId="{1B5A6793-8F39-3045-BE56-2D68E8C0A0BD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E8DE412-F00F-4647-AE74-137589910D81}">
      <dsp:nvSpPr>
        <dsp:cNvPr id="0" name=""/>
        <dsp:cNvSpPr/>
      </dsp:nvSpPr>
      <dsp:spPr>
        <a:xfrm>
          <a:off x="8143006" y="3094645"/>
          <a:ext cx="2387439" cy="56810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87144"/>
              </a:lnTo>
              <a:lnTo>
                <a:pt x="2387439" y="387144"/>
              </a:lnTo>
              <a:lnTo>
                <a:pt x="2387439" y="568102"/>
              </a:lnTo>
            </a:path>
          </a:pathLst>
        </a:custGeom>
        <a:noFill/>
        <a:ln w="19050" cap="rnd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34EF476-78D9-BF41-B714-3415BDE11D00}">
      <dsp:nvSpPr>
        <dsp:cNvPr id="0" name=""/>
        <dsp:cNvSpPr/>
      </dsp:nvSpPr>
      <dsp:spPr>
        <a:xfrm>
          <a:off x="8097286" y="3094645"/>
          <a:ext cx="91440" cy="568102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568102"/>
              </a:lnTo>
            </a:path>
          </a:pathLst>
        </a:custGeom>
        <a:noFill/>
        <a:ln w="19050" cap="rnd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D77BCEC-02D4-E447-BF70-11FD0E004170}">
      <dsp:nvSpPr>
        <dsp:cNvPr id="0" name=""/>
        <dsp:cNvSpPr/>
      </dsp:nvSpPr>
      <dsp:spPr>
        <a:xfrm>
          <a:off x="5755567" y="3094645"/>
          <a:ext cx="2387439" cy="568102"/>
        </a:xfrm>
        <a:custGeom>
          <a:avLst/>
          <a:gdLst/>
          <a:ahLst/>
          <a:cxnLst/>
          <a:rect l="0" t="0" r="0" b="0"/>
          <a:pathLst>
            <a:path>
              <a:moveTo>
                <a:pt x="2387439" y="0"/>
              </a:moveTo>
              <a:lnTo>
                <a:pt x="2387439" y="387144"/>
              </a:lnTo>
              <a:lnTo>
                <a:pt x="0" y="387144"/>
              </a:lnTo>
              <a:lnTo>
                <a:pt x="0" y="568102"/>
              </a:lnTo>
            </a:path>
          </a:pathLst>
        </a:custGeom>
        <a:noFill/>
        <a:ln w="19050" cap="rnd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6D3CB8D-5FBB-7B43-B156-2CB8B505353A}">
      <dsp:nvSpPr>
        <dsp:cNvPr id="0" name=""/>
        <dsp:cNvSpPr/>
      </dsp:nvSpPr>
      <dsp:spPr>
        <a:xfrm>
          <a:off x="5158707" y="1286160"/>
          <a:ext cx="2984299" cy="56810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87144"/>
              </a:lnTo>
              <a:lnTo>
                <a:pt x="2984299" y="387144"/>
              </a:lnTo>
              <a:lnTo>
                <a:pt x="2984299" y="568102"/>
              </a:lnTo>
            </a:path>
          </a:pathLst>
        </a:custGeom>
        <a:noFill/>
        <a:ln w="19050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49E7FFF-1247-7444-A84A-37D583C2E84E}">
      <dsp:nvSpPr>
        <dsp:cNvPr id="0" name=""/>
        <dsp:cNvSpPr/>
      </dsp:nvSpPr>
      <dsp:spPr>
        <a:xfrm>
          <a:off x="2174408" y="3094645"/>
          <a:ext cx="1193719" cy="56810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87144"/>
              </a:lnTo>
              <a:lnTo>
                <a:pt x="1193719" y="387144"/>
              </a:lnTo>
              <a:lnTo>
                <a:pt x="1193719" y="568102"/>
              </a:lnTo>
            </a:path>
          </a:pathLst>
        </a:custGeom>
        <a:noFill/>
        <a:ln w="19050" cap="rnd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AE10312-A593-8B4C-9694-7AD7FFD73AFA}">
      <dsp:nvSpPr>
        <dsp:cNvPr id="0" name=""/>
        <dsp:cNvSpPr/>
      </dsp:nvSpPr>
      <dsp:spPr>
        <a:xfrm>
          <a:off x="980688" y="3094645"/>
          <a:ext cx="1193719" cy="568102"/>
        </a:xfrm>
        <a:custGeom>
          <a:avLst/>
          <a:gdLst/>
          <a:ahLst/>
          <a:cxnLst/>
          <a:rect l="0" t="0" r="0" b="0"/>
          <a:pathLst>
            <a:path>
              <a:moveTo>
                <a:pt x="1193719" y="0"/>
              </a:moveTo>
              <a:lnTo>
                <a:pt x="1193719" y="387144"/>
              </a:lnTo>
              <a:lnTo>
                <a:pt x="0" y="387144"/>
              </a:lnTo>
              <a:lnTo>
                <a:pt x="0" y="568102"/>
              </a:lnTo>
            </a:path>
          </a:pathLst>
        </a:custGeom>
        <a:noFill/>
        <a:ln w="19050" cap="rnd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BC03C91-D146-9845-B526-27254BEED883}">
      <dsp:nvSpPr>
        <dsp:cNvPr id="0" name=""/>
        <dsp:cNvSpPr/>
      </dsp:nvSpPr>
      <dsp:spPr>
        <a:xfrm>
          <a:off x="2174408" y="1286160"/>
          <a:ext cx="2984299" cy="568102"/>
        </a:xfrm>
        <a:custGeom>
          <a:avLst/>
          <a:gdLst/>
          <a:ahLst/>
          <a:cxnLst/>
          <a:rect l="0" t="0" r="0" b="0"/>
          <a:pathLst>
            <a:path>
              <a:moveTo>
                <a:pt x="2984299" y="0"/>
              </a:moveTo>
              <a:lnTo>
                <a:pt x="2984299" y="387144"/>
              </a:lnTo>
              <a:lnTo>
                <a:pt x="0" y="387144"/>
              </a:lnTo>
              <a:lnTo>
                <a:pt x="0" y="568102"/>
              </a:lnTo>
            </a:path>
          </a:pathLst>
        </a:custGeom>
        <a:noFill/>
        <a:ln w="19050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71AF6DA-2253-E240-A3DD-8712965E25A4}">
      <dsp:nvSpPr>
        <dsp:cNvPr id="0" name=""/>
        <dsp:cNvSpPr/>
      </dsp:nvSpPr>
      <dsp:spPr>
        <a:xfrm>
          <a:off x="4182027" y="45777"/>
          <a:ext cx="1953359" cy="124038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83F3E80-4343-7145-B796-C2E857147500}">
      <dsp:nvSpPr>
        <dsp:cNvPr id="0" name=""/>
        <dsp:cNvSpPr/>
      </dsp:nvSpPr>
      <dsp:spPr>
        <a:xfrm>
          <a:off x="4399067" y="251965"/>
          <a:ext cx="1953359" cy="124038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3600" b="1" kern="1200" dirty="0"/>
            <a:t>HK ČR</a:t>
          </a:r>
        </a:p>
      </dsp:txBody>
      <dsp:txXfrm>
        <a:off x="4435397" y="288295"/>
        <a:ext cx="1880699" cy="1167723"/>
      </dsp:txXfrm>
    </dsp:sp>
    <dsp:sp modelId="{13A9A8BA-8771-E54C-BF72-58683074BA59}">
      <dsp:nvSpPr>
        <dsp:cNvPr id="0" name=""/>
        <dsp:cNvSpPr/>
      </dsp:nvSpPr>
      <dsp:spPr>
        <a:xfrm>
          <a:off x="1197728" y="1854262"/>
          <a:ext cx="1953359" cy="124038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D92DB2C-C0CF-6846-B389-75F4146FF0B6}">
      <dsp:nvSpPr>
        <dsp:cNvPr id="0" name=""/>
        <dsp:cNvSpPr/>
      </dsp:nvSpPr>
      <dsp:spPr>
        <a:xfrm>
          <a:off x="1414768" y="2060450"/>
          <a:ext cx="1953359" cy="124038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400" b="1" kern="1200" dirty="0"/>
            <a:t>Regionální HK (60)</a:t>
          </a:r>
        </a:p>
      </dsp:txBody>
      <dsp:txXfrm>
        <a:off x="1451098" y="2096780"/>
        <a:ext cx="1880699" cy="1167723"/>
      </dsp:txXfrm>
    </dsp:sp>
    <dsp:sp modelId="{19892EF4-C4E8-7040-9C99-7DF16F325BD2}">
      <dsp:nvSpPr>
        <dsp:cNvPr id="0" name=""/>
        <dsp:cNvSpPr/>
      </dsp:nvSpPr>
      <dsp:spPr>
        <a:xfrm>
          <a:off x="4008" y="3662747"/>
          <a:ext cx="1953359" cy="124038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ECB2E64-633B-A642-A704-146A69C71337}">
      <dsp:nvSpPr>
        <dsp:cNvPr id="0" name=""/>
        <dsp:cNvSpPr/>
      </dsp:nvSpPr>
      <dsp:spPr>
        <a:xfrm>
          <a:off x="221048" y="3868935"/>
          <a:ext cx="1953359" cy="124038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400" b="1" kern="1200" dirty="0"/>
            <a:t>Krajské HK</a:t>
          </a:r>
        </a:p>
      </dsp:txBody>
      <dsp:txXfrm>
        <a:off x="257378" y="3905265"/>
        <a:ext cx="1880699" cy="1167723"/>
      </dsp:txXfrm>
    </dsp:sp>
    <dsp:sp modelId="{B3BD65DC-7F6F-6943-8913-9C2C3C5E367D}">
      <dsp:nvSpPr>
        <dsp:cNvPr id="0" name=""/>
        <dsp:cNvSpPr/>
      </dsp:nvSpPr>
      <dsp:spPr>
        <a:xfrm>
          <a:off x="2391447" y="3662747"/>
          <a:ext cx="1953359" cy="124038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F8E0C16-2F87-6440-BFCB-0B5846195DD5}">
      <dsp:nvSpPr>
        <dsp:cNvPr id="0" name=""/>
        <dsp:cNvSpPr/>
      </dsp:nvSpPr>
      <dsp:spPr>
        <a:xfrm>
          <a:off x="2608487" y="3868935"/>
          <a:ext cx="1953359" cy="124038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400" b="1" kern="1200" dirty="0"/>
            <a:t>Regionální HK</a:t>
          </a:r>
        </a:p>
      </dsp:txBody>
      <dsp:txXfrm>
        <a:off x="2644817" y="3905265"/>
        <a:ext cx="1880699" cy="1167723"/>
      </dsp:txXfrm>
    </dsp:sp>
    <dsp:sp modelId="{3788E02D-5C74-CF4D-85A6-8A97A0E9B179}">
      <dsp:nvSpPr>
        <dsp:cNvPr id="0" name=""/>
        <dsp:cNvSpPr/>
      </dsp:nvSpPr>
      <dsp:spPr>
        <a:xfrm>
          <a:off x="7166326" y="1854262"/>
          <a:ext cx="1953359" cy="124038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728ECAE-9E8D-5345-A91D-2CE7C2B357E5}">
      <dsp:nvSpPr>
        <dsp:cNvPr id="0" name=""/>
        <dsp:cNvSpPr/>
      </dsp:nvSpPr>
      <dsp:spPr>
        <a:xfrm>
          <a:off x="7383366" y="2060450"/>
          <a:ext cx="1953359" cy="124038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400" b="1" kern="1200" dirty="0"/>
            <a:t>Oborové asociace (129)</a:t>
          </a:r>
        </a:p>
      </dsp:txBody>
      <dsp:txXfrm>
        <a:off x="7419696" y="2096780"/>
        <a:ext cx="1880699" cy="1167723"/>
      </dsp:txXfrm>
    </dsp:sp>
    <dsp:sp modelId="{1F74DA51-5895-1142-AB4B-A06927E59BDB}">
      <dsp:nvSpPr>
        <dsp:cNvPr id="0" name=""/>
        <dsp:cNvSpPr/>
      </dsp:nvSpPr>
      <dsp:spPr>
        <a:xfrm>
          <a:off x="4778887" y="3662747"/>
          <a:ext cx="1953359" cy="124038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3B517BA-B3C7-3441-BF54-7B85FA69C2A9}">
      <dsp:nvSpPr>
        <dsp:cNvPr id="0" name=""/>
        <dsp:cNvSpPr/>
      </dsp:nvSpPr>
      <dsp:spPr>
        <a:xfrm>
          <a:off x="4995927" y="3868935"/>
          <a:ext cx="1953359" cy="124038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400" b="1" kern="1200" dirty="0"/>
            <a:t>Průmysl a doprava</a:t>
          </a:r>
        </a:p>
      </dsp:txBody>
      <dsp:txXfrm>
        <a:off x="5032257" y="3905265"/>
        <a:ext cx="1880699" cy="1167723"/>
      </dsp:txXfrm>
    </dsp:sp>
    <dsp:sp modelId="{2EF10B0F-2F61-7A4C-9EF5-E4578D1D5B69}">
      <dsp:nvSpPr>
        <dsp:cNvPr id="0" name=""/>
        <dsp:cNvSpPr/>
      </dsp:nvSpPr>
      <dsp:spPr>
        <a:xfrm>
          <a:off x="7166326" y="3662747"/>
          <a:ext cx="1953359" cy="124038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1C916C4-952B-6941-8031-D7E6F52E9704}">
      <dsp:nvSpPr>
        <dsp:cNvPr id="0" name=""/>
        <dsp:cNvSpPr/>
      </dsp:nvSpPr>
      <dsp:spPr>
        <a:xfrm>
          <a:off x="7383366" y="3868935"/>
          <a:ext cx="1953359" cy="124038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400" b="1" kern="1200" dirty="0"/>
            <a:t>Služby</a:t>
          </a:r>
        </a:p>
      </dsp:txBody>
      <dsp:txXfrm>
        <a:off x="7419696" y="3905265"/>
        <a:ext cx="1880699" cy="1167723"/>
      </dsp:txXfrm>
    </dsp:sp>
    <dsp:sp modelId="{9CB64279-56B6-0940-A3C5-4203B70F544F}">
      <dsp:nvSpPr>
        <dsp:cNvPr id="0" name=""/>
        <dsp:cNvSpPr/>
      </dsp:nvSpPr>
      <dsp:spPr>
        <a:xfrm>
          <a:off x="9553765" y="3662747"/>
          <a:ext cx="1953359" cy="124038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4B2B2A2-7107-F84E-8243-B97B0EB50556}">
      <dsp:nvSpPr>
        <dsp:cNvPr id="0" name=""/>
        <dsp:cNvSpPr/>
      </dsp:nvSpPr>
      <dsp:spPr>
        <a:xfrm>
          <a:off x="9770805" y="3868935"/>
          <a:ext cx="1953359" cy="124038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000" b="1" i="0" kern="1200" dirty="0"/>
            <a:t>Stavebnictví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000" b="1" i="0" kern="1200" dirty="0"/>
            <a:t>Řemesla, technická zařízení</a:t>
          </a:r>
          <a:endParaRPr lang="cs-CZ" sz="2000" kern="1200" dirty="0"/>
        </a:p>
      </dsp:txBody>
      <dsp:txXfrm>
        <a:off x="9807135" y="3905265"/>
        <a:ext cx="1880699" cy="116772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Title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2399" y="1964267"/>
            <a:ext cx="7197726" cy="2421464"/>
          </a:xfrm>
        </p:spPr>
        <p:txBody>
          <a:bodyPr anchor="b">
            <a:normAutofit/>
          </a:bodyPr>
          <a:lstStyle>
            <a:lvl1pPr algn="r">
              <a:defRPr sz="4800">
                <a:effectLst/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399" y="4385732"/>
            <a:ext cx="7197726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32558" y="5870575"/>
            <a:ext cx="1600200" cy="377825"/>
          </a:xfrm>
        </p:spPr>
        <p:txBody>
          <a:bodyPr/>
          <a:lstStyle/>
          <a:p>
            <a:fld id="{B61BEF0D-F0BB-DE4B-95CE-6DB70DBA9567}" type="datetimeFigureOut">
              <a:rPr lang="en-US" smtClean="0"/>
              <a:pPr/>
              <a:t>12/18/21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399" y="5870575"/>
            <a:ext cx="4893958" cy="3778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08958" y="5870575"/>
            <a:ext cx="551167" cy="3778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656562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atický obrázek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732865"/>
            <a:ext cx="1013142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1600" y="932112"/>
            <a:ext cx="8759827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299603"/>
            <a:ext cx="10131427" cy="49371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12/18/21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10916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ázev a popis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12/18/21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34633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ce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97875" y="3352800"/>
            <a:ext cx="9339184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465" y="4343400"/>
            <a:ext cx="10152367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12/18/21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756774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2" y="3308581"/>
            <a:ext cx="10131425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4777381"/>
            <a:ext cx="10131426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12/18/21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636878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 s citac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0" y="3886200"/>
            <a:ext cx="10135436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cs-CZ"/>
              <a:t>Po kliknutí můžete upravovat styly textu v předloze.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5200"/>
            <a:ext cx="10135436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12/18/21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681331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ravda nebo neprav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1" y="3505200"/>
            <a:ext cx="10131428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cs-CZ"/>
              <a:t>Po kliknutí můžete upravovat styly textu v předloze.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12/18/21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579345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12/18/21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71801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8675" y="609599"/>
            <a:ext cx="2158552" cy="5181601"/>
          </a:xfrm>
        </p:spPr>
        <p:txBody>
          <a:bodyPr vert="eaVert"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7832116" cy="5181600"/>
          </a:xfrm>
        </p:spPr>
        <p:txBody>
          <a:bodyPr vert="eaVert" anchor="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12/18/21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08022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12/18/21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1257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308581"/>
            <a:ext cx="10131427" cy="1468800"/>
          </a:xfrm>
        </p:spPr>
        <p:txBody>
          <a:bodyPr anchor="b"/>
          <a:lstStyle>
            <a:lvl1pPr algn="l">
              <a:defRPr sz="4000" b="0" cap="all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7381"/>
            <a:ext cx="1013142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12/18/21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34030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2" y="2142067"/>
            <a:ext cx="4995334" cy="3649134"/>
          </a:xfrm>
        </p:spPr>
        <p:txBody>
          <a:bodyPr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21895" y="2142067"/>
            <a:ext cx="4995332" cy="3649133"/>
          </a:xfrm>
        </p:spPr>
        <p:txBody>
          <a:bodyPr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12/18/21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94645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3670" y="2218267"/>
            <a:ext cx="470905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1" y="2870201"/>
            <a:ext cx="4996923" cy="2920998"/>
          </a:xfrm>
        </p:spPr>
        <p:txBody>
          <a:bodyPr anchor="t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96003" y="2226734"/>
            <a:ext cx="4722813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23483" y="2870201"/>
            <a:ext cx="4995334" cy="2920998"/>
          </a:xfrm>
        </p:spPr>
        <p:txBody>
          <a:bodyPr anchor="t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12/18/21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88822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12/18/21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60540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12/18/21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92685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74333"/>
            <a:ext cx="3680885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201" y="609601"/>
            <a:ext cx="6169026" cy="5181600"/>
          </a:xfrm>
        </p:spPr>
        <p:txBody>
          <a:bodyPr anchor="ctr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445933"/>
            <a:ext cx="3680885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12/18/21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83881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00200"/>
            <a:ext cx="6164653" cy="13716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36253" y="914400"/>
            <a:ext cx="3280974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2971800"/>
            <a:ext cx="6164653" cy="1828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12/18/21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29193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2142067"/>
            <a:ext cx="10131425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smtClean="0"/>
              <a:pPr/>
              <a:t>12/18/21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408478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0" r:id="rId1"/>
    <p:sldLayoutId id="2147483671" r:id="rId2"/>
    <p:sldLayoutId id="2147483672" r:id="rId3"/>
    <p:sldLayoutId id="2147483673" r:id="rId4"/>
    <p:sldLayoutId id="2147483674" r:id="rId5"/>
    <p:sldLayoutId id="2147483675" r:id="rId6"/>
    <p:sldLayoutId id="2147483676" r:id="rId7"/>
    <p:sldLayoutId id="2147483677" r:id="rId8"/>
    <p:sldLayoutId id="2147483678" r:id="rId9"/>
    <p:sldLayoutId id="2147483679" r:id="rId10"/>
    <p:sldLayoutId id="2147483680" r:id="rId11"/>
    <p:sldLayoutId id="2147483681" r:id="rId12"/>
    <p:sldLayoutId id="2147483682" r:id="rId13"/>
    <p:sldLayoutId id="2147483683" r:id="rId14"/>
    <p:sldLayoutId id="2147483684" r:id="rId15"/>
    <p:sldLayoutId id="2147483685" r:id="rId16"/>
    <p:sldLayoutId id="2147483686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hyperlink" Target="https://cz.kompass.com/c/sdruzeni-automobilovych-dopravcu-cesmad-bohemia-z-s/cz015228/" TargetMode="External"/><Relationship Id="rId3" Type="http://schemas.openxmlformats.org/officeDocument/2006/relationships/hyperlink" Target="https://cz.kompass.com/c/asociace-leteckych-a-kosmickych-vyrobcu-z-s/cz021749/" TargetMode="External"/><Relationship Id="rId7" Type="http://schemas.openxmlformats.org/officeDocument/2006/relationships/hyperlink" Target="https://cz.kompass.com/c/asociace-dodavatelu-montovanych-domu-z-s/cz046237/" TargetMode="External"/><Relationship Id="rId2" Type="http://schemas.openxmlformats.org/officeDocument/2006/relationships/hyperlink" Target="https://cz.kompass.com/c/asociace-vyrobcu-a-prodejcu-zbrani-a-streliva-z-s/cz017916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cz.kompass.com/c/unie-vytahoveho-prumyslu-cr-z-s/cz046262/" TargetMode="External"/><Relationship Id="rId11" Type="http://schemas.openxmlformats.org/officeDocument/2006/relationships/hyperlink" Target="https://cz.kompass.com/c/ceskomoravska-asociace-podnikatelek-a-manazerek-z-s/cz049097/" TargetMode="External"/><Relationship Id="rId5" Type="http://schemas.openxmlformats.org/officeDocument/2006/relationships/hyperlink" Target="https://cz.kompass.com/c/asociace-ceskych-nabytkaru/cz020400/" TargetMode="External"/><Relationship Id="rId10" Type="http://schemas.openxmlformats.org/officeDocument/2006/relationships/hyperlink" Target="https://cz.kompass.com/c/ceska-sklarska-spolecnost-z-s/cz008152/" TargetMode="External"/><Relationship Id="rId4" Type="http://schemas.openxmlformats.org/officeDocument/2006/relationships/hyperlink" Target="https://cz.kompass.com/c/cech-obkladacu-cr-z-s/cz014187/" TargetMode="External"/><Relationship Id="rId9" Type="http://schemas.openxmlformats.org/officeDocument/2006/relationships/hyperlink" Target="https://cz.kompass.com/c/rybarske-sdruzeni-ceske-republiky/cz011326/" TargetMode="Externa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FE024D6-5147-6B4C-AB44-C72474DE8C1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b="1" dirty="0" err="1">
                <a:solidFill>
                  <a:srgbClr val="FFFF00"/>
                </a:solidFill>
              </a:rPr>
              <a:t>Členství</a:t>
            </a:r>
            <a:r>
              <a:rPr lang="en-GB" b="1" dirty="0">
                <a:solidFill>
                  <a:srgbClr val="FFFF00"/>
                </a:solidFill>
              </a:rPr>
              <a:t> v </a:t>
            </a:r>
            <a:r>
              <a:rPr lang="en-GB" b="1" dirty="0" err="1">
                <a:solidFill>
                  <a:srgbClr val="FFFF00"/>
                </a:solidFill>
              </a:rPr>
              <a:t>profesních</a:t>
            </a:r>
            <a:r>
              <a:rPr lang="en-GB" b="1" dirty="0">
                <a:solidFill>
                  <a:srgbClr val="FFFF00"/>
                </a:solidFill>
              </a:rPr>
              <a:t> </a:t>
            </a:r>
            <a:r>
              <a:rPr lang="en-GB" b="1" dirty="0" err="1">
                <a:solidFill>
                  <a:srgbClr val="FFFF00"/>
                </a:solidFill>
              </a:rPr>
              <a:t>organizacích</a:t>
            </a:r>
            <a:endParaRPr lang="en-GB" b="1" dirty="0">
              <a:solidFill>
                <a:srgbClr val="FFFF00"/>
              </a:solidFill>
            </a:endParaRP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2DD3C99A-6172-3243-9A1D-E7358071858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err="1"/>
              <a:t>Malé</a:t>
            </a:r>
            <a:r>
              <a:rPr lang="en-GB" dirty="0"/>
              <a:t> a </a:t>
            </a:r>
            <a:r>
              <a:rPr lang="en-GB" dirty="0" err="1"/>
              <a:t>střední</a:t>
            </a:r>
            <a:r>
              <a:rPr lang="en-GB" dirty="0"/>
              <a:t> </a:t>
            </a:r>
            <a:r>
              <a:rPr lang="en-GB" dirty="0" err="1"/>
              <a:t>podnikání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6103724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974020A-87F2-DB40-B5F6-CAEA68901B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err="1">
                <a:solidFill>
                  <a:srgbClr val="FFFF00"/>
                </a:solidFill>
              </a:rPr>
              <a:t>Práva</a:t>
            </a:r>
            <a:r>
              <a:rPr lang="en-GB" b="1" dirty="0">
                <a:solidFill>
                  <a:srgbClr val="FFFF00"/>
                </a:solidFill>
              </a:rPr>
              <a:t> </a:t>
            </a:r>
            <a:r>
              <a:rPr lang="en-GB" b="1" dirty="0" err="1">
                <a:solidFill>
                  <a:srgbClr val="FFFF00"/>
                </a:solidFill>
              </a:rPr>
              <a:t>profesních</a:t>
            </a:r>
            <a:r>
              <a:rPr lang="en-GB" b="1" dirty="0">
                <a:solidFill>
                  <a:srgbClr val="FFFF00"/>
                </a:solidFill>
              </a:rPr>
              <a:t> </a:t>
            </a:r>
            <a:r>
              <a:rPr lang="en-GB" b="1" dirty="0" err="1">
                <a:solidFill>
                  <a:srgbClr val="FFFF00"/>
                </a:solidFill>
              </a:rPr>
              <a:t>komor</a:t>
            </a:r>
            <a:endParaRPr lang="en-GB" b="1" dirty="0">
              <a:solidFill>
                <a:srgbClr val="FFFF00"/>
              </a:solidFill>
            </a:endParaRP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5C606116-2976-7349-91E1-9E85074C41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1" y="1855305"/>
            <a:ext cx="10131425" cy="4393096"/>
          </a:xfrm>
        </p:spPr>
        <p:txBody>
          <a:bodyPr>
            <a:normAutofit/>
          </a:bodyPr>
          <a:lstStyle/>
          <a:p>
            <a:pPr fontAlgn="auto">
              <a:lnSpc>
                <a:spcPct val="150000"/>
              </a:lnSpc>
            </a:pPr>
            <a:r>
              <a:rPr lang="cs-CZ" sz="2400" dirty="0" err="1"/>
              <a:t>účastnit</a:t>
            </a:r>
            <a:r>
              <a:rPr lang="cs-CZ" sz="2400" dirty="0"/>
              <a:t> se </a:t>
            </a:r>
            <a:r>
              <a:rPr lang="cs-CZ" sz="2400" dirty="0" err="1"/>
              <a:t>jednáni</a:t>
            </a:r>
            <a:r>
              <a:rPr lang="cs-CZ" sz="2400" dirty="0"/>
              <a:t>́ </a:t>
            </a:r>
            <a:r>
              <a:rPr lang="cs-CZ" sz="2400" dirty="0" err="1"/>
              <a:t>napr</a:t>
            </a:r>
            <a:r>
              <a:rPr lang="cs-CZ" sz="2400" dirty="0"/>
              <a:t>̌. </a:t>
            </a:r>
            <a:r>
              <a:rPr lang="cs-CZ" sz="2400" dirty="0" err="1"/>
              <a:t>při</a:t>
            </a:r>
            <a:r>
              <a:rPr lang="cs-CZ" sz="2400" dirty="0"/>
              <a:t> </a:t>
            </a:r>
            <a:r>
              <a:rPr lang="cs-CZ" sz="2400" dirty="0" err="1"/>
              <a:t>tvorbe</a:t>
            </a:r>
            <a:r>
              <a:rPr lang="cs-CZ" sz="2400" dirty="0"/>
              <a:t>̌ </a:t>
            </a:r>
            <a:r>
              <a:rPr lang="cs-CZ" sz="2400" dirty="0" err="1"/>
              <a:t>sazebníku</a:t>
            </a:r>
            <a:r>
              <a:rPr lang="cs-CZ" sz="2400" dirty="0"/>
              <a:t>̊ </a:t>
            </a:r>
            <a:r>
              <a:rPr lang="cs-CZ" sz="2400" dirty="0" err="1"/>
              <a:t>lékařských</a:t>
            </a:r>
            <a:r>
              <a:rPr lang="cs-CZ" sz="2400" dirty="0"/>
              <a:t> </a:t>
            </a:r>
            <a:r>
              <a:rPr lang="cs-CZ" sz="2400" dirty="0" err="1"/>
              <a:t>výkonu</a:t>
            </a:r>
            <a:r>
              <a:rPr lang="cs-CZ" sz="2400" dirty="0"/>
              <a:t>̊ </a:t>
            </a:r>
          </a:p>
          <a:p>
            <a:pPr fontAlgn="auto">
              <a:lnSpc>
                <a:spcPct val="150000"/>
              </a:lnSpc>
            </a:pPr>
            <a:r>
              <a:rPr lang="cs-CZ" sz="2400" dirty="0"/>
              <a:t>stanovovat </a:t>
            </a:r>
            <a:r>
              <a:rPr lang="cs-CZ" sz="2400" dirty="0" err="1"/>
              <a:t>podmínky</a:t>
            </a:r>
            <a:r>
              <a:rPr lang="cs-CZ" sz="2400" dirty="0"/>
              <a:t> k </a:t>
            </a:r>
            <a:r>
              <a:rPr lang="cs-CZ" sz="2400" dirty="0" err="1"/>
              <a:t>výkonu</a:t>
            </a:r>
            <a:r>
              <a:rPr lang="cs-CZ" sz="2400" dirty="0"/>
              <a:t> </a:t>
            </a:r>
            <a:r>
              <a:rPr lang="cs-CZ" sz="2400" dirty="0" err="1"/>
              <a:t>soukrome</a:t>
            </a:r>
            <a:r>
              <a:rPr lang="cs-CZ" sz="2400" dirty="0"/>
              <a:t>́ praxe </a:t>
            </a:r>
            <a:r>
              <a:rPr lang="cs-CZ" sz="2400" dirty="0" err="1"/>
              <a:t>svých</a:t>
            </a:r>
            <a:r>
              <a:rPr lang="cs-CZ" sz="2400" dirty="0"/>
              <a:t> </a:t>
            </a:r>
            <a:r>
              <a:rPr lang="cs-CZ" sz="2400" dirty="0" err="1"/>
              <a:t>členu</a:t>
            </a:r>
            <a:r>
              <a:rPr lang="cs-CZ" sz="2400" dirty="0"/>
              <a:t>̊ </a:t>
            </a:r>
          </a:p>
          <a:p>
            <a:pPr fontAlgn="auto">
              <a:lnSpc>
                <a:spcPct val="150000"/>
              </a:lnSpc>
            </a:pPr>
            <a:r>
              <a:rPr lang="cs-CZ" sz="2400" dirty="0" err="1"/>
              <a:t>vydávat</a:t>
            </a:r>
            <a:r>
              <a:rPr lang="cs-CZ" sz="2400" dirty="0"/>
              <a:t> </a:t>
            </a:r>
            <a:r>
              <a:rPr lang="cs-CZ" sz="2400" dirty="0" err="1"/>
              <a:t>osvědčeni</a:t>
            </a:r>
            <a:r>
              <a:rPr lang="cs-CZ" sz="2400" dirty="0"/>
              <a:t>́ o </a:t>
            </a:r>
            <a:r>
              <a:rPr lang="cs-CZ" sz="2400" dirty="0" err="1"/>
              <a:t>splněni</a:t>
            </a:r>
            <a:r>
              <a:rPr lang="cs-CZ" sz="2400" dirty="0"/>
              <a:t>́ </a:t>
            </a:r>
            <a:r>
              <a:rPr lang="cs-CZ" sz="2400" dirty="0" err="1"/>
              <a:t>podmínek</a:t>
            </a:r>
            <a:r>
              <a:rPr lang="cs-CZ" sz="2400" dirty="0"/>
              <a:t> </a:t>
            </a:r>
          </a:p>
          <a:p>
            <a:pPr fontAlgn="auto">
              <a:lnSpc>
                <a:spcPct val="150000"/>
              </a:lnSpc>
            </a:pPr>
            <a:r>
              <a:rPr lang="cs-CZ" sz="2400" dirty="0" err="1"/>
              <a:t>řešit</a:t>
            </a:r>
            <a:r>
              <a:rPr lang="cs-CZ" sz="2400" dirty="0"/>
              <a:t> </a:t>
            </a:r>
            <a:r>
              <a:rPr lang="cs-CZ" sz="2400" dirty="0" err="1"/>
              <a:t>stížnosti</a:t>
            </a:r>
            <a:r>
              <a:rPr lang="cs-CZ" sz="2400" dirty="0"/>
              <a:t> na </a:t>
            </a:r>
            <a:r>
              <a:rPr lang="cs-CZ" sz="2400" dirty="0" err="1"/>
              <a:t>výkon</a:t>
            </a:r>
            <a:r>
              <a:rPr lang="cs-CZ" sz="2400" dirty="0"/>
              <a:t> </a:t>
            </a:r>
            <a:r>
              <a:rPr lang="cs-CZ" sz="2400" dirty="0" err="1"/>
              <a:t>svých</a:t>
            </a:r>
            <a:r>
              <a:rPr lang="cs-CZ" sz="2400" dirty="0"/>
              <a:t> </a:t>
            </a:r>
            <a:r>
              <a:rPr lang="cs-CZ" sz="2400" dirty="0" err="1"/>
              <a:t>členu</a:t>
            </a:r>
            <a:r>
              <a:rPr lang="cs-CZ" sz="2400" dirty="0"/>
              <a:t>̊ </a:t>
            </a:r>
          </a:p>
          <a:p>
            <a:pPr>
              <a:lnSpc>
                <a:spcPct val="150000"/>
              </a:lnSpc>
            </a:pP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239912405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907A10D-2893-1640-91DE-3C4874E57F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err="1">
                <a:solidFill>
                  <a:srgbClr val="FFFF00"/>
                </a:solidFill>
              </a:rPr>
              <a:t>Práva</a:t>
            </a:r>
            <a:r>
              <a:rPr lang="en-GB" b="1" dirty="0">
                <a:solidFill>
                  <a:srgbClr val="FFFF00"/>
                </a:solidFill>
              </a:rPr>
              <a:t> </a:t>
            </a:r>
            <a:r>
              <a:rPr lang="en-GB" b="1" dirty="0" err="1">
                <a:solidFill>
                  <a:srgbClr val="FFFF00"/>
                </a:solidFill>
              </a:rPr>
              <a:t>profesních</a:t>
            </a:r>
            <a:r>
              <a:rPr lang="en-GB" b="1" dirty="0">
                <a:solidFill>
                  <a:srgbClr val="FFFF00"/>
                </a:solidFill>
              </a:rPr>
              <a:t> </a:t>
            </a:r>
            <a:r>
              <a:rPr lang="en-GB" b="1" dirty="0" err="1">
                <a:solidFill>
                  <a:srgbClr val="FFFF00"/>
                </a:solidFill>
              </a:rPr>
              <a:t>komor</a:t>
            </a:r>
            <a:endParaRPr lang="en-GB" b="1" dirty="0">
              <a:solidFill>
                <a:srgbClr val="FFFF00"/>
              </a:solidFill>
            </a:endParaRP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D41F1B62-3583-2849-A135-3C1486F4CB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1" y="2142067"/>
            <a:ext cx="10131425" cy="4576785"/>
          </a:xfrm>
        </p:spPr>
        <p:txBody>
          <a:bodyPr>
            <a:normAutofit lnSpcReduction="10000"/>
          </a:bodyPr>
          <a:lstStyle/>
          <a:p>
            <a:pPr algn="just">
              <a:lnSpc>
                <a:spcPct val="150000"/>
              </a:lnSpc>
            </a:pPr>
            <a:r>
              <a:rPr lang="cs-CZ" sz="3200" dirty="0"/>
              <a:t>V </a:t>
            </a:r>
            <a:r>
              <a:rPr lang="cs-CZ" sz="3200" dirty="0" err="1"/>
              <a:t>zákonu</a:t>
            </a:r>
            <a:r>
              <a:rPr lang="cs-CZ" sz="3200" dirty="0"/>
              <a:t> o </a:t>
            </a:r>
            <a:r>
              <a:rPr lang="cs-CZ" sz="3200" dirty="0" err="1"/>
              <a:t>jednotlivých</a:t>
            </a:r>
            <a:r>
              <a:rPr lang="cs-CZ" sz="3200" dirty="0"/>
              <a:t> </a:t>
            </a:r>
            <a:r>
              <a:rPr lang="cs-CZ" sz="3200" dirty="0" err="1"/>
              <a:t>komorách</a:t>
            </a:r>
            <a:r>
              <a:rPr lang="cs-CZ" sz="3200" dirty="0"/>
              <a:t> jsou </a:t>
            </a:r>
            <a:r>
              <a:rPr lang="cs-CZ" sz="3200" dirty="0" err="1"/>
              <a:t>take</a:t>
            </a:r>
            <a:r>
              <a:rPr lang="cs-CZ" sz="3200" dirty="0"/>
              <a:t>́ upraveny </a:t>
            </a:r>
            <a:r>
              <a:rPr lang="cs-CZ" sz="3200" dirty="0" err="1"/>
              <a:t>jednotlive</a:t>
            </a:r>
            <a:r>
              <a:rPr lang="cs-CZ" sz="3200" dirty="0"/>
              <a:t>́ </a:t>
            </a:r>
            <a:r>
              <a:rPr lang="cs-CZ" sz="3200" dirty="0" err="1">
                <a:solidFill>
                  <a:srgbClr val="FFFF00"/>
                </a:solidFill>
              </a:rPr>
              <a:t>podmínky</a:t>
            </a:r>
            <a:r>
              <a:rPr lang="cs-CZ" sz="3200" dirty="0"/>
              <a:t> pro to, aby se mohl </a:t>
            </a:r>
            <a:r>
              <a:rPr lang="cs-CZ" sz="3200" dirty="0" err="1"/>
              <a:t>uchazec</a:t>
            </a:r>
            <a:r>
              <a:rPr lang="cs-CZ" sz="3200" dirty="0"/>
              <a:t>̌ </a:t>
            </a:r>
            <a:r>
              <a:rPr lang="cs-CZ" sz="3200" dirty="0" err="1"/>
              <a:t>stát</a:t>
            </a:r>
            <a:r>
              <a:rPr lang="cs-CZ" sz="3200" dirty="0"/>
              <a:t> </a:t>
            </a:r>
            <a:r>
              <a:rPr lang="cs-CZ" sz="3200" dirty="0" err="1">
                <a:solidFill>
                  <a:srgbClr val="FFFF00"/>
                </a:solidFill>
              </a:rPr>
              <a:t>členem</a:t>
            </a:r>
            <a:r>
              <a:rPr lang="cs-CZ" sz="3200" dirty="0">
                <a:solidFill>
                  <a:srgbClr val="FFFF00"/>
                </a:solidFill>
              </a:rPr>
              <a:t> </a:t>
            </a:r>
            <a:r>
              <a:rPr lang="cs-CZ" sz="3200" dirty="0" err="1"/>
              <a:t>profesni</a:t>
            </a:r>
            <a:r>
              <a:rPr lang="cs-CZ" sz="3200" dirty="0"/>
              <a:t>́ komory. </a:t>
            </a:r>
          </a:p>
          <a:p>
            <a:pPr algn="just">
              <a:lnSpc>
                <a:spcPct val="150000"/>
              </a:lnSpc>
            </a:pPr>
            <a:r>
              <a:rPr lang="cs-CZ" sz="3200" dirty="0" err="1"/>
              <a:t>Dále</a:t>
            </a:r>
            <a:r>
              <a:rPr lang="cs-CZ" sz="3200" dirty="0"/>
              <a:t> jsou </a:t>
            </a:r>
            <a:r>
              <a:rPr lang="cs-CZ" sz="3200" dirty="0" err="1"/>
              <a:t>definována</a:t>
            </a:r>
            <a:r>
              <a:rPr lang="cs-CZ" sz="3200" dirty="0"/>
              <a:t> jeho </a:t>
            </a:r>
            <a:r>
              <a:rPr lang="cs-CZ" sz="3200" dirty="0" err="1"/>
              <a:t>práva</a:t>
            </a:r>
            <a:r>
              <a:rPr lang="cs-CZ" sz="3200" dirty="0"/>
              <a:t> a povinnosti, popisuje se </a:t>
            </a:r>
            <a:r>
              <a:rPr lang="cs-CZ" sz="3200" dirty="0" err="1"/>
              <a:t>organizačni</a:t>
            </a:r>
            <a:r>
              <a:rPr lang="cs-CZ" sz="3200" dirty="0"/>
              <a:t>́ struktura komory, </a:t>
            </a:r>
            <a:r>
              <a:rPr lang="cs-CZ" sz="3200" dirty="0" err="1"/>
              <a:t>ktera</a:t>
            </a:r>
            <a:r>
              <a:rPr lang="cs-CZ" sz="3200" dirty="0"/>
              <a:t>́ </a:t>
            </a:r>
            <a:r>
              <a:rPr lang="cs-CZ" sz="3200" dirty="0" err="1"/>
              <a:t>býva</a:t>
            </a:r>
            <a:r>
              <a:rPr lang="cs-CZ" sz="3200" dirty="0"/>
              <a:t>́ </a:t>
            </a:r>
            <a:r>
              <a:rPr lang="cs-CZ" sz="3200" dirty="0" err="1"/>
              <a:t>dělena</a:t>
            </a:r>
            <a:r>
              <a:rPr lang="cs-CZ" sz="3200" dirty="0"/>
              <a:t> </a:t>
            </a:r>
            <a:r>
              <a:rPr lang="cs-CZ" sz="3200" dirty="0" err="1"/>
              <a:t>az</a:t>
            </a:r>
            <a:r>
              <a:rPr lang="cs-CZ" sz="3200" dirty="0"/>
              <a:t>̌ na </a:t>
            </a:r>
            <a:r>
              <a:rPr lang="cs-CZ" sz="3200" dirty="0" err="1"/>
              <a:t>okresni</a:t>
            </a:r>
            <a:r>
              <a:rPr lang="cs-CZ" sz="3200" dirty="0"/>
              <a:t>́ </a:t>
            </a:r>
            <a:r>
              <a:rPr lang="cs-CZ" sz="3200" dirty="0" err="1"/>
              <a:t>sdruženi</a:t>
            </a:r>
            <a:r>
              <a:rPr lang="cs-CZ" sz="3200" dirty="0"/>
              <a:t>́. </a:t>
            </a:r>
          </a:p>
          <a:p>
            <a:pPr algn="just">
              <a:lnSpc>
                <a:spcPct val="150000"/>
              </a:lnSpc>
            </a:pPr>
            <a:endParaRPr lang="en-GB" sz="3200" dirty="0"/>
          </a:p>
        </p:txBody>
      </p:sp>
    </p:spTree>
    <p:extLst>
      <p:ext uri="{BB962C8B-B14F-4D97-AF65-F5344CB8AC3E}">
        <p14:creationId xmlns:p14="http://schemas.microsoft.com/office/powerpoint/2010/main" val="405463265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3971D4D-A8FF-A940-BC12-7F0D361EFC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3366" y="152400"/>
            <a:ext cx="10131425" cy="1456267"/>
          </a:xfrm>
        </p:spPr>
        <p:txBody>
          <a:bodyPr/>
          <a:lstStyle/>
          <a:p>
            <a:r>
              <a:rPr lang="cs-CZ" b="1" dirty="0">
                <a:solidFill>
                  <a:srgbClr val="FFFF00"/>
                </a:solidFill>
              </a:rPr>
              <a:t>Profesní a zájmová sdružení podnikatelů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97FD4D2-48A4-4540-9E83-FA7E175FAA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1" y="1358537"/>
            <a:ext cx="10131425" cy="5347063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cs-CZ" sz="2400" dirty="0" err="1"/>
              <a:t>Činnost</a:t>
            </a:r>
            <a:r>
              <a:rPr lang="cs-CZ" sz="2400" dirty="0"/>
              <a:t> </a:t>
            </a:r>
            <a:r>
              <a:rPr lang="cs-CZ" sz="2400" dirty="0" err="1"/>
              <a:t>profesního</a:t>
            </a:r>
            <a:r>
              <a:rPr lang="cs-CZ" sz="2400" dirty="0"/>
              <a:t> </a:t>
            </a:r>
            <a:r>
              <a:rPr lang="cs-CZ" sz="2400" dirty="0" err="1"/>
              <a:t>sdruženi</a:t>
            </a:r>
            <a:r>
              <a:rPr lang="cs-CZ" sz="2400" dirty="0"/>
              <a:t>́ </a:t>
            </a:r>
            <a:r>
              <a:rPr lang="cs-CZ" sz="2400" dirty="0" err="1"/>
              <a:t>podnikatelu</a:t>
            </a:r>
            <a:r>
              <a:rPr lang="cs-CZ" sz="2400" dirty="0"/>
              <a:t>̊ je na </a:t>
            </a:r>
            <a:r>
              <a:rPr lang="cs-CZ" sz="2400" dirty="0" err="1"/>
              <a:t>rozdíl</a:t>
            </a:r>
            <a:r>
              <a:rPr lang="cs-CZ" sz="2400" dirty="0"/>
              <a:t> od komor upraveno </a:t>
            </a:r>
            <a:r>
              <a:rPr lang="cs-CZ" sz="2400" b="1" dirty="0" err="1"/>
              <a:t>živnostenským</a:t>
            </a:r>
            <a:r>
              <a:rPr lang="cs-CZ" sz="2400" b="1" dirty="0"/>
              <a:t> </a:t>
            </a:r>
            <a:r>
              <a:rPr lang="cs-CZ" sz="2400" b="1" dirty="0" err="1"/>
              <a:t>zákonem</a:t>
            </a:r>
            <a:r>
              <a:rPr lang="cs-CZ" sz="2400" b="1" dirty="0"/>
              <a:t> </a:t>
            </a:r>
            <a:r>
              <a:rPr lang="cs-CZ" sz="2400" dirty="0"/>
              <a:t>a </a:t>
            </a:r>
            <a:r>
              <a:rPr lang="cs-CZ" sz="2400" b="1" dirty="0" err="1"/>
              <a:t>občanským</a:t>
            </a:r>
            <a:r>
              <a:rPr lang="cs-CZ" sz="2400" b="1" dirty="0"/>
              <a:t> </a:t>
            </a:r>
            <a:r>
              <a:rPr lang="cs-CZ" sz="2400" b="1" dirty="0" err="1"/>
              <a:t>zákoníkem</a:t>
            </a:r>
            <a:r>
              <a:rPr lang="cs-CZ" sz="2400" b="1" dirty="0"/>
              <a:t> </a:t>
            </a:r>
            <a:r>
              <a:rPr lang="cs-CZ" sz="2400" dirty="0"/>
              <a:t>a </a:t>
            </a:r>
            <a:r>
              <a:rPr lang="cs-CZ" sz="2400" dirty="0" err="1"/>
              <a:t>býva</a:t>
            </a:r>
            <a:r>
              <a:rPr lang="cs-CZ" sz="2400" dirty="0"/>
              <a:t>́ </a:t>
            </a:r>
            <a:r>
              <a:rPr lang="cs-CZ" sz="2400" dirty="0" err="1"/>
              <a:t>zakládáno</a:t>
            </a:r>
            <a:r>
              <a:rPr lang="cs-CZ" sz="2400" dirty="0"/>
              <a:t> k </a:t>
            </a:r>
            <a:r>
              <a:rPr lang="cs-CZ" sz="2400" dirty="0" err="1"/>
              <a:t>ochrane</a:t>
            </a:r>
            <a:r>
              <a:rPr lang="cs-CZ" sz="2400" dirty="0"/>
              <a:t>̌ </a:t>
            </a:r>
            <a:r>
              <a:rPr lang="cs-CZ" sz="2400" dirty="0" err="1"/>
              <a:t>profesních</a:t>
            </a:r>
            <a:r>
              <a:rPr lang="cs-CZ" sz="2400" dirty="0"/>
              <a:t> </a:t>
            </a:r>
            <a:r>
              <a:rPr lang="cs-CZ" sz="2400" dirty="0" err="1"/>
              <a:t>zájmu</a:t>
            </a:r>
            <a:r>
              <a:rPr lang="cs-CZ" sz="2400" dirty="0"/>
              <a:t>̊. </a:t>
            </a:r>
          </a:p>
          <a:p>
            <a:pPr algn="just">
              <a:lnSpc>
                <a:spcPct val="150000"/>
              </a:lnSpc>
            </a:pPr>
            <a:r>
              <a:rPr lang="cs-CZ" sz="2400" dirty="0" err="1"/>
              <a:t>Členstvi</a:t>
            </a:r>
            <a:r>
              <a:rPr lang="cs-CZ" sz="2400" dirty="0"/>
              <a:t>́ v </a:t>
            </a:r>
            <a:r>
              <a:rPr lang="cs-CZ" sz="2400" dirty="0" err="1"/>
              <a:t>těchto</a:t>
            </a:r>
            <a:r>
              <a:rPr lang="cs-CZ" sz="2400" dirty="0"/>
              <a:t> </a:t>
            </a:r>
            <a:r>
              <a:rPr lang="cs-CZ" sz="2400" dirty="0" err="1"/>
              <a:t>sdruženích</a:t>
            </a:r>
            <a:r>
              <a:rPr lang="cs-CZ" sz="2400" dirty="0"/>
              <a:t> je </a:t>
            </a:r>
            <a:r>
              <a:rPr lang="cs-CZ" sz="2400" dirty="0" err="1"/>
              <a:t>založeno</a:t>
            </a:r>
            <a:r>
              <a:rPr lang="cs-CZ" sz="2400" dirty="0"/>
              <a:t> na principu </a:t>
            </a:r>
            <a:r>
              <a:rPr lang="cs-CZ" sz="2400" dirty="0">
                <a:solidFill>
                  <a:srgbClr val="FFFF00"/>
                </a:solidFill>
              </a:rPr>
              <a:t>dobrovolnosti</a:t>
            </a:r>
            <a:r>
              <a:rPr lang="cs-CZ" sz="2400" dirty="0"/>
              <a:t> a </a:t>
            </a:r>
            <a:r>
              <a:rPr lang="cs-CZ" sz="2400" dirty="0" err="1"/>
              <a:t>podmínky</a:t>
            </a:r>
            <a:r>
              <a:rPr lang="cs-CZ" sz="2400" dirty="0"/>
              <a:t> pro </a:t>
            </a:r>
            <a:r>
              <a:rPr lang="cs-CZ" sz="2400" dirty="0" err="1"/>
              <a:t>přijeti</a:t>
            </a:r>
            <a:r>
              <a:rPr lang="cs-CZ" sz="2400" dirty="0"/>
              <a:t>́ jsou </a:t>
            </a:r>
            <a:r>
              <a:rPr lang="cs-CZ" sz="2400" dirty="0" err="1"/>
              <a:t>vždy</a:t>
            </a:r>
            <a:r>
              <a:rPr lang="cs-CZ" sz="2400" dirty="0"/>
              <a:t> </a:t>
            </a:r>
            <a:r>
              <a:rPr lang="cs-CZ" sz="2400" dirty="0" err="1"/>
              <a:t>sepsány</a:t>
            </a:r>
            <a:r>
              <a:rPr lang="cs-CZ" sz="2400" dirty="0"/>
              <a:t> ve </a:t>
            </a:r>
            <a:r>
              <a:rPr lang="cs-CZ" sz="2400" dirty="0" err="1">
                <a:solidFill>
                  <a:srgbClr val="FFFF00"/>
                </a:solidFill>
              </a:rPr>
              <a:t>stanovách</a:t>
            </a:r>
            <a:r>
              <a:rPr lang="cs-CZ" sz="2400" dirty="0">
                <a:solidFill>
                  <a:srgbClr val="FFFF00"/>
                </a:solidFill>
              </a:rPr>
              <a:t> </a:t>
            </a:r>
            <a:r>
              <a:rPr lang="cs-CZ" sz="2400" dirty="0" err="1">
                <a:solidFill>
                  <a:srgbClr val="FFFF00"/>
                </a:solidFill>
              </a:rPr>
              <a:t>daného</a:t>
            </a:r>
            <a:r>
              <a:rPr lang="cs-CZ" sz="2400" dirty="0">
                <a:solidFill>
                  <a:srgbClr val="FFFF00"/>
                </a:solidFill>
              </a:rPr>
              <a:t> </a:t>
            </a:r>
            <a:r>
              <a:rPr lang="cs-CZ" sz="2400" dirty="0" err="1">
                <a:solidFill>
                  <a:srgbClr val="FFFF00"/>
                </a:solidFill>
              </a:rPr>
              <a:t>sdruženi</a:t>
            </a:r>
            <a:r>
              <a:rPr lang="cs-CZ" sz="2400" dirty="0">
                <a:solidFill>
                  <a:srgbClr val="FFFF00"/>
                </a:solidFill>
              </a:rPr>
              <a:t>́</a:t>
            </a:r>
            <a:r>
              <a:rPr lang="cs-CZ" sz="2400" dirty="0"/>
              <a:t>. </a:t>
            </a:r>
          </a:p>
          <a:p>
            <a:pPr algn="just">
              <a:lnSpc>
                <a:spcPct val="150000"/>
              </a:lnSpc>
            </a:pPr>
            <a:r>
              <a:rPr lang="cs-CZ" sz="2400" dirty="0" err="1"/>
              <a:t>Politicka</a:t>
            </a:r>
            <a:r>
              <a:rPr lang="cs-CZ" sz="2400" dirty="0"/>
              <a:t>́ a </a:t>
            </a:r>
            <a:r>
              <a:rPr lang="cs-CZ" sz="2400" dirty="0" err="1"/>
              <a:t>ekonomicka</a:t>
            </a:r>
            <a:r>
              <a:rPr lang="cs-CZ" sz="2400" dirty="0"/>
              <a:t>́ praxe </a:t>
            </a:r>
            <a:r>
              <a:rPr lang="cs-CZ" sz="2400" dirty="0" err="1"/>
              <a:t>svým</a:t>
            </a:r>
            <a:r>
              <a:rPr lang="cs-CZ" sz="2400" dirty="0"/>
              <a:t> </a:t>
            </a:r>
            <a:r>
              <a:rPr lang="cs-CZ" sz="2400" dirty="0" err="1"/>
              <a:t>vývojem</a:t>
            </a:r>
            <a:r>
              <a:rPr lang="cs-CZ" sz="2400" dirty="0"/>
              <a:t> </a:t>
            </a:r>
            <a:r>
              <a:rPr lang="cs-CZ" sz="2400" dirty="0" err="1"/>
              <a:t>ukázala</a:t>
            </a:r>
            <a:r>
              <a:rPr lang="cs-CZ" sz="2400" dirty="0"/>
              <a:t>, </a:t>
            </a:r>
            <a:r>
              <a:rPr lang="cs-CZ" sz="2400" dirty="0" err="1"/>
              <a:t>že</a:t>
            </a:r>
            <a:r>
              <a:rPr lang="cs-CZ" sz="2400" dirty="0"/>
              <a:t> je </a:t>
            </a:r>
            <a:r>
              <a:rPr lang="cs-CZ" sz="2400" dirty="0" err="1"/>
              <a:t>dobre</a:t>
            </a:r>
            <a:r>
              <a:rPr lang="cs-CZ" sz="2400" dirty="0"/>
              <a:t>́ </a:t>
            </a:r>
            <a:r>
              <a:rPr lang="cs-CZ" sz="2400" dirty="0" err="1"/>
              <a:t>mít</a:t>
            </a:r>
            <a:r>
              <a:rPr lang="cs-CZ" sz="2400" dirty="0"/>
              <a:t> organizaci, </a:t>
            </a:r>
            <a:r>
              <a:rPr lang="cs-CZ" sz="2400" dirty="0" err="1"/>
              <a:t>ktera</a:t>
            </a:r>
            <a:r>
              <a:rPr lang="cs-CZ" sz="2400" dirty="0"/>
              <a:t>́ bude </a:t>
            </a:r>
            <a:r>
              <a:rPr lang="cs-CZ" sz="2400" dirty="0">
                <a:solidFill>
                  <a:srgbClr val="FFFF00"/>
                </a:solidFill>
              </a:rPr>
              <a:t>za tu danou skupinu vystupovat</a:t>
            </a:r>
            <a:r>
              <a:rPr lang="cs-CZ" sz="2400" dirty="0"/>
              <a:t>, proto je </a:t>
            </a:r>
            <a:r>
              <a:rPr lang="cs-CZ" sz="2400" dirty="0" err="1"/>
              <a:t>profesních</a:t>
            </a:r>
            <a:r>
              <a:rPr lang="cs-CZ" sz="2400" dirty="0"/>
              <a:t> </a:t>
            </a:r>
            <a:r>
              <a:rPr lang="cs-CZ" sz="2400" dirty="0" err="1"/>
              <a:t>sdruženi</a:t>
            </a:r>
            <a:r>
              <a:rPr lang="cs-CZ" sz="2400" dirty="0"/>
              <a:t>́ </a:t>
            </a:r>
            <a:r>
              <a:rPr lang="cs-CZ" sz="2400" dirty="0" err="1"/>
              <a:t>podnikatelu</a:t>
            </a:r>
            <a:r>
              <a:rPr lang="cs-CZ" sz="2400" dirty="0"/>
              <a:t>̊ celá </a:t>
            </a:r>
            <a:r>
              <a:rPr lang="cs-CZ" sz="2400" dirty="0" err="1"/>
              <a:t>řada</a:t>
            </a:r>
            <a:r>
              <a:rPr lang="cs-CZ" sz="2400" dirty="0"/>
              <a:t>. </a:t>
            </a:r>
          </a:p>
          <a:p>
            <a:pPr algn="just">
              <a:lnSpc>
                <a:spcPct val="150000"/>
              </a:lnSpc>
            </a:pP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33493943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C90108F-5EF6-F645-981E-6FB61C3AFA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1" y="92765"/>
            <a:ext cx="10131425" cy="1456267"/>
          </a:xfrm>
        </p:spPr>
        <p:txBody>
          <a:bodyPr/>
          <a:lstStyle/>
          <a:p>
            <a:r>
              <a:rPr lang="cs-CZ" dirty="0"/>
              <a:t>Profesní a zájmová sdružení podnikatelů  - příklady</a:t>
            </a:r>
            <a:endParaRPr lang="en-GB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C5036E3-42E7-074E-8A70-99BC85AE59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1" y="1549032"/>
            <a:ext cx="10131425" cy="5308969"/>
          </a:xfrm>
        </p:spPr>
        <p:txBody>
          <a:bodyPr>
            <a:normAutofit/>
          </a:bodyPr>
          <a:lstStyle/>
          <a:p>
            <a:r>
              <a:rPr lang="cs-CZ" sz="2400" b="1" dirty="0">
                <a:hlinkClick r:id="rId2" tooltip="Asociace výrobců a prodejců zbraní a střeliva z.s."/>
              </a:rPr>
              <a:t>Asociace výrobců a prodejců zbraní a střeliva z.s.</a:t>
            </a:r>
          </a:p>
          <a:p>
            <a:r>
              <a:rPr lang="cs-CZ" sz="2400" b="1" dirty="0">
                <a:hlinkClick r:id="rId3" tooltip="Asociace leteckých a kosmických výrobců, z.s."/>
              </a:rPr>
              <a:t>Asociace leteckých a kosmických výrobců, z.s.</a:t>
            </a:r>
          </a:p>
          <a:p>
            <a:r>
              <a:rPr lang="cs-CZ" sz="2400" b="1" dirty="0">
                <a:hlinkClick r:id="rId4" tooltip="Cech obkladačů ČR z.s."/>
              </a:rPr>
              <a:t>Cech obkladačů ČR z.s.</a:t>
            </a:r>
          </a:p>
          <a:p>
            <a:r>
              <a:rPr lang="cs-CZ" sz="2400" b="1" dirty="0">
                <a:hlinkClick r:id="rId5" tooltip="Asociace českých nábytkářů"/>
              </a:rPr>
              <a:t>Asociace českých nábytkářů</a:t>
            </a:r>
          </a:p>
          <a:p>
            <a:r>
              <a:rPr lang="cs-CZ" sz="2400" b="1" dirty="0">
                <a:hlinkClick r:id="rId6" tooltip="Unie výtahového průmyslu ČR, z.s."/>
              </a:rPr>
              <a:t>Unie výtahového průmyslu ČR, z.s.</a:t>
            </a:r>
          </a:p>
          <a:p>
            <a:r>
              <a:rPr lang="cs-CZ" sz="2400" b="1" dirty="0">
                <a:hlinkClick r:id="rId7" tooltip="Asociace dodavatelů montovaných domů, z.s."/>
              </a:rPr>
              <a:t>Asociace dodavatelů montovaných domů, z.s.</a:t>
            </a:r>
          </a:p>
          <a:p>
            <a:r>
              <a:rPr lang="cs-CZ" sz="2400" b="1" dirty="0">
                <a:hlinkClick r:id="rId8" tooltip="Sdružení automobilových dopravců ČESMAD BOHEMIA, z.s."/>
              </a:rPr>
              <a:t>Sdružení automobilových dopravců ČESMAD BOHEMIA, z.s.</a:t>
            </a:r>
          </a:p>
          <a:p>
            <a:r>
              <a:rPr lang="cs-CZ" sz="2400" b="1" dirty="0">
                <a:hlinkClick r:id="rId9" tooltip="Rybářské sdružení České republiky"/>
              </a:rPr>
              <a:t>Rybářské sdružení České republiky</a:t>
            </a:r>
          </a:p>
          <a:p>
            <a:r>
              <a:rPr lang="cs-CZ" sz="2400" b="1" dirty="0">
                <a:hlinkClick r:id="rId10" tooltip="Česká sklářská společnost, z.s."/>
              </a:rPr>
              <a:t>Česká sklářská společnost, z.s.</a:t>
            </a:r>
          </a:p>
          <a:p>
            <a:r>
              <a:rPr lang="cs-CZ" sz="2400" b="1" dirty="0">
                <a:hlinkClick r:id="rId11" tooltip="Českomoravská asociace podnikatelek a manažerek, z.s."/>
              </a:rPr>
              <a:t>Českomoravská asociace podnikatelek a manažerek, z.s.</a:t>
            </a:r>
            <a:endParaRPr lang="cs-CZ" sz="2400" b="1" dirty="0">
              <a:hlinkClick r:id="rId10" tooltip="Česká sklářská společnost, z.s."/>
            </a:endParaRPr>
          </a:p>
          <a:p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423695418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A94C396-A098-6C40-8CCB-19DECC06DD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>
                <a:solidFill>
                  <a:srgbClr val="FFFF00"/>
                </a:solidFill>
              </a:rPr>
              <a:t>Profesní a zájmová sdružení podnikatelů</a:t>
            </a:r>
            <a:endParaRPr lang="en-GB" b="1" dirty="0">
              <a:solidFill>
                <a:srgbClr val="FFFF00"/>
              </a:solidFill>
            </a:endParaRP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5017219-4C11-1344-A1D4-09BD0F0C1A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1" y="2142067"/>
            <a:ext cx="10131425" cy="4106333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cs-CZ" sz="2800" dirty="0"/>
              <a:t>Mohou existovat sdružení, </a:t>
            </a:r>
            <a:r>
              <a:rPr lang="cs-CZ" sz="2800" dirty="0" err="1"/>
              <a:t>ktera</a:t>
            </a:r>
            <a:r>
              <a:rPr lang="cs-CZ" sz="2800" dirty="0"/>
              <a:t>́ si mohou </a:t>
            </a:r>
            <a:r>
              <a:rPr lang="cs-CZ" sz="2800" dirty="0" err="1">
                <a:solidFill>
                  <a:srgbClr val="FFFF00"/>
                </a:solidFill>
              </a:rPr>
              <a:t>navzájem</a:t>
            </a:r>
            <a:r>
              <a:rPr lang="cs-CZ" sz="2800" dirty="0">
                <a:solidFill>
                  <a:srgbClr val="FFFF00"/>
                </a:solidFill>
              </a:rPr>
              <a:t> konkurovat</a:t>
            </a:r>
            <a:r>
              <a:rPr lang="cs-CZ" sz="2800" dirty="0"/>
              <a:t>, </a:t>
            </a:r>
            <a:r>
              <a:rPr lang="cs-CZ" sz="2800" dirty="0" err="1"/>
              <a:t>coz</a:t>
            </a:r>
            <a:r>
              <a:rPr lang="cs-CZ" sz="2800" dirty="0"/>
              <a:t>̌ </a:t>
            </a:r>
            <a:r>
              <a:rPr lang="cs-CZ" sz="2800" dirty="0" err="1"/>
              <a:t>samozřejme</a:t>
            </a:r>
            <a:r>
              <a:rPr lang="cs-CZ" sz="2800" dirty="0"/>
              <a:t>̌ </a:t>
            </a:r>
            <a:r>
              <a:rPr lang="cs-CZ" sz="2800" dirty="0" err="1"/>
              <a:t>ma</a:t>
            </a:r>
            <a:r>
              <a:rPr lang="cs-CZ" sz="2800" dirty="0"/>
              <a:t>́ vliv na jejich </a:t>
            </a:r>
            <a:r>
              <a:rPr lang="cs-CZ" sz="2800" dirty="0" err="1"/>
              <a:t>sílu</a:t>
            </a:r>
            <a:r>
              <a:rPr lang="cs-CZ" sz="2800" dirty="0"/>
              <a:t>. </a:t>
            </a:r>
          </a:p>
          <a:p>
            <a:pPr algn="just">
              <a:lnSpc>
                <a:spcPct val="150000"/>
              </a:lnSpc>
            </a:pPr>
            <a:r>
              <a:rPr lang="cs-CZ" sz="2800" dirty="0" err="1"/>
              <a:t>Nejméne</a:t>
            </a:r>
            <a:r>
              <a:rPr lang="cs-CZ" sz="2800" dirty="0"/>
              <a:t>̌ </a:t>
            </a:r>
            <a:r>
              <a:rPr lang="cs-CZ" sz="2800" dirty="0" err="1"/>
              <a:t>vhodna</a:t>
            </a:r>
            <a:r>
              <a:rPr lang="cs-CZ" sz="2800" dirty="0"/>
              <a:t>́ situace je ta, </a:t>
            </a:r>
            <a:r>
              <a:rPr lang="cs-CZ" sz="2800" dirty="0" err="1"/>
              <a:t>kdyz</a:t>
            </a:r>
            <a:r>
              <a:rPr lang="cs-CZ" sz="2800" dirty="0"/>
              <a:t>̌ </a:t>
            </a:r>
            <a:r>
              <a:rPr lang="cs-CZ" sz="2800" dirty="0" err="1"/>
              <a:t>sdruženi</a:t>
            </a:r>
            <a:r>
              <a:rPr lang="cs-CZ" sz="2800" dirty="0"/>
              <a:t>́ </a:t>
            </a:r>
            <a:r>
              <a:rPr lang="cs-CZ" sz="2800" dirty="0" err="1"/>
              <a:t>ovládnou</a:t>
            </a:r>
            <a:r>
              <a:rPr lang="cs-CZ" sz="2800" dirty="0"/>
              <a:t> </a:t>
            </a:r>
            <a:r>
              <a:rPr lang="cs-CZ" sz="2800" dirty="0" err="1"/>
              <a:t>určiti</a:t>
            </a:r>
            <a:r>
              <a:rPr lang="cs-CZ" sz="2800" dirty="0"/>
              <a:t>́ </a:t>
            </a:r>
            <a:r>
              <a:rPr lang="cs-CZ" sz="2800" dirty="0" err="1"/>
              <a:t>úzce</a:t>
            </a:r>
            <a:r>
              <a:rPr lang="cs-CZ" sz="2800" dirty="0"/>
              <a:t> </a:t>
            </a:r>
            <a:r>
              <a:rPr lang="cs-CZ" sz="2800" dirty="0" err="1"/>
              <a:t>zájmove</a:t>
            </a:r>
            <a:r>
              <a:rPr lang="cs-CZ" sz="2800" dirty="0"/>
              <a:t>̌ </a:t>
            </a:r>
            <a:r>
              <a:rPr lang="cs-CZ" sz="2800" dirty="0" err="1"/>
              <a:t>vyhraněni</a:t>
            </a:r>
            <a:r>
              <a:rPr lang="cs-CZ" sz="2800" dirty="0"/>
              <a:t>́ lidé uspokojující pouze své zájmy a </a:t>
            </a:r>
            <a:r>
              <a:rPr lang="cs-CZ" sz="2800" dirty="0" err="1"/>
              <a:t>nemusi</a:t>
            </a:r>
            <a:r>
              <a:rPr lang="cs-CZ" sz="2800" dirty="0"/>
              <a:t>́ to </a:t>
            </a:r>
            <a:r>
              <a:rPr lang="cs-CZ" sz="2800" dirty="0" err="1"/>
              <a:t>být</a:t>
            </a:r>
            <a:r>
              <a:rPr lang="cs-CZ" sz="2800" dirty="0"/>
              <a:t> pouze </a:t>
            </a:r>
            <a:r>
              <a:rPr lang="cs-CZ" sz="2800" dirty="0" err="1"/>
              <a:t>finančni</a:t>
            </a:r>
            <a:r>
              <a:rPr lang="cs-CZ" sz="2800" dirty="0"/>
              <a:t>́ </a:t>
            </a:r>
            <a:r>
              <a:rPr lang="cs-CZ" sz="2800" dirty="0" err="1"/>
              <a:t>zájem</a:t>
            </a:r>
            <a:r>
              <a:rPr lang="cs-CZ" sz="2800" dirty="0"/>
              <a:t>. </a:t>
            </a:r>
          </a:p>
          <a:p>
            <a:pPr algn="just">
              <a:lnSpc>
                <a:spcPct val="150000"/>
              </a:lnSpc>
            </a:pP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20295840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FA28FFE-4DEA-134F-A93E-5A04EDE72F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err="1">
                <a:solidFill>
                  <a:srgbClr val="FFFF00"/>
                </a:solidFill>
              </a:rPr>
              <a:t>Asociace</a:t>
            </a:r>
            <a:r>
              <a:rPr lang="en-GB" b="1" dirty="0">
                <a:solidFill>
                  <a:srgbClr val="FFFF00"/>
                </a:solidFill>
              </a:rPr>
              <a:t> </a:t>
            </a:r>
            <a:r>
              <a:rPr lang="en-GB" b="1" dirty="0" err="1">
                <a:solidFill>
                  <a:srgbClr val="FFFF00"/>
                </a:solidFill>
              </a:rPr>
              <a:t>malých</a:t>
            </a:r>
            <a:r>
              <a:rPr lang="en-GB" b="1" dirty="0">
                <a:solidFill>
                  <a:srgbClr val="FFFF00"/>
                </a:solidFill>
              </a:rPr>
              <a:t> a </a:t>
            </a:r>
            <a:r>
              <a:rPr lang="en-GB" b="1" dirty="0" err="1">
                <a:solidFill>
                  <a:srgbClr val="FFFF00"/>
                </a:solidFill>
              </a:rPr>
              <a:t>středních</a:t>
            </a:r>
            <a:r>
              <a:rPr lang="en-GB" b="1" dirty="0">
                <a:solidFill>
                  <a:srgbClr val="FFFF00"/>
                </a:solidFill>
              </a:rPr>
              <a:t> </a:t>
            </a:r>
            <a:r>
              <a:rPr lang="en-GB" b="1" dirty="0" err="1">
                <a:solidFill>
                  <a:srgbClr val="FFFF00"/>
                </a:solidFill>
              </a:rPr>
              <a:t>podniků</a:t>
            </a:r>
            <a:r>
              <a:rPr lang="en-GB" b="1" dirty="0">
                <a:solidFill>
                  <a:srgbClr val="FFFF00"/>
                </a:solidFill>
              </a:rPr>
              <a:t> a </a:t>
            </a:r>
            <a:r>
              <a:rPr lang="en-GB" b="1" dirty="0" err="1">
                <a:solidFill>
                  <a:srgbClr val="FFFF00"/>
                </a:solidFill>
              </a:rPr>
              <a:t>živnostníků</a:t>
            </a:r>
            <a:r>
              <a:rPr lang="en-GB" b="1" dirty="0">
                <a:solidFill>
                  <a:srgbClr val="FFFF00"/>
                </a:solidFill>
              </a:rPr>
              <a:t> ČR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52FCEF10-47CD-C34A-B5DD-CA78C023E8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1" y="2142067"/>
            <a:ext cx="10131425" cy="4363236"/>
          </a:xfrm>
        </p:spPr>
        <p:txBody>
          <a:bodyPr>
            <a:normAutofit lnSpcReduction="10000"/>
          </a:bodyPr>
          <a:lstStyle/>
          <a:p>
            <a:pPr fontAlgn="base">
              <a:lnSpc>
                <a:spcPct val="150000"/>
              </a:lnSpc>
            </a:pPr>
            <a:r>
              <a:rPr lang="cs-CZ" sz="2400" dirty="0"/>
              <a:t>AMSP ČR byla založena v r. 2001  </a:t>
            </a:r>
          </a:p>
          <a:p>
            <a:pPr fontAlgn="base">
              <a:lnSpc>
                <a:spcPct val="150000"/>
              </a:lnSpc>
            </a:pPr>
            <a:r>
              <a:rPr lang="cs-CZ" sz="2400" dirty="0"/>
              <a:t>je hlavním reprezentantem nejširšího podnikatelského segmentu v ČR.</a:t>
            </a:r>
          </a:p>
          <a:p>
            <a:pPr fontAlgn="base">
              <a:lnSpc>
                <a:spcPct val="150000"/>
              </a:lnSpc>
            </a:pPr>
            <a:r>
              <a:rPr lang="cs-CZ" sz="2400" dirty="0"/>
              <a:t>Zastřešuje malé a střední podniky (MSP), živnostníky a dále spolky, cechy a sdružení zastupující konkrétní profesní zájmy.</a:t>
            </a:r>
          </a:p>
          <a:p>
            <a:pPr fontAlgn="base">
              <a:lnSpc>
                <a:spcPct val="150000"/>
              </a:lnSpc>
            </a:pPr>
            <a:r>
              <a:rPr lang="cs-CZ" sz="2400" dirty="0"/>
              <a:t>Prostřednictvím odborných výborů je připomínkovým a podpůrným místem pro </a:t>
            </a:r>
            <a:r>
              <a:rPr lang="cs-CZ" sz="2400" b="1" dirty="0"/>
              <a:t>exportní politiku</a:t>
            </a:r>
            <a:r>
              <a:rPr lang="cs-CZ" sz="2400" dirty="0"/>
              <a:t>,  </a:t>
            </a:r>
            <a:r>
              <a:rPr lang="cs-CZ" sz="2400" b="1" dirty="0"/>
              <a:t>výzkum</a:t>
            </a:r>
            <a:r>
              <a:rPr lang="cs-CZ" sz="2400" dirty="0"/>
              <a:t>,  </a:t>
            </a:r>
            <a:r>
              <a:rPr lang="cs-CZ" sz="2400" b="1" dirty="0"/>
              <a:t>vývoj</a:t>
            </a:r>
            <a:r>
              <a:rPr lang="cs-CZ" sz="2400" dirty="0"/>
              <a:t> a </a:t>
            </a:r>
            <a:r>
              <a:rPr lang="cs-CZ" sz="2400" b="1" dirty="0"/>
              <a:t>inovace</a:t>
            </a:r>
            <a:r>
              <a:rPr lang="cs-CZ" sz="2400" dirty="0"/>
              <a:t>,  </a:t>
            </a:r>
            <a:r>
              <a:rPr lang="cs-CZ" sz="2400" b="1" dirty="0"/>
              <a:t>financování</a:t>
            </a:r>
            <a:r>
              <a:rPr lang="cs-CZ" sz="2400" dirty="0"/>
              <a:t>,  </a:t>
            </a:r>
            <a:r>
              <a:rPr lang="cs-CZ" sz="2400" b="1" dirty="0"/>
              <a:t>daně</a:t>
            </a:r>
            <a:r>
              <a:rPr lang="cs-CZ" sz="2400" dirty="0"/>
              <a:t>,  </a:t>
            </a:r>
            <a:r>
              <a:rPr lang="cs-CZ" sz="2400" b="1" dirty="0"/>
              <a:t>sociální politiku</a:t>
            </a:r>
            <a:r>
              <a:rPr lang="cs-CZ" sz="2400" dirty="0"/>
              <a:t>, </a:t>
            </a:r>
            <a:r>
              <a:rPr lang="cs-CZ" sz="2400" b="1" dirty="0"/>
              <a:t>dotace</a:t>
            </a:r>
            <a:r>
              <a:rPr lang="cs-CZ" sz="2400" dirty="0"/>
              <a:t> a </a:t>
            </a:r>
            <a:r>
              <a:rPr lang="cs-CZ" sz="2400" b="1" dirty="0"/>
              <a:t>vzdělávání</a:t>
            </a:r>
            <a:r>
              <a:rPr lang="cs-CZ" sz="2400" dirty="0"/>
              <a:t>.</a:t>
            </a:r>
          </a:p>
          <a:p>
            <a:pPr>
              <a:lnSpc>
                <a:spcPct val="150000"/>
              </a:lnSpc>
            </a:pP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267458047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877C14B-DF15-A64F-8C1E-170E4CA758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err="1">
                <a:solidFill>
                  <a:srgbClr val="FFFF00"/>
                </a:solidFill>
              </a:rPr>
              <a:t>Asociace</a:t>
            </a:r>
            <a:r>
              <a:rPr lang="en-GB" b="1" dirty="0">
                <a:solidFill>
                  <a:srgbClr val="FFFF00"/>
                </a:solidFill>
              </a:rPr>
              <a:t> </a:t>
            </a:r>
            <a:r>
              <a:rPr lang="en-GB" b="1" dirty="0" err="1">
                <a:solidFill>
                  <a:srgbClr val="FFFF00"/>
                </a:solidFill>
              </a:rPr>
              <a:t>malých</a:t>
            </a:r>
            <a:r>
              <a:rPr lang="en-GB" b="1" dirty="0">
                <a:solidFill>
                  <a:srgbClr val="FFFF00"/>
                </a:solidFill>
              </a:rPr>
              <a:t> a </a:t>
            </a:r>
            <a:r>
              <a:rPr lang="en-GB" b="1" dirty="0" err="1">
                <a:solidFill>
                  <a:srgbClr val="FFFF00"/>
                </a:solidFill>
              </a:rPr>
              <a:t>středních</a:t>
            </a:r>
            <a:r>
              <a:rPr lang="en-GB" b="1" dirty="0">
                <a:solidFill>
                  <a:srgbClr val="FFFF00"/>
                </a:solidFill>
              </a:rPr>
              <a:t> </a:t>
            </a:r>
            <a:r>
              <a:rPr lang="en-GB" b="1" dirty="0" err="1">
                <a:solidFill>
                  <a:srgbClr val="FFFF00"/>
                </a:solidFill>
              </a:rPr>
              <a:t>podniků</a:t>
            </a:r>
            <a:r>
              <a:rPr lang="en-GB" b="1" dirty="0">
                <a:solidFill>
                  <a:srgbClr val="FFFF00"/>
                </a:solidFill>
              </a:rPr>
              <a:t> a </a:t>
            </a:r>
            <a:r>
              <a:rPr lang="en-GB" b="1" dirty="0" err="1">
                <a:solidFill>
                  <a:srgbClr val="FFFF00"/>
                </a:solidFill>
              </a:rPr>
              <a:t>živnostníků</a:t>
            </a:r>
            <a:r>
              <a:rPr lang="en-GB" b="1" dirty="0">
                <a:solidFill>
                  <a:srgbClr val="FFFF00"/>
                </a:solidFill>
              </a:rPr>
              <a:t> </a:t>
            </a:r>
            <a:r>
              <a:rPr lang="en-GB" b="1" dirty="0" err="1">
                <a:solidFill>
                  <a:srgbClr val="FFFF00"/>
                </a:solidFill>
              </a:rPr>
              <a:t>čr</a:t>
            </a:r>
            <a:endParaRPr lang="en-GB" b="1" dirty="0">
              <a:solidFill>
                <a:srgbClr val="FFFF00"/>
              </a:solidFill>
            </a:endParaRP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5AC35D0C-587F-6D40-BAE5-8014B2A27D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1" y="2142067"/>
            <a:ext cx="10131425" cy="4603290"/>
          </a:xfrm>
        </p:spPr>
        <p:txBody>
          <a:bodyPr>
            <a:normAutofit/>
          </a:bodyPr>
          <a:lstStyle/>
          <a:p>
            <a:pPr marL="0" indent="0" fontAlgn="base">
              <a:buNone/>
            </a:pPr>
            <a:r>
              <a:rPr lang="cs-CZ" sz="2000" b="1" dirty="0">
                <a:solidFill>
                  <a:srgbClr val="FFFF00"/>
                </a:solidFill>
              </a:rPr>
              <a:t>DESATERO POTŘEB ČESKÝCH MSP A ŽIVNOSTNÍKŮ</a:t>
            </a:r>
          </a:p>
          <a:p>
            <a:pPr fontAlgn="base"/>
            <a:r>
              <a:rPr lang="cs-CZ" b="1" dirty="0"/>
              <a:t>POSÍLENÍ A ROZVOJ PODNIKATELSKÉ INFRASTRUKTURY</a:t>
            </a:r>
            <a:endParaRPr lang="cs-CZ" dirty="0"/>
          </a:p>
          <a:p>
            <a:pPr fontAlgn="base"/>
            <a:r>
              <a:rPr lang="cs-CZ" b="1" dirty="0"/>
              <a:t>DIVERZIFIKACE ZDROJŮ FINANCOVÁNÍ VE VŠECH FÁZÍCH ROZVOJE</a:t>
            </a:r>
            <a:endParaRPr lang="cs-CZ" dirty="0"/>
          </a:p>
          <a:p>
            <a:pPr fontAlgn="base"/>
            <a:r>
              <a:rPr lang="cs-CZ" b="1" dirty="0"/>
              <a:t>VÝZNAMNÁ PŘÍTOMNOST ČESKÝCH MSP NA ZAHRANIČNÍCH TRZÍCH</a:t>
            </a:r>
            <a:endParaRPr lang="cs-CZ" dirty="0"/>
          </a:p>
          <a:p>
            <a:pPr fontAlgn="base"/>
            <a:r>
              <a:rPr lang="cs-CZ" b="1" dirty="0"/>
              <a:t>ROZVOJ DOVEDNOSTÍ ŽÁKŮ A STUDENTŮ V SOULADU S POŽADAVKY TRHU PRÁCE</a:t>
            </a:r>
            <a:endParaRPr lang="cs-CZ" dirty="0"/>
          </a:p>
          <a:p>
            <a:pPr fontAlgn="base"/>
            <a:r>
              <a:rPr lang="cs-CZ" b="1" dirty="0"/>
              <a:t>ZAJIŠTĚNÍ DALŠÍHO VZDĚLÁVÁNÍ ZEJMÉNA V OBLASTI KLÍČOVÝCH DOVEDNOSTÍ</a:t>
            </a:r>
            <a:endParaRPr lang="cs-CZ" dirty="0"/>
          </a:p>
          <a:p>
            <a:pPr fontAlgn="base"/>
            <a:r>
              <a:rPr lang="cs-CZ" b="1" dirty="0"/>
              <a:t>VYUŽITÍ FLEXIBILITY TRHU PRÁCE PŘI NEDOSTATKU PRACOVNÍCH SIL</a:t>
            </a:r>
            <a:endParaRPr lang="cs-CZ" dirty="0"/>
          </a:p>
          <a:p>
            <a:pPr fontAlgn="base"/>
            <a:r>
              <a:rPr lang="cs-CZ" b="1" dirty="0"/>
              <a:t>PLNÝ ROZVOJ INOVAČNÍCH SCHOPNOSTÍ MSP</a:t>
            </a:r>
            <a:endParaRPr lang="cs-CZ" dirty="0"/>
          </a:p>
          <a:p>
            <a:pPr fontAlgn="base"/>
            <a:r>
              <a:rPr lang="cs-CZ" b="1" dirty="0"/>
              <a:t>DIGITÁLNÍ TRANSFORMACE MSP</a:t>
            </a:r>
            <a:endParaRPr lang="cs-CZ" dirty="0"/>
          </a:p>
          <a:p>
            <a:pPr fontAlgn="base"/>
            <a:r>
              <a:rPr lang="cs-CZ" b="1" dirty="0"/>
              <a:t>URYCHLENÉ ZAVEDENÍ EGOVERNMENTU</a:t>
            </a:r>
            <a:endParaRPr lang="cs-CZ" dirty="0"/>
          </a:p>
          <a:p>
            <a:pPr fontAlgn="base"/>
            <a:r>
              <a:rPr lang="cs-CZ" b="1" dirty="0"/>
              <a:t>CIRKULÁRNÍ EKONOMIKA A UDRŽITELNÝ ROZVOJ</a:t>
            </a:r>
            <a:endParaRPr lang="cs-CZ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381540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2F18E80-FB69-394C-A695-F7D734ECA6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1" y="337930"/>
            <a:ext cx="10131425" cy="1456267"/>
          </a:xfrm>
        </p:spPr>
        <p:txBody>
          <a:bodyPr/>
          <a:lstStyle/>
          <a:p>
            <a:r>
              <a:rPr lang="en-GB" b="1" dirty="0" err="1">
                <a:solidFill>
                  <a:srgbClr val="FFFF00"/>
                </a:solidFill>
              </a:rPr>
              <a:t>Význam</a:t>
            </a:r>
            <a:r>
              <a:rPr lang="en-GB" b="1" dirty="0">
                <a:solidFill>
                  <a:srgbClr val="FFFF00"/>
                </a:solidFill>
              </a:rPr>
              <a:t> </a:t>
            </a:r>
            <a:r>
              <a:rPr lang="en-GB" b="1" dirty="0" err="1">
                <a:solidFill>
                  <a:srgbClr val="FFFF00"/>
                </a:solidFill>
              </a:rPr>
              <a:t>Členství</a:t>
            </a:r>
            <a:r>
              <a:rPr lang="en-GB" b="1" dirty="0">
                <a:solidFill>
                  <a:srgbClr val="FFFF00"/>
                </a:solidFill>
              </a:rPr>
              <a:t> v </a:t>
            </a:r>
            <a:r>
              <a:rPr lang="en-GB" b="1" dirty="0" err="1">
                <a:solidFill>
                  <a:srgbClr val="FFFF00"/>
                </a:solidFill>
              </a:rPr>
              <a:t>profesních</a:t>
            </a:r>
            <a:r>
              <a:rPr lang="en-GB" b="1" dirty="0">
                <a:solidFill>
                  <a:srgbClr val="FFFF00"/>
                </a:solidFill>
              </a:rPr>
              <a:t> </a:t>
            </a:r>
            <a:r>
              <a:rPr lang="en-GB" b="1" dirty="0" err="1">
                <a:solidFill>
                  <a:srgbClr val="FFFF00"/>
                </a:solidFill>
              </a:rPr>
              <a:t>organizacích</a:t>
            </a:r>
            <a:endParaRPr lang="en-GB" b="1" dirty="0">
              <a:solidFill>
                <a:srgbClr val="FFFF00"/>
              </a:solidFill>
            </a:endParaRP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E0F1B5A-ED3D-5946-9FBE-F515DBFDBC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1" y="1908313"/>
            <a:ext cx="10131425" cy="461175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cs-CZ" sz="2400" dirty="0" err="1"/>
              <a:t>Česka</a:t>
            </a:r>
            <a:r>
              <a:rPr lang="cs-CZ" sz="2400" dirty="0"/>
              <a:t>́ republika je zemí, kde </a:t>
            </a:r>
            <a:r>
              <a:rPr lang="cs-CZ" sz="2400" dirty="0" err="1"/>
              <a:t>zájmova</a:t>
            </a:r>
            <a:r>
              <a:rPr lang="cs-CZ" sz="2400" dirty="0"/>
              <a:t>́ </a:t>
            </a:r>
            <a:r>
              <a:rPr lang="cs-CZ" sz="2400" dirty="0" err="1"/>
              <a:t>sdruženi</a:t>
            </a:r>
            <a:r>
              <a:rPr lang="cs-CZ" sz="2400" dirty="0"/>
              <a:t>́ </a:t>
            </a:r>
            <a:r>
              <a:rPr lang="cs-CZ" sz="2400" dirty="0" err="1"/>
              <a:t>podnikatelu</a:t>
            </a:r>
            <a:r>
              <a:rPr lang="cs-CZ" sz="2400" dirty="0"/>
              <a:t>̊ </a:t>
            </a:r>
            <a:r>
              <a:rPr lang="cs-CZ" sz="2400" dirty="0" err="1"/>
              <a:t>zatím</a:t>
            </a:r>
            <a:r>
              <a:rPr lang="cs-CZ" sz="2400" dirty="0"/>
              <a:t> </a:t>
            </a:r>
            <a:r>
              <a:rPr lang="cs-CZ" sz="2400" dirty="0" err="1"/>
              <a:t>přílis</a:t>
            </a:r>
            <a:r>
              <a:rPr lang="cs-CZ" sz="2400" dirty="0"/>
              <a:t>̌ silnou pozici </a:t>
            </a:r>
            <a:r>
              <a:rPr lang="cs-CZ" sz="2400" dirty="0" err="1"/>
              <a:t>nemaji</a:t>
            </a:r>
            <a:r>
              <a:rPr lang="cs-CZ" sz="2400" dirty="0"/>
              <a:t>́. </a:t>
            </a:r>
          </a:p>
          <a:p>
            <a:pPr>
              <a:lnSpc>
                <a:spcPct val="150000"/>
              </a:lnSpc>
            </a:pPr>
            <a:r>
              <a:rPr lang="cs-CZ" sz="2400" dirty="0"/>
              <a:t>Podnikatelé se jen velmi sporadicky </a:t>
            </a:r>
            <a:r>
              <a:rPr lang="cs-CZ" sz="2400" dirty="0" err="1"/>
              <a:t>chtěji</a:t>
            </a:r>
            <a:r>
              <a:rPr lang="cs-CZ" sz="2400" dirty="0"/>
              <a:t>́ </a:t>
            </a:r>
            <a:r>
              <a:rPr lang="cs-CZ" sz="2400" dirty="0" err="1"/>
              <a:t>dobrovolne</a:t>
            </a:r>
            <a:r>
              <a:rPr lang="cs-CZ" sz="2400" dirty="0"/>
              <a:t>̌ </a:t>
            </a:r>
            <a:r>
              <a:rPr lang="cs-CZ" sz="2400" dirty="0" err="1"/>
              <a:t>angažovat</a:t>
            </a:r>
            <a:r>
              <a:rPr lang="cs-CZ" sz="2400" dirty="0"/>
              <a:t> v </a:t>
            </a:r>
            <a:r>
              <a:rPr lang="cs-CZ" sz="2400" dirty="0" err="1"/>
              <a:t>některe</a:t>
            </a:r>
            <a:r>
              <a:rPr lang="cs-CZ" sz="2400" dirty="0"/>
              <a:t>́ organizaci. </a:t>
            </a:r>
          </a:p>
          <a:p>
            <a:pPr>
              <a:lnSpc>
                <a:spcPct val="150000"/>
              </a:lnSpc>
            </a:pPr>
            <a:r>
              <a:rPr lang="cs-CZ" sz="2400" dirty="0"/>
              <a:t>Podnikatelé, </a:t>
            </a:r>
            <a:r>
              <a:rPr lang="cs-CZ" sz="2400" dirty="0" err="1"/>
              <a:t>kteři</a:t>
            </a:r>
            <a:r>
              <a:rPr lang="cs-CZ" sz="2400" dirty="0"/>
              <a:t>́ jsou </a:t>
            </a:r>
            <a:r>
              <a:rPr lang="cs-CZ" sz="2400" dirty="0" err="1"/>
              <a:t>členy</a:t>
            </a:r>
            <a:r>
              <a:rPr lang="cs-CZ" sz="2400" dirty="0"/>
              <a:t> </a:t>
            </a:r>
            <a:r>
              <a:rPr lang="cs-CZ" sz="2400" dirty="0" err="1"/>
              <a:t>profesních</a:t>
            </a:r>
            <a:r>
              <a:rPr lang="cs-CZ" sz="2400" dirty="0"/>
              <a:t> organizací </a:t>
            </a:r>
            <a:r>
              <a:rPr lang="cs-CZ" sz="2400" dirty="0" err="1"/>
              <a:t>maji</a:t>
            </a:r>
            <a:r>
              <a:rPr lang="cs-CZ" sz="2400" dirty="0"/>
              <a:t>́ v </a:t>
            </a:r>
            <a:r>
              <a:rPr lang="cs-CZ" sz="2400" dirty="0" err="1"/>
              <a:t>průběhu</a:t>
            </a:r>
            <a:r>
              <a:rPr lang="cs-CZ" sz="2400" dirty="0"/>
              <a:t> </a:t>
            </a:r>
            <a:r>
              <a:rPr lang="cs-CZ" sz="2400" dirty="0" err="1"/>
              <a:t>podnikáni</a:t>
            </a:r>
            <a:r>
              <a:rPr lang="cs-CZ" sz="2400" dirty="0"/>
              <a:t>́ </a:t>
            </a:r>
            <a:r>
              <a:rPr lang="cs-CZ" sz="2400" dirty="0" err="1"/>
              <a:t>možnost</a:t>
            </a:r>
            <a:r>
              <a:rPr lang="cs-CZ" sz="2400" dirty="0"/>
              <a:t> </a:t>
            </a:r>
            <a:r>
              <a:rPr lang="cs-CZ" sz="2400" dirty="0" err="1"/>
              <a:t>sve</a:t>
            </a:r>
            <a:r>
              <a:rPr lang="cs-CZ" sz="2400" dirty="0"/>
              <a:t>́ </a:t>
            </a:r>
            <a:r>
              <a:rPr lang="cs-CZ" sz="2400" b="1" dirty="0" err="1">
                <a:solidFill>
                  <a:srgbClr val="FFFF00"/>
                </a:solidFill>
              </a:rPr>
              <a:t>nároky</a:t>
            </a:r>
            <a:r>
              <a:rPr lang="cs-CZ" sz="2400" b="1" dirty="0">
                <a:solidFill>
                  <a:srgbClr val="FFFF00"/>
                </a:solidFill>
              </a:rPr>
              <a:t>, </a:t>
            </a:r>
            <a:r>
              <a:rPr lang="cs-CZ" sz="2400" b="1" dirty="0" err="1">
                <a:solidFill>
                  <a:srgbClr val="FFFF00"/>
                </a:solidFill>
              </a:rPr>
              <a:t>požadavky</a:t>
            </a:r>
            <a:r>
              <a:rPr lang="cs-CZ" sz="2400" b="1" dirty="0">
                <a:solidFill>
                  <a:srgbClr val="FFFF00"/>
                </a:solidFill>
              </a:rPr>
              <a:t> a </a:t>
            </a:r>
            <a:r>
              <a:rPr lang="cs-CZ" sz="2400" b="1" dirty="0" err="1">
                <a:solidFill>
                  <a:srgbClr val="FFFF00"/>
                </a:solidFill>
              </a:rPr>
              <a:t>připomínky</a:t>
            </a:r>
            <a:r>
              <a:rPr lang="cs-CZ" sz="2400" b="1" dirty="0">
                <a:solidFill>
                  <a:srgbClr val="FFFF00"/>
                </a:solidFill>
              </a:rPr>
              <a:t> argumentovat </a:t>
            </a:r>
            <a:r>
              <a:rPr lang="cs-CZ" sz="2400" b="1" dirty="0" err="1">
                <a:solidFill>
                  <a:srgbClr val="FFFF00"/>
                </a:solidFill>
              </a:rPr>
              <a:t>jednoznačne</a:t>
            </a:r>
            <a:r>
              <a:rPr lang="cs-CZ" sz="2400" b="1" dirty="0">
                <a:solidFill>
                  <a:srgbClr val="FFFF00"/>
                </a:solidFill>
              </a:rPr>
              <a:t>̌, </a:t>
            </a:r>
            <a:r>
              <a:rPr lang="cs-CZ" sz="2400" b="1" dirty="0" err="1">
                <a:solidFill>
                  <a:srgbClr val="FFFF00"/>
                </a:solidFill>
              </a:rPr>
              <a:t>kvalifikovaněji</a:t>
            </a:r>
            <a:r>
              <a:rPr lang="cs-CZ" sz="2400" b="1" dirty="0">
                <a:solidFill>
                  <a:srgbClr val="FFFF00"/>
                </a:solidFill>
              </a:rPr>
              <a:t> a </a:t>
            </a:r>
            <a:r>
              <a:rPr lang="cs-CZ" sz="2400" b="1" dirty="0" err="1">
                <a:solidFill>
                  <a:srgbClr val="FFFF00"/>
                </a:solidFill>
              </a:rPr>
              <a:t>razantněji</a:t>
            </a:r>
            <a:r>
              <a:rPr lang="cs-CZ" sz="2400" b="1" dirty="0">
                <a:solidFill>
                  <a:srgbClr val="FFFF00"/>
                </a:solidFill>
              </a:rPr>
              <a:t>. </a:t>
            </a:r>
          </a:p>
          <a:p>
            <a:pPr marL="0" indent="0">
              <a:lnSpc>
                <a:spcPct val="150000"/>
              </a:lnSpc>
              <a:buNone/>
            </a:pP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7053894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AA57332-70EF-ED48-8F6B-AED38B3488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7241" y="34834"/>
            <a:ext cx="10131425" cy="1456267"/>
          </a:xfrm>
        </p:spPr>
        <p:txBody>
          <a:bodyPr/>
          <a:lstStyle/>
          <a:p>
            <a:r>
              <a:rPr lang="en-GB" b="1" dirty="0" err="1">
                <a:solidFill>
                  <a:srgbClr val="FFFF00"/>
                </a:solidFill>
              </a:rPr>
              <a:t>Hospodářské</a:t>
            </a:r>
            <a:r>
              <a:rPr lang="en-GB" b="1" dirty="0">
                <a:solidFill>
                  <a:srgbClr val="FFFF00"/>
                </a:solidFill>
              </a:rPr>
              <a:t> </a:t>
            </a:r>
            <a:r>
              <a:rPr lang="en-GB" b="1" dirty="0" err="1">
                <a:solidFill>
                  <a:srgbClr val="FFFF00"/>
                </a:solidFill>
              </a:rPr>
              <a:t>komory</a:t>
            </a:r>
            <a:endParaRPr lang="en-GB" b="1" dirty="0">
              <a:solidFill>
                <a:srgbClr val="FFFF00"/>
              </a:solidFill>
            </a:endParaRP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C1DF6DB-6BFB-694B-92ED-F1A9E7E128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1" y="1306286"/>
            <a:ext cx="10131425" cy="5303519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150000"/>
              </a:lnSpc>
            </a:pPr>
            <a:r>
              <a:rPr lang="cs-CZ" sz="2400" dirty="0"/>
              <a:t>Jejich </a:t>
            </a:r>
            <a:r>
              <a:rPr lang="cs-CZ" sz="2400" dirty="0" err="1"/>
              <a:t>činnost</a:t>
            </a:r>
            <a:r>
              <a:rPr lang="cs-CZ" sz="2400" dirty="0"/>
              <a:t> je upravena </a:t>
            </a:r>
            <a:r>
              <a:rPr lang="cs-CZ" sz="2400" dirty="0" err="1"/>
              <a:t>zákony</a:t>
            </a:r>
            <a:r>
              <a:rPr lang="cs-CZ" sz="2400" dirty="0"/>
              <a:t>. </a:t>
            </a:r>
          </a:p>
          <a:p>
            <a:pPr>
              <a:lnSpc>
                <a:spcPct val="150000"/>
              </a:lnSpc>
            </a:pPr>
            <a:r>
              <a:rPr lang="cs-CZ" sz="2400" dirty="0" err="1"/>
              <a:t>Nejvýznamnějšími</a:t>
            </a:r>
            <a:r>
              <a:rPr lang="cs-CZ" sz="2400" dirty="0"/>
              <a:t> komorami, </a:t>
            </a:r>
            <a:r>
              <a:rPr lang="cs-CZ" sz="2400" dirty="0" err="1"/>
              <a:t>ktere</a:t>
            </a:r>
            <a:r>
              <a:rPr lang="cs-CZ" sz="2400" dirty="0"/>
              <a:t>́ zastupují podnikatele, jsou </a:t>
            </a:r>
          </a:p>
          <a:p>
            <a:pPr lvl="1">
              <a:lnSpc>
                <a:spcPct val="150000"/>
              </a:lnSpc>
            </a:pPr>
            <a:r>
              <a:rPr lang="cs-CZ" sz="2000" dirty="0" err="1">
                <a:solidFill>
                  <a:srgbClr val="FFFF00"/>
                </a:solidFill>
              </a:rPr>
              <a:t>Hospodářska</a:t>
            </a:r>
            <a:r>
              <a:rPr lang="cs-CZ" sz="2000" dirty="0">
                <a:solidFill>
                  <a:srgbClr val="FFFF00"/>
                </a:solidFill>
              </a:rPr>
              <a:t>́ komora a </a:t>
            </a:r>
          </a:p>
          <a:p>
            <a:pPr lvl="1">
              <a:lnSpc>
                <a:spcPct val="150000"/>
              </a:lnSpc>
            </a:pPr>
            <a:r>
              <a:rPr lang="cs-CZ" sz="2000" dirty="0" err="1">
                <a:solidFill>
                  <a:srgbClr val="FFFF00"/>
                </a:solidFill>
              </a:rPr>
              <a:t>Agrárni</a:t>
            </a:r>
            <a:r>
              <a:rPr lang="cs-CZ" sz="2000" dirty="0">
                <a:solidFill>
                  <a:srgbClr val="FFFF00"/>
                </a:solidFill>
              </a:rPr>
              <a:t>́ komora </a:t>
            </a:r>
            <a:r>
              <a:rPr lang="cs-CZ" sz="2000" dirty="0" err="1">
                <a:solidFill>
                  <a:srgbClr val="FFFF00"/>
                </a:solidFill>
              </a:rPr>
              <a:t>Česke</a:t>
            </a:r>
            <a:r>
              <a:rPr lang="cs-CZ" sz="2000" dirty="0">
                <a:solidFill>
                  <a:srgbClr val="FFFF00"/>
                </a:solidFill>
              </a:rPr>
              <a:t>́ republiky. </a:t>
            </a:r>
          </a:p>
          <a:p>
            <a:pPr>
              <a:lnSpc>
                <a:spcPct val="150000"/>
              </a:lnSpc>
            </a:pPr>
            <a:r>
              <a:rPr lang="cs-CZ" sz="2400" dirty="0" err="1"/>
              <a:t>Hospodářska</a:t>
            </a:r>
            <a:r>
              <a:rPr lang="cs-CZ" sz="2400" dirty="0"/>
              <a:t>́ a </a:t>
            </a:r>
            <a:r>
              <a:rPr lang="cs-CZ" sz="2400" dirty="0" err="1"/>
              <a:t>Agrárni</a:t>
            </a:r>
            <a:r>
              <a:rPr lang="cs-CZ" sz="2400" dirty="0"/>
              <a:t>́ komora </a:t>
            </a:r>
            <a:r>
              <a:rPr lang="cs-CZ" sz="2400" dirty="0" err="1"/>
              <a:t>Česke</a:t>
            </a:r>
            <a:r>
              <a:rPr lang="cs-CZ" sz="2400" dirty="0"/>
              <a:t>́ republiky působí na </a:t>
            </a:r>
            <a:r>
              <a:rPr lang="cs-CZ" sz="2400" dirty="0" err="1"/>
              <a:t>republikove</a:t>
            </a:r>
            <a:r>
              <a:rPr lang="cs-CZ" sz="2400" dirty="0"/>
              <a:t>́ i </a:t>
            </a:r>
            <a:r>
              <a:rPr lang="cs-CZ" sz="2400" dirty="0" err="1"/>
              <a:t>regionálni</a:t>
            </a:r>
            <a:r>
              <a:rPr lang="cs-CZ" sz="2400" dirty="0"/>
              <a:t>́ </a:t>
            </a:r>
            <a:r>
              <a:rPr lang="cs-CZ" sz="2400" dirty="0" err="1"/>
              <a:t>úrovni</a:t>
            </a:r>
            <a:r>
              <a:rPr lang="cs-CZ" sz="2400" dirty="0"/>
              <a:t>. </a:t>
            </a:r>
          </a:p>
          <a:p>
            <a:pPr>
              <a:lnSpc>
                <a:spcPct val="150000"/>
              </a:lnSpc>
            </a:pPr>
            <a:r>
              <a:rPr lang="cs-CZ" sz="2400" dirty="0"/>
              <a:t>Ministerstvo </a:t>
            </a:r>
            <a:r>
              <a:rPr lang="cs-CZ" sz="2400" dirty="0" err="1"/>
              <a:t>průmyslu</a:t>
            </a:r>
            <a:r>
              <a:rPr lang="cs-CZ" sz="2400" dirty="0"/>
              <a:t> a obchodu </a:t>
            </a:r>
            <a:r>
              <a:rPr lang="cs-CZ" sz="2400" dirty="0" err="1"/>
              <a:t>Česke</a:t>
            </a:r>
            <a:r>
              <a:rPr lang="cs-CZ" sz="2400" dirty="0"/>
              <a:t>́ republiky </a:t>
            </a:r>
            <a:r>
              <a:rPr lang="cs-CZ" sz="2400" dirty="0" err="1"/>
              <a:t>prostřednictvím</a:t>
            </a:r>
            <a:r>
              <a:rPr lang="cs-CZ" sz="2400" dirty="0"/>
              <a:t> </a:t>
            </a:r>
            <a:r>
              <a:rPr lang="cs-CZ" sz="2400" dirty="0" err="1"/>
              <a:t>Českomoravske</a:t>
            </a:r>
            <a:r>
              <a:rPr lang="cs-CZ" sz="2400" dirty="0"/>
              <a:t>́ </a:t>
            </a:r>
            <a:r>
              <a:rPr lang="cs-CZ" sz="2400" dirty="0" err="1"/>
              <a:t>záručni</a:t>
            </a:r>
            <a:r>
              <a:rPr lang="cs-CZ" sz="2400" dirty="0"/>
              <a:t>́ a </a:t>
            </a:r>
            <a:r>
              <a:rPr lang="cs-CZ" sz="2400" dirty="0" err="1"/>
              <a:t>rozvojove</a:t>
            </a:r>
            <a:r>
              <a:rPr lang="cs-CZ" sz="2400" dirty="0"/>
              <a:t>́ banky a jejich programů </a:t>
            </a:r>
            <a:r>
              <a:rPr lang="cs-CZ" sz="2400" dirty="0" err="1"/>
              <a:t>uskutečňuje</a:t>
            </a:r>
            <a:r>
              <a:rPr lang="cs-CZ" sz="2400" dirty="0"/>
              <a:t> podporu </a:t>
            </a:r>
            <a:r>
              <a:rPr lang="cs-CZ" sz="2400" dirty="0" err="1"/>
              <a:t>zakládáni</a:t>
            </a:r>
            <a:r>
              <a:rPr lang="cs-CZ" sz="2400" dirty="0"/>
              <a:t>́ a rozvoj </a:t>
            </a:r>
            <a:r>
              <a:rPr lang="cs-CZ" sz="2400" dirty="0" err="1"/>
              <a:t>kooperačních</a:t>
            </a:r>
            <a:r>
              <a:rPr lang="cs-CZ" sz="2400" dirty="0"/>
              <a:t> </a:t>
            </a:r>
            <a:r>
              <a:rPr lang="cs-CZ" sz="2400" dirty="0" err="1"/>
              <a:t>sdruženi</a:t>
            </a:r>
            <a:r>
              <a:rPr lang="cs-CZ" sz="2400" dirty="0"/>
              <a:t>́ </a:t>
            </a:r>
            <a:r>
              <a:rPr lang="cs-CZ" sz="2400" dirty="0" err="1"/>
              <a:t>malých</a:t>
            </a:r>
            <a:r>
              <a:rPr lang="cs-CZ" sz="2400" dirty="0"/>
              <a:t> a </a:t>
            </a:r>
            <a:r>
              <a:rPr lang="cs-CZ" sz="2400" dirty="0" err="1"/>
              <a:t>středních</a:t>
            </a:r>
            <a:r>
              <a:rPr lang="cs-CZ" sz="2400" dirty="0"/>
              <a:t> podniků k </a:t>
            </a:r>
            <a:r>
              <a:rPr lang="cs-CZ" sz="2400" dirty="0" err="1"/>
              <a:t>posíleni</a:t>
            </a:r>
            <a:r>
              <a:rPr lang="cs-CZ" sz="2400" dirty="0"/>
              <a:t>́ jejich </a:t>
            </a:r>
            <a:r>
              <a:rPr lang="cs-CZ" sz="2400" dirty="0" err="1"/>
              <a:t>celkového</a:t>
            </a:r>
            <a:r>
              <a:rPr lang="cs-CZ" sz="2400" dirty="0"/>
              <a:t> postavení v </a:t>
            </a:r>
            <a:r>
              <a:rPr lang="cs-CZ" sz="2400" dirty="0" err="1"/>
              <a:t>tržním</a:t>
            </a:r>
            <a:r>
              <a:rPr lang="cs-CZ" sz="2400" dirty="0"/>
              <a:t> </a:t>
            </a:r>
            <a:r>
              <a:rPr lang="cs-CZ" sz="2400" dirty="0" err="1"/>
              <a:t>prostředi</a:t>
            </a:r>
            <a:r>
              <a:rPr lang="cs-CZ" sz="2400" dirty="0"/>
              <a:t>́. </a:t>
            </a:r>
          </a:p>
          <a:p>
            <a:pPr>
              <a:lnSpc>
                <a:spcPct val="150000"/>
              </a:lnSpc>
            </a:pP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9810525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7FE930E-B98C-744F-AD79-95F9A857E9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err="1">
                <a:solidFill>
                  <a:srgbClr val="FFFF00"/>
                </a:solidFill>
              </a:rPr>
              <a:t>Hospodářská</a:t>
            </a:r>
            <a:r>
              <a:rPr lang="en-GB" b="1" dirty="0">
                <a:solidFill>
                  <a:srgbClr val="FFFF00"/>
                </a:solidFill>
              </a:rPr>
              <a:t> </a:t>
            </a:r>
            <a:r>
              <a:rPr lang="en-GB" b="1" dirty="0" err="1">
                <a:solidFill>
                  <a:srgbClr val="FFFF00"/>
                </a:solidFill>
              </a:rPr>
              <a:t>komora</a:t>
            </a:r>
            <a:r>
              <a:rPr lang="en-GB" b="1" dirty="0">
                <a:solidFill>
                  <a:srgbClr val="FFFF00"/>
                </a:solidFill>
              </a:rPr>
              <a:t> ČR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61E947E-F10C-2542-823D-4B655D872E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1" y="1828801"/>
            <a:ext cx="10131425" cy="4784034"/>
          </a:xfrm>
        </p:spPr>
        <p:txBody>
          <a:bodyPr>
            <a:normAutofit lnSpcReduction="10000"/>
          </a:bodyPr>
          <a:lstStyle/>
          <a:p>
            <a:pPr>
              <a:lnSpc>
                <a:spcPct val="150000"/>
              </a:lnSpc>
            </a:pPr>
            <a:r>
              <a:rPr lang="cs-CZ" sz="2400" b="1" dirty="0"/>
              <a:t>Hospodářská komora České republiky je nejvýznamnějším reprezentantem podnikatelské sféry. </a:t>
            </a:r>
          </a:p>
          <a:p>
            <a:pPr>
              <a:lnSpc>
                <a:spcPct val="150000"/>
              </a:lnSpc>
            </a:pPr>
            <a:r>
              <a:rPr lang="cs-CZ" sz="2400" b="1" dirty="0"/>
              <a:t>Sdružuje více než 16 000 členů organizovaných v </a:t>
            </a:r>
          </a:p>
          <a:p>
            <a:pPr lvl="1">
              <a:lnSpc>
                <a:spcPct val="150000"/>
              </a:lnSpc>
            </a:pPr>
            <a:r>
              <a:rPr lang="cs-CZ" sz="2000" b="1" dirty="0"/>
              <a:t>60 komorách v regionech a </a:t>
            </a:r>
          </a:p>
          <a:p>
            <a:pPr lvl="1">
              <a:lnSpc>
                <a:spcPct val="150000"/>
              </a:lnSpc>
            </a:pPr>
            <a:r>
              <a:rPr lang="cs-CZ" sz="2000" b="1" dirty="0"/>
              <a:t>ve 129 oborových asociacích. </a:t>
            </a:r>
          </a:p>
          <a:p>
            <a:pPr>
              <a:lnSpc>
                <a:spcPct val="150000"/>
              </a:lnSpc>
            </a:pPr>
            <a:r>
              <a:rPr lang="cs-CZ" sz="2400" b="1" dirty="0"/>
              <a:t>Více než 60 ze 100 největších českých firem je členem HK ČR.</a:t>
            </a:r>
          </a:p>
          <a:p>
            <a:pPr>
              <a:lnSpc>
                <a:spcPct val="150000"/>
              </a:lnSpc>
            </a:pPr>
            <a:r>
              <a:rPr lang="cs-CZ" sz="2400" dirty="0"/>
              <a:t>Členové Hospodářské komory vytváří </a:t>
            </a:r>
            <a:r>
              <a:rPr lang="cs-CZ" sz="2400" dirty="0">
                <a:solidFill>
                  <a:srgbClr val="FFFF00"/>
                </a:solidFill>
              </a:rPr>
              <a:t>60 % HDP ČR a zaměstnávají 3,3 milionu lidí.</a:t>
            </a:r>
            <a:endParaRPr lang="en-GB" sz="32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47553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1B45B00-0CF1-0046-B6AA-19DE1BD025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1" y="0"/>
            <a:ext cx="10131425" cy="1456267"/>
          </a:xfrm>
        </p:spPr>
        <p:txBody>
          <a:bodyPr/>
          <a:lstStyle/>
          <a:p>
            <a:r>
              <a:rPr lang="en-GB" b="1" dirty="0" err="1">
                <a:solidFill>
                  <a:srgbClr val="FFFF00"/>
                </a:solidFill>
              </a:rPr>
              <a:t>Hospodářská</a:t>
            </a:r>
            <a:r>
              <a:rPr lang="en-GB" b="1" dirty="0">
                <a:solidFill>
                  <a:srgbClr val="FFFF00"/>
                </a:solidFill>
              </a:rPr>
              <a:t> </a:t>
            </a:r>
            <a:r>
              <a:rPr lang="en-GB" b="1" dirty="0" err="1">
                <a:solidFill>
                  <a:srgbClr val="FFFF00"/>
                </a:solidFill>
              </a:rPr>
              <a:t>komora</a:t>
            </a:r>
            <a:r>
              <a:rPr lang="en-GB" b="1" dirty="0">
                <a:solidFill>
                  <a:srgbClr val="FFFF00"/>
                </a:solidFill>
              </a:rPr>
              <a:t> </a:t>
            </a:r>
            <a:r>
              <a:rPr lang="en-GB" b="1" dirty="0" err="1">
                <a:solidFill>
                  <a:srgbClr val="FFFF00"/>
                </a:solidFill>
              </a:rPr>
              <a:t>čr</a:t>
            </a:r>
            <a:endParaRPr lang="en-GB" b="1" dirty="0">
              <a:solidFill>
                <a:srgbClr val="FFFF00"/>
              </a:solidFill>
            </a:endParaRPr>
          </a:p>
        </p:txBody>
      </p:sp>
      <p:graphicFrame>
        <p:nvGraphicFramePr>
          <p:cNvPr id="3" name="Diagram 2">
            <a:extLst>
              <a:ext uri="{FF2B5EF4-FFF2-40B4-BE49-F238E27FC236}">
                <a16:creationId xmlns:a16="http://schemas.microsoft.com/office/drawing/2014/main" id="{EA15B8AD-DCFC-924F-A420-7226FF79871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41008138"/>
              </p:ext>
            </p:extLst>
          </p:nvPr>
        </p:nvGraphicFramePr>
        <p:xfrm>
          <a:off x="225287" y="1391478"/>
          <a:ext cx="11728174" cy="51550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6788337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315F776-61A9-F945-9C06-681FC76D8C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>
                <a:solidFill>
                  <a:srgbClr val="FFFF00"/>
                </a:solidFill>
              </a:rPr>
              <a:t>HK ČR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72B62873-B4EF-FE43-A32A-6E8365B46D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cs-CZ" sz="3200" b="1" dirty="0"/>
              <a:t>Posláním Hospodářské komory</a:t>
            </a:r>
            <a:r>
              <a:rPr lang="cs-CZ" sz="3200" dirty="0"/>
              <a:t> je </a:t>
            </a:r>
          </a:p>
          <a:p>
            <a:pPr lvl="1" algn="just">
              <a:lnSpc>
                <a:spcPct val="150000"/>
              </a:lnSpc>
            </a:pPr>
            <a:r>
              <a:rPr lang="cs-CZ" sz="3000" dirty="0"/>
              <a:t>vytvářet </a:t>
            </a:r>
            <a:r>
              <a:rPr lang="cs-CZ" sz="3000" dirty="0">
                <a:solidFill>
                  <a:srgbClr val="FFFF00"/>
                </a:solidFill>
              </a:rPr>
              <a:t>příležitosti</a:t>
            </a:r>
            <a:r>
              <a:rPr lang="cs-CZ" sz="3000" dirty="0"/>
              <a:t> pro podnikání, prosazovat a podporovat opatření, která přispívají k rozvoji podnikání v ČR, a tím i k celkové ekonomické stabilitě státu.</a:t>
            </a:r>
          </a:p>
        </p:txBody>
      </p:sp>
    </p:spTree>
    <p:extLst>
      <p:ext uri="{BB962C8B-B14F-4D97-AF65-F5344CB8AC3E}">
        <p14:creationId xmlns:p14="http://schemas.microsoft.com/office/powerpoint/2010/main" val="38090678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CAAC9DD-1B96-ED4F-ABD4-B138526F32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1" y="178525"/>
            <a:ext cx="10131425" cy="1456267"/>
          </a:xfrm>
        </p:spPr>
        <p:txBody>
          <a:bodyPr/>
          <a:lstStyle/>
          <a:p>
            <a:r>
              <a:rPr lang="en-GB" b="1" dirty="0">
                <a:solidFill>
                  <a:srgbClr val="FFFF00"/>
                </a:solidFill>
              </a:rPr>
              <a:t>HK ČR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06B4EC7-0FD3-DA41-8E01-10C5381365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1" y="1634793"/>
            <a:ext cx="10131425" cy="4925034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cs-CZ" sz="2400" dirty="0"/>
              <a:t>Hospodářská komora České republiky </a:t>
            </a:r>
            <a:r>
              <a:rPr lang="cs-CZ" sz="2400" b="1" dirty="0"/>
              <a:t>je jediným zákonným zástupcem podnikatelů v ČR</a:t>
            </a:r>
            <a:r>
              <a:rPr lang="cs-CZ" sz="2400" dirty="0"/>
              <a:t>.</a:t>
            </a:r>
          </a:p>
          <a:p>
            <a:pPr algn="just">
              <a:lnSpc>
                <a:spcPct val="150000"/>
              </a:lnSpc>
            </a:pPr>
            <a:r>
              <a:rPr lang="cs-CZ" sz="2400" dirty="0"/>
              <a:t>Její činnost je zakotvena zákonem č. 301/1992 Sb. o Hospodářské komoře ČR a Agrární komoře ČR dle něhož  Hospodářská komora hájí zájmy podnikatelů ze všech oborů a ze všech regionů s výjimkou oblasti </a:t>
            </a:r>
            <a:r>
              <a:rPr lang="cs-CZ" sz="2400" dirty="0">
                <a:solidFill>
                  <a:srgbClr val="FFFF00"/>
                </a:solidFill>
              </a:rPr>
              <a:t>zemědělství, potravinářství a lesnictví </a:t>
            </a:r>
          </a:p>
          <a:p>
            <a:pPr lvl="1" algn="just">
              <a:lnSpc>
                <a:spcPct val="150000"/>
              </a:lnSpc>
            </a:pPr>
            <a:r>
              <a:rPr lang="cs-CZ" sz="2800" dirty="0">
                <a:solidFill>
                  <a:srgbClr val="FFFF00"/>
                </a:solidFill>
              </a:rPr>
              <a:t>tuto činnost vykonává </a:t>
            </a:r>
            <a:r>
              <a:rPr lang="cs-CZ" sz="2800" b="1" dirty="0">
                <a:solidFill>
                  <a:srgbClr val="FFFF00"/>
                </a:solidFill>
              </a:rPr>
              <a:t>Agrární komora ČR</a:t>
            </a:r>
            <a:r>
              <a:rPr lang="cs-CZ" sz="2800" dirty="0">
                <a:solidFill>
                  <a:srgbClr val="FFFF00"/>
                </a:solidFill>
              </a:rPr>
              <a:t>.</a:t>
            </a:r>
          </a:p>
          <a:p>
            <a:pPr marL="0" indent="0" algn="just">
              <a:lnSpc>
                <a:spcPct val="150000"/>
              </a:lnSpc>
              <a:buNone/>
            </a:pP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18952794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9261C1E-C335-9549-AE4D-F8A317702B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1" y="94238"/>
            <a:ext cx="10131425" cy="1456267"/>
          </a:xfrm>
        </p:spPr>
        <p:txBody>
          <a:bodyPr/>
          <a:lstStyle/>
          <a:p>
            <a:r>
              <a:rPr lang="en-GB" b="1" dirty="0" err="1">
                <a:solidFill>
                  <a:srgbClr val="FFFF00"/>
                </a:solidFill>
              </a:rPr>
              <a:t>Profesní</a:t>
            </a:r>
            <a:r>
              <a:rPr lang="en-GB" b="1" dirty="0">
                <a:solidFill>
                  <a:srgbClr val="FFFF00"/>
                </a:solidFill>
              </a:rPr>
              <a:t> </a:t>
            </a:r>
            <a:r>
              <a:rPr lang="en-GB" b="1" dirty="0" err="1">
                <a:solidFill>
                  <a:srgbClr val="FFFF00"/>
                </a:solidFill>
              </a:rPr>
              <a:t>komory</a:t>
            </a:r>
            <a:endParaRPr lang="en-GB" b="1" dirty="0">
              <a:solidFill>
                <a:srgbClr val="FFFF00"/>
              </a:solidFill>
            </a:endParaRP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5CAB0362-E483-B040-B3DB-BCBE060BF5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1" y="1280160"/>
            <a:ext cx="10131425" cy="5186901"/>
          </a:xfrm>
        </p:spPr>
        <p:txBody>
          <a:bodyPr>
            <a:normAutofit fontScale="92500" lnSpcReduction="20000"/>
          </a:bodyPr>
          <a:lstStyle/>
          <a:p>
            <a:pPr algn="just">
              <a:lnSpc>
                <a:spcPct val="150000"/>
              </a:lnSpc>
            </a:pPr>
            <a:r>
              <a:rPr lang="cs-CZ" sz="2400" dirty="0" err="1"/>
              <a:t>Profesních</a:t>
            </a:r>
            <a:r>
              <a:rPr lang="cs-CZ" sz="2400" dirty="0"/>
              <a:t> komor je v </a:t>
            </a:r>
            <a:r>
              <a:rPr lang="cs-CZ" sz="2400" dirty="0" err="1"/>
              <a:t>Česke</a:t>
            </a:r>
            <a:r>
              <a:rPr lang="cs-CZ" sz="2400" dirty="0"/>
              <a:t>́ republice mnoho. </a:t>
            </a:r>
          </a:p>
          <a:p>
            <a:pPr algn="just">
              <a:lnSpc>
                <a:spcPct val="150000"/>
              </a:lnSpc>
            </a:pPr>
            <a:r>
              <a:rPr lang="cs-CZ" sz="2400" dirty="0"/>
              <a:t>A jejich postavení je upraveno </a:t>
            </a:r>
            <a:r>
              <a:rPr lang="cs-CZ" sz="2400" dirty="0" err="1"/>
              <a:t>zvláštními</a:t>
            </a:r>
            <a:r>
              <a:rPr lang="cs-CZ" sz="2400" dirty="0"/>
              <a:t> </a:t>
            </a:r>
            <a:r>
              <a:rPr lang="cs-CZ" sz="2400" dirty="0" err="1"/>
              <a:t>zákony</a:t>
            </a:r>
            <a:r>
              <a:rPr lang="cs-CZ" sz="2400" dirty="0"/>
              <a:t>. </a:t>
            </a:r>
          </a:p>
          <a:p>
            <a:pPr algn="just">
              <a:lnSpc>
                <a:spcPct val="150000"/>
              </a:lnSpc>
            </a:pPr>
            <a:r>
              <a:rPr lang="cs-CZ" sz="2400" dirty="0"/>
              <a:t>Komory, resp. jejich </a:t>
            </a:r>
            <a:r>
              <a:rPr lang="cs-CZ" sz="2400" dirty="0" err="1"/>
              <a:t>členove</a:t>
            </a:r>
            <a:r>
              <a:rPr lang="cs-CZ" sz="2400" dirty="0"/>
              <a:t>́ </a:t>
            </a:r>
            <a:r>
              <a:rPr lang="cs-CZ" sz="2400" dirty="0" err="1"/>
              <a:t>maji</a:t>
            </a:r>
            <a:r>
              <a:rPr lang="cs-CZ" sz="2400" dirty="0"/>
              <a:t>́ </a:t>
            </a:r>
            <a:r>
              <a:rPr lang="cs-CZ" sz="2400" dirty="0" err="1"/>
              <a:t>většinou</a:t>
            </a:r>
            <a:r>
              <a:rPr lang="cs-CZ" sz="2400" dirty="0"/>
              <a:t> </a:t>
            </a:r>
            <a:r>
              <a:rPr lang="cs-CZ" sz="2400" b="1" dirty="0">
                <a:solidFill>
                  <a:srgbClr val="FFFF00"/>
                </a:solidFill>
              </a:rPr>
              <a:t>svobodná a </a:t>
            </a:r>
            <a:r>
              <a:rPr lang="cs-CZ" sz="2400" b="1" dirty="0" err="1">
                <a:solidFill>
                  <a:srgbClr val="FFFF00"/>
                </a:solidFill>
              </a:rPr>
              <a:t>nezávisla</a:t>
            </a:r>
            <a:r>
              <a:rPr lang="cs-CZ" sz="2400" b="1" dirty="0">
                <a:solidFill>
                  <a:srgbClr val="FFFF00"/>
                </a:solidFill>
              </a:rPr>
              <a:t>́ </a:t>
            </a:r>
            <a:r>
              <a:rPr lang="cs-CZ" sz="2400" b="1" dirty="0" err="1">
                <a:solidFill>
                  <a:srgbClr val="FFFF00"/>
                </a:solidFill>
              </a:rPr>
              <a:t>povoláni</a:t>
            </a:r>
            <a:r>
              <a:rPr lang="cs-CZ" sz="2400" b="1" dirty="0">
                <a:solidFill>
                  <a:srgbClr val="FFFF00"/>
                </a:solidFill>
              </a:rPr>
              <a:t>́ </a:t>
            </a:r>
            <a:r>
              <a:rPr lang="cs-CZ" sz="2400" dirty="0"/>
              <a:t>(</a:t>
            </a:r>
            <a:r>
              <a:rPr lang="cs-CZ" sz="2400" dirty="0" err="1"/>
              <a:t>auditoři</a:t>
            </a:r>
            <a:r>
              <a:rPr lang="cs-CZ" sz="2400" dirty="0"/>
              <a:t>, </a:t>
            </a:r>
            <a:r>
              <a:rPr lang="cs-CZ" sz="2400" dirty="0" err="1"/>
              <a:t>daňovy</a:t>
            </a:r>
            <a:r>
              <a:rPr lang="cs-CZ" sz="2400" dirty="0"/>
              <a:t>́ poradci, </a:t>
            </a:r>
            <a:r>
              <a:rPr lang="cs-CZ" sz="2400" dirty="0" err="1"/>
              <a:t>stomatologove</a:t>
            </a:r>
            <a:r>
              <a:rPr lang="cs-CZ" sz="2400" dirty="0"/>
              <a:t>́ apod.). </a:t>
            </a:r>
          </a:p>
          <a:p>
            <a:pPr algn="just">
              <a:lnSpc>
                <a:spcPct val="150000"/>
              </a:lnSpc>
            </a:pPr>
            <a:r>
              <a:rPr lang="cs-CZ" sz="2400" dirty="0" err="1"/>
              <a:t>Rozdíl</a:t>
            </a:r>
            <a:r>
              <a:rPr lang="cs-CZ" sz="2400" dirty="0"/>
              <a:t> mezi </a:t>
            </a:r>
            <a:r>
              <a:rPr lang="cs-CZ" sz="2400" dirty="0" err="1"/>
              <a:t>profesni</a:t>
            </a:r>
            <a:r>
              <a:rPr lang="cs-CZ" sz="2400" dirty="0"/>
              <a:t>́ komorou a </a:t>
            </a:r>
            <a:r>
              <a:rPr lang="cs-CZ" sz="2400" dirty="0" err="1"/>
              <a:t>jinými</a:t>
            </a:r>
            <a:r>
              <a:rPr lang="cs-CZ" sz="2400" dirty="0"/>
              <a:t> </a:t>
            </a:r>
            <a:r>
              <a:rPr lang="cs-CZ" sz="2400" dirty="0" err="1"/>
              <a:t>profesními</a:t>
            </a:r>
            <a:r>
              <a:rPr lang="cs-CZ" sz="2400" dirty="0"/>
              <a:t> </a:t>
            </a:r>
            <a:r>
              <a:rPr lang="cs-CZ" sz="2400" dirty="0" err="1"/>
              <a:t>sdruženími</a:t>
            </a:r>
            <a:r>
              <a:rPr lang="cs-CZ" sz="2400" dirty="0"/>
              <a:t> </a:t>
            </a:r>
            <a:r>
              <a:rPr lang="cs-CZ" sz="2400" dirty="0" err="1"/>
              <a:t>spočíva</a:t>
            </a:r>
            <a:r>
              <a:rPr lang="cs-CZ" sz="2400" dirty="0"/>
              <a:t>́ v tom, </a:t>
            </a:r>
            <a:r>
              <a:rPr lang="cs-CZ" sz="2400" dirty="0" err="1"/>
              <a:t>že</a:t>
            </a:r>
            <a:r>
              <a:rPr lang="cs-CZ" sz="2400" dirty="0"/>
              <a:t> </a:t>
            </a:r>
            <a:r>
              <a:rPr lang="cs-CZ" sz="2400" dirty="0" err="1"/>
              <a:t>členstvi</a:t>
            </a:r>
            <a:r>
              <a:rPr lang="cs-CZ" sz="2400" dirty="0"/>
              <a:t>́ v </a:t>
            </a:r>
            <a:r>
              <a:rPr lang="cs-CZ" sz="2400" dirty="0" err="1"/>
              <a:t>komoře</a:t>
            </a:r>
            <a:r>
              <a:rPr lang="cs-CZ" sz="2400" dirty="0"/>
              <a:t> je </a:t>
            </a:r>
            <a:r>
              <a:rPr lang="cs-CZ" sz="2400" dirty="0" err="1">
                <a:solidFill>
                  <a:srgbClr val="FFFF00"/>
                </a:solidFill>
              </a:rPr>
              <a:t>povinne</a:t>
            </a:r>
            <a:r>
              <a:rPr lang="cs-CZ" sz="2400" dirty="0">
                <a:solidFill>
                  <a:srgbClr val="FFFF00"/>
                </a:solidFill>
              </a:rPr>
              <a:t>́ </a:t>
            </a:r>
            <a:r>
              <a:rPr lang="cs-CZ" sz="2400" dirty="0"/>
              <a:t>a </a:t>
            </a:r>
            <a:r>
              <a:rPr lang="cs-CZ" sz="2400" dirty="0" err="1"/>
              <a:t>napr</a:t>
            </a:r>
            <a:r>
              <a:rPr lang="cs-CZ" sz="2400" dirty="0"/>
              <a:t>̌. </a:t>
            </a:r>
            <a:r>
              <a:rPr lang="cs-CZ" sz="2400" dirty="0" err="1"/>
              <a:t>každy</a:t>
            </a:r>
            <a:r>
              <a:rPr lang="cs-CZ" sz="2400" dirty="0"/>
              <a:t>́ </a:t>
            </a:r>
            <a:r>
              <a:rPr lang="cs-CZ" sz="2400" dirty="0" err="1"/>
              <a:t>lékar</a:t>
            </a:r>
            <a:r>
              <a:rPr lang="cs-CZ" sz="2400" dirty="0"/>
              <a:t>̌ nebo </a:t>
            </a:r>
            <a:r>
              <a:rPr lang="cs-CZ" sz="2400" dirty="0" err="1"/>
              <a:t>advokát</a:t>
            </a:r>
            <a:r>
              <a:rPr lang="cs-CZ" sz="2400" dirty="0"/>
              <a:t> </a:t>
            </a:r>
            <a:r>
              <a:rPr lang="cs-CZ" sz="2400" dirty="0" err="1"/>
              <a:t>musi</a:t>
            </a:r>
            <a:r>
              <a:rPr lang="cs-CZ" sz="2400" dirty="0"/>
              <a:t>́ </a:t>
            </a:r>
            <a:r>
              <a:rPr lang="cs-CZ" sz="2400" dirty="0" err="1"/>
              <a:t>být</a:t>
            </a:r>
            <a:r>
              <a:rPr lang="cs-CZ" sz="2400" dirty="0"/>
              <a:t> </a:t>
            </a:r>
            <a:r>
              <a:rPr lang="cs-CZ" sz="2400" dirty="0" err="1"/>
              <a:t>členem</a:t>
            </a:r>
            <a:r>
              <a:rPr lang="cs-CZ" sz="2400" dirty="0"/>
              <a:t> </a:t>
            </a:r>
            <a:r>
              <a:rPr lang="cs-CZ" sz="2400" dirty="0" err="1"/>
              <a:t>sve</a:t>
            </a:r>
            <a:r>
              <a:rPr lang="cs-CZ" sz="2400" dirty="0"/>
              <a:t>́ </a:t>
            </a:r>
            <a:r>
              <a:rPr lang="cs-CZ" sz="2400" dirty="0" err="1"/>
              <a:t>profesni</a:t>
            </a:r>
            <a:r>
              <a:rPr lang="cs-CZ" sz="2400" dirty="0"/>
              <a:t>́ komory. </a:t>
            </a:r>
            <a:endParaRPr lang="cs-CZ" sz="3200" dirty="0"/>
          </a:p>
          <a:p>
            <a:pPr algn="just">
              <a:lnSpc>
                <a:spcPct val="150000"/>
              </a:lnSpc>
            </a:pPr>
            <a:r>
              <a:rPr lang="cs-CZ" sz="2400" dirty="0" err="1"/>
              <a:t>Hlavním</a:t>
            </a:r>
            <a:r>
              <a:rPr lang="cs-CZ" sz="2400" dirty="0"/>
              <a:t> </a:t>
            </a:r>
            <a:r>
              <a:rPr lang="cs-CZ" sz="2400" dirty="0" err="1"/>
              <a:t>cílem</a:t>
            </a:r>
            <a:r>
              <a:rPr lang="cs-CZ" sz="2400" dirty="0"/>
              <a:t> komor je </a:t>
            </a:r>
            <a:r>
              <a:rPr lang="cs-CZ" sz="2400" dirty="0" err="1"/>
              <a:t>hlavne</a:t>
            </a:r>
            <a:r>
              <a:rPr lang="cs-CZ" sz="2400" dirty="0"/>
              <a:t>̌ garance </a:t>
            </a:r>
            <a:r>
              <a:rPr lang="cs-CZ" sz="2400" dirty="0" err="1"/>
              <a:t>odborne</a:t>
            </a:r>
            <a:r>
              <a:rPr lang="cs-CZ" sz="2400" dirty="0"/>
              <a:t>́ </a:t>
            </a:r>
            <a:r>
              <a:rPr lang="cs-CZ" sz="2400" dirty="0" err="1"/>
              <a:t>způsobilosti</a:t>
            </a:r>
            <a:r>
              <a:rPr lang="cs-CZ" sz="2400" dirty="0"/>
              <a:t> jejich </a:t>
            </a:r>
            <a:r>
              <a:rPr lang="cs-CZ" sz="2400" dirty="0" err="1"/>
              <a:t>členu</a:t>
            </a:r>
            <a:r>
              <a:rPr lang="cs-CZ" sz="2400" dirty="0"/>
              <a:t>̊ a </a:t>
            </a:r>
            <a:r>
              <a:rPr lang="cs-CZ" sz="2400" dirty="0" err="1"/>
              <a:t>vydáváni</a:t>
            </a:r>
            <a:r>
              <a:rPr lang="cs-CZ" sz="2400" dirty="0"/>
              <a:t>́ </a:t>
            </a:r>
            <a:r>
              <a:rPr lang="cs-CZ" sz="2400" dirty="0" err="1"/>
              <a:t>závazných</a:t>
            </a:r>
            <a:r>
              <a:rPr lang="cs-CZ" sz="2400" dirty="0"/>
              <a:t> stanovisek k </a:t>
            </a:r>
            <a:r>
              <a:rPr lang="cs-CZ" sz="2400" dirty="0" err="1"/>
              <a:t>jednotlivým</a:t>
            </a:r>
            <a:r>
              <a:rPr lang="cs-CZ" sz="2400" dirty="0"/>
              <a:t> </a:t>
            </a:r>
            <a:r>
              <a:rPr lang="cs-CZ" sz="2400" dirty="0" err="1"/>
              <a:t>odborným</a:t>
            </a:r>
            <a:r>
              <a:rPr lang="cs-CZ" sz="2400" dirty="0"/>
              <a:t> </a:t>
            </a:r>
            <a:r>
              <a:rPr lang="cs-CZ" sz="2400" dirty="0" err="1"/>
              <a:t>problémům</a:t>
            </a:r>
            <a:r>
              <a:rPr lang="cs-CZ" sz="2400" dirty="0"/>
              <a:t> </a:t>
            </a:r>
            <a:r>
              <a:rPr lang="cs-CZ" sz="2400" dirty="0" err="1"/>
              <a:t>vyskytujíci</a:t>
            </a:r>
            <a:r>
              <a:rPr lang="cs-CZ" sz="2400" dirty="0"/>
              <a:t>́ se v jejich </a:t>
            </a:r>
            <a:r>
              <a:rPr lang="cs-CZ" sz="2400" dirty="0" err="1"/>
              <a:t>profesním</a:t>
            </a:r>
            <a:r>
              <a:rPr lang="cs-CZ" sz="2400" dirty="0"/>
              <a:t> </a:t>
            </a:r>
            <a:r>
              <a:rPr lang="cs-CZ" sz="2400" dirty="0" err="1"/>
              <a:t>zařazeni</a:t>
            </a:r>
            <a:r>
              <a:rPr lang="cs-CZ" sz="2400" dirty="0"/>
              <a:t>́. </a:t>
            </a:r>
            <a:endParaRPr lang="cs-CZ" sz="3200" dirty="0"/>
          </a:p>
        </p:txBody>
      </p:sp>
    </p:spTree>
    <p:extLst>
      <p:ext uri="{BB962C8B-B14F-4D97-AF65-F5344CB8AC3E}">
        <p14:creationId xmlns:p14="http://schemas.microsoft.com/office/powerpoint/2010/main" val="275673253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8342453-EAFB-E540-A2DE-30ABC055DB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1" y="213508"/>
            <a:ext cx="10131425" cy="1456267"/>
          </a:xfrm>
        </p:spPr>
        <p:txBody>
          <a:bodyPr/>
          <a:lstStyle/>
          <a:p>
            <a:r>
              <a:rPr lang="en-GB" b="1" dirty="0" err="1">
                <a:solidFill>
                  <a:srgbClr val="FFFF00"/>
                </a:solidFill>
              </a:rPr>
              <a:t>Cíle</a:t>
            </a:r>
            <a:r>
              <a:rPr lang="en-GB" b="1" dirty="0">
                <a:solidFill>
                  <a:srgbClr val="FFFF00"/>
                </a:solidFill>
              </a:rPr>
              <a:t> </a:t>
            </a:r>
            <a:r>
              <a:rPr lang="en-GB" b="1" dirty="0" err="1">
                <a:solidFill>
                  <a:srgbClr val="FFFF00"/>
                </a:solidFill>
              </a:rPr>
              <a:t>komor</a:t>
            </a:r>
            <a:endParaRPr lang="en-GB" b="1" dirty="0">
              <a:solidFill>
                <a:srgbClr val="FFFF00"/>
              </a:solidFill>
            </a:endParaRP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7E77423-7F4A-254F-A217-33DE37DB0D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1" y="1669775"/>
            <a:ext cx="10131425" cy="4578626"/>
          </a:xfrm>
        </p:spPr>
        <p:txBody>
          <a:bodyPr>
            <a:normAutofit lnSpcReduction="10000"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cs-CZ" sz="2800" b="1" dirty="0" err="1"/>
              <a:t>Významnými</a:t>
            </a:r>
            <a:r>
              <a:rPr lang="cs-CZ" sz="2800" b="1" dirty="0"/>
              <a:t> </a:t>
            </a:r>
            <a:r>
              <a:rPr lang="cs-CZ" sz="2800" b="1" dirty="0" err="1"/>
              <a:t>cíli</a:t>
            </a:r>
            <a:r>
              <a:rPr lang="cs-CZ" sz="2800" b="1" dirty="0"/>
              <a:t> komor jsou: </a:t>
            </a:r>
            <a:endParaRPr lang="cs-CZ" sz="2800" dirty="0"/>
          </a:p>
          <a:p>
            <a:pPr algn="just" fontAlgn="auto">
              <a:lnSpc>
                <a:spcPct val="150000"/>
              </a:lnSpc>
            </a:pPr>
            <a:r>
              <a:rPr lang="cs-CZ" sz="2400" dirty="0" err="1"/>
              <a:t>dbát</a:t>
            </a:r>
            <a:r>
              <a:rPr lang="cs-CZ" sz="2400" dirty="0"/>
              <a:t> na to, aby </a:t>
            </a:r>
            <a:r>
              <a:rPr lang="cs-CZ" sz="2400" dirty="0" err="1"/>
              <a:t>členove</a:t>
            </a:r>
            <a:r>
              <a:rPr lang="cs-CZ" sz="2400" dirty="0"/>
              <a:t>́ komor </a:t>
            </a:r>
            <a:r>
              <a:rPr lang="cs-CZ" sz="2400" dirty="0" err="1"/>
              <a:t>vykonávali</a:t>
            </a:r>
            <a:r>
              <a:rPr lang="cs-CZ" sz="2400" dirty="0"/>
              <a:t> </a:t>
            </a:r>
            <a:r>
              <a:rPr lang="cs-CZ" sz="2400" dirty="0" err="1"/>
              <a:t>sve</a:t>
            </a:r>
            <a:r>
              <a:rPr lang="cs-CZ" sz="2400" dirty="0"/>
              <a:t>́ profese </a:t>
            </a:r>
            <a:r>
              <a:rPr lang="cs-CZ" sz="2400" dirty="0" err="1"/>
              <a:t>odborne</a:t>
            </a:r>
            <a:r>
              <a:rPr lang="cs-CZ" sz="2400" dirty="0"/>
              <a:t>̌, v souladu s etikou a </a:t>
            </a:r>
            <a:r>
              <a:rPr lang="cs-CZ" sz="2400" dirty="0" err="1"/>
              <a:t>způsobem</a:t>
            </a:r>
            <a:r>
              <a:rPr lang="cs-CZ" sz="2400" dirty="0"/>
              <a:t> </a:t>
            </a:r>
            <a:r>
              <a:rPr lang="cs-CZ" sz="2400" dirty="0" err="1"/>
              <a:t>stanoveným</a:t>
            </a:r>
            <a:r>
              <a:rPr lang="cs-CZ" sz="2400" dirty="0"/>
              <a:t> </a:t>
            </a:r>
            <a:r>
              <a:rPr lang="cs-CZ" sz="2400" dirty="0" err="1"/>
              <a:t>zákony</a:t>
            </a:r>
            <a:r>
              <a:rPr lang="cs-CZ" sz="2400" dirty="0"/>
              <a:t> a </a:t>
            </a:r>
            <a:r>
              <a:rPr lang="cs-CZ" sz="2400" dirty="0" err="1"/>
              <a:t>řády</a:t>
            </a:r>
            <a:r>
              <a:rPr lang="cs-CZ" sz="2400" dirty="0"/>
              <a:t> komor </a:t>
            </a:r>
          </a:p>
          <a:p>
            <a:pPr algn="just" fontAlgn="auto">
              <a:lnSpc>
                <a:spcPct val="150000"/>
              </a:lnSpc>
            </a:pPr>
            <a:r>
              <a:rPr lang="cs-CZ" sz="2400" dirty="0"/>
              <a:t>garantovat odbornost </a:t>
            </a:r>
            <a:r>
              <a:rPr lang="cs-CZ" sz="2400" dirty="0" err="1"/>
              <a:t>svých</a:t>
            </a:r>
            <a:r>
              <a:rPr lang="cs-CZ" sz="2400" dirty="0"/>
              <a:t> </a:t>
            </a:r>
            <a:r>
              <a:rPr lang="cs-CZ" sz="2400" dirty="0" err="1"/>
              <a:t>členu</a:t>
            </a:r>
            <a:r>
              <a:rPr lang="cs-CZ" sz="2400" dirty="0"/>
              <a:t>̊ a potvrzovat </a:t>
            </a:r>
            <a:r>
              <a:rPr lang="cs-CZ" sz="2400" dirty="0" err="1"/>
              <a:t>splněni</a:t>
            </a:r>
            <a:r>
              <a:rPr lang="cs-CZ" sz="2400" dirty="0"/>
              <a:t>́ </a:t>
            </a:r>
            <a:r>
              <a:rPr lang="cs-CZ" sz="2400" dirty="0" err="1"/>
              <a:t>podmínek</a:t>
            </a:r>
            <a:r>
              <a:rPr lang="cs-CZ" sz="2400" dirty="0"/>
              <a:t> k </a:t>
            </a:r>
            <a:r>
              <a:rPr lang="cs-CZ" sz="2400" dirty="0" err="1"/>
              <a:t>výkonu</a:t>
            </a:r>
            <a:r>
              <a:rPr lang="cs-CZ" sz="2400" dirty="0"/>
              <a:t> </a:t>
            </a:r>
            <a:r>
              <a:rPr lang="cs-CZ" sz="2400" dirty="0" err="1"/>
              <a:t>daného</a:t>
            </a:r>
            <a:r>
              <a:rPr lang="cs-CZ" sz="2400" dirty="0"/>
              <a:t> </a:t>
            </a:r>
            <a:r>
              <a:rPr lang="cs-CZ" sz="2400" dirty="0" err="1"/>
              <a:t>povoláni</a:t>
            </a:r>
            <a:r>
              <a:rPr lang="cs-CZ" sz="2400" dirty="0"/>
              <a:t>́ </a:t>
            </a:r>
          </a:p>
          <a:p>
            <a:pPr algn="just" fontAlgn="auto">
              <a:lnSpc>
                <a:spcPct val="150000"/>
              </a:lnSpc>
            </a:pPr>
            <a:r>
              <a:rPr lang="cs-CZ" sz="2400" dirty="0"/>
              <a:t>posuzovat a </a:t>
            </a:r>
            <a:r>
              <a:rPr lang="cs-CZ" sz="2400" dirty="0" err="1"/>
              <a:t>hájit</a:t>
            </a:r>
            <a:r>
              <a:rPr lang="cs-CZ" sz="2400" dirty="0"/>
              <a:t> </a:t>
            </a:r>
            <a:r>
              <a:rPr lang="cs-CZ" sz="2400" dirty="0" err="1"/>
              <a:t>práva</a:t>
            </a:r>
            <a:r>
              <a:rPr lang="cs-CZ" sz="2400" dirty="0"/>
              <a:t> a </a:t>
            </a:r>
            <a:r>
              <a:rPr lang="cs-CZ" sz="2400" dirty="0" err="1"/>
              <a:t>profesni</a:t>
            </a:r>
            <a:r>
              <a:rPr lang="cs-CZ" sz="2400" dirty="0"/>
              <a:t>́, </a:t>
            </a:r>
            <a:r>
              <a:rPr lang="cs-CZ" sz="2400" dirty="0" err="1"/>
              <a:t>sociálni</a:t>
            </a:r>
            <a:r>
              <a:rPr lang="cs-CZ" sz="2400" dirty="0"/>
              <a:t>́ a </a:t>
            </a:r>
            <a:r>
              <a:rPr lang="cs-CZ" sz="2400" dirty="0" err="1"/>
              <a:t>hospodářske</a:t>
            </a:r>
            <a:r>
              <a:rPr lang="cs-CZ" sz="2400" dirty="0"/>
              <a:t>́ </a:t>
            </a:r>
            <a:r>
              <a:rPr lang="cs-CZ" sz="2400" dirty="0" err="1"/>
              <a:t>zájmy</a:t>
            </a:r>
            <a:r>
              <a:rPr lang="cs-CZ" sz="2400" dirty="0"/>
              <a:t> </a:t>
            </a:r>
            <a:r>
              <a:rPr lang="cs-CZ" sz="2400" dirty="0" err="1"/>
              <a:t>svých</a:t>
            </a:r>
            <a:r>
              <a:rPr lang="cs-CZ" sz="2400" dirty="0"/>
              <a:t> </a:t>
            </a:r>
            <a:r>
              <a:rPr lang="cs-CZ" sz="2400" dirty="0" err="1"/>
              <a:t>členu</a:t>
            </a:r>
            <a:r>
              <a:rPr lang="cs-CZ" sz="2400" dirty="0"/>
              <a:t>̊ </a:t>
            </a:r>
          </a:p>
          <a:p>
            <a:pPr algn="just" fontAlgn="auto">
              <a:lnSpc>
                <a:spcPct val="150000"/>
              </a:lnSpc>
            </a:pPr>
            <a:r>
              <a:rPr lang="cs-CZ" sz="2400" dirty="0" err="1"/>
              <a:t>vést</a:t>
            </a:r>
            <a:r>
              <a:rPr lang="cs-CZ" sz="2400" dirty="0"/>
              <a:t> seznam </a:t>
            </a:r>
            <a:r>
              <a:rPr lang="cs-CZ" sz="2400" dirty="0" err="1"/>
              <a:t>svých</a:t>
            </a:r>
            <a:r>
              <a:rPr lang="cs-CZ" sz="2400" dirty="0"/>
              <a:t> </a:t>
            </a:r>
            <a:r>
              <a:rPr lang="cs-CZ" sz="2400" dirty="0" err="1"/>
              <a:t>členu</a:t>
            </a:r>
            <a:r>
              <a:rPr lang="cs-CZ" sz="2400" dirty="0"/>
              <a:t>̊ </a:t>
            </a:r>
          </a:p>
          <a:p>
            <a:pPr algn="just">
              <a:lnSpc>
                <a:spcPct val="150000"/>
              </a:lnSpc>
            </a:pP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2982059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Nebe">
  <a:themeElements>
    <a:clrScheme name="Nebe">
      <a:dk1>
        <a:sysClr val="windowText" lastClr="000000"/>
      </a:dk1>
      <a:lt1>
        <a:sysClr val="window" lastClr="FFFFFF"/>
      </a:lt1>
      <a:dk2>
        <a:srgbClr val="104C7E"/>
      </a:dk2>
      <a:lt2>
        <a:srgbClr val="EBEBEB"/>
      </a:lt2>
      <a:accent1>
        <a:srgbClr val="94CE67"/>
      </a:accent1>
      <a:accent2>
        <a:srgbClr val="49D1CD"/>
      </a:accent2>
      <a:accent3>
        <a:srgbClr val="61A5D6"/>
      </a:accent3>
      <a:accent4>
        <a:srgbClr val="9D8CD3"/>
      </a:accent4>
      <a:accent5>
        <a:srgbClr val="E45C8A"/>
      </a:accent5>
      <a:accent6>
        <a:srgbClr val="F98C61"/>
      </a:accent6>
      <a:hlink>
        <a:srgbClr val="AAF172"/>
      </a:hlink>
      <a:folHlink>
        <a:srgbClr val="E7F19A"/>
      </a:folHlink>
    </a:clrScheme>
    <a:fontScheme name="Neb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Nebe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E44E6A2F-09CD-4BE0-B42D-107FF03CEED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{DC08E647-0457-E247-A40B-4080156634CE}tf10001058</Template>
  <TotalTime>200</TotalTime>
  <Words>1139</Words>
  <Application>Microsoft Macintosh PowerPoint</Application>
  <PresentationFormat>Širokoúhlá obrazovka</PresentationFormat>
  <Paragraphs>92</Paragraphs>
  <Slides>16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16</vt:i4>
      </vt:variant>
    </vt:vector>
  </HeadingPairs>
  <TitlesOfParts>
    <vt:vector size="20" baseType="lpstr">
      <vt:lpstr>Arial</vt:lpstr>
      <vt:lpstr>Calibri</vt:lpstr>
      <vt:lpstr>Calibri Light</vt:lpstr>
      <vt:lpstr>Nebe</vt:lpstr>
      <vt:lpstr>Členství v profesních organizacích</vt:lpstr>
      <vt:lpstr>Význam Členství v profesních organizacích</vt:lpstr>
      <vt:lpstr>Hospodářské komory</vt:lpstr>
      <vt:lpstr>Hospodářská komora ČR</vt:lpstr>
      <vt:lpstr>Hospodářská komora čr</vt:lpstr>
      <vt:lpstr>HK ČR</vt:lpstr>
      <vt:lpstr>HK ČR</vt:lpstr>
      <vt:lpstr>Profesní komory</vt:lpstr>
      <vt:lpstr>Cíle komor</vt:lpstr>
      <vt:lpstr>Práva profesních komor</vt:lpstr>
      <vt:lpstr>Práva profesních komor</vt:lpstr>
      <vt:lpstr>Profesní a zájmová sdružení podnikatelů</vt:lpstr>
      <vt:lpstr>Profesní a zájmová sdružení podnikatelů  - příklady</vt:lpstr>
      <vt:lpstr>Profesní a zájmová sdružení podnikatelů</vt:lpstr>
      <vt:lpstr>Asociace malých a středních podniků a živnostníků ČR</vt:lpstr>
      <vt:lpstr>Asociace malých a středních podniků a živnostníků čr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Členství v profesních organizacích</dc:title>
  <dc:creator>Microsoft Office User</dc:creator>
  <cp:lastModifiedBy>Microsoft Office User</cp:lastModifiedBy>
  <cp:revision>5</cp:revision>
  <dcterms:created xsi:type="dcterms:W3CDTF">2021-12-15T19:47:31Z</dcterms:created>
  <dcterms:modified xsi:type="dcterms:W3CDTF">2021-12-18T12:37:43Z</dcterms:modified>
</cp:coreProperties>
</file>