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23" r:id="rId2"/>
    <p:sldId id="324" r:id="rId3"/>
    <p:sldId id="325" r:id="rId4"/>
    <p:sldId id="326" r:id="rId5"/>
    <p:sldId id="327" r:id="rId6"/>
    <p:sldId id="328" r:id="rId7"/>
    <p:sldId id="329" r:id="rId8"/>
    <p:sldId id="330" r:id="rId9"/>
    <p:sldId id="331" r:id="rId10"/>
    <p:sldId id="332" r:id="rId11"/>
    <p:sldId id="333" r:id="rId12"/>
    <p:sldId id="334" r:id="rId1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  <a:srgbClr val="FF5050"/>
    <a:srgbClr val="FF0000"/>
    <a:srgbClr val="FF7D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Střední styl 3 – zvýraznění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Střední styl 4 – zvýraznění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130" autoAdjust="0"/>
  </p:normalViewPr>
  <p:slideViewPr>
    <p:cSldViewPr snapToGrid="0">
      <p:cViewPr varScale="1">
        <p:scale>
          <a:sx n="122" d="100"/>
          <a:sy n="122" d="100"/>
        </p:scale>
        <p:origin x="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B03C73-56E0-4F8A-95D8-D2587304B586}" type="doc">
      <dgm:prSet loTypeId="urn:microsoft.com/office/officeart/2008/layout/HorizontalMultiLevelHierarchy" loCatId="hierarchy" qsTypeId="urn:microsoft.com/office/officeart/2005/8/quickstyle/3d1" qsCatId="3D" csTypeId="urn:microsoft.com/office/officeart/2005/8/colors/accent3_4" csCatId="accent3" phldr="1"/>
      <dgm:spPr/>
      <dgm:t>
        <a:bodyPr/>
        <a:lstStyle/>
        <a:p>
          <a:endParaRPr lang="cs-CZ"/>
        </a:p>
      </dgm:t>
    </dgm:pt>
    <dgm:pt modelId="{4DB4C421-ED4C-4186-B563-7BDD837B272E}">
      <dgm:prSet phldrT="[Text]" custT="1"/>
      <dgm:spPr/>
      <dgm:t>
        <a:bodyPr/>
        <a:lstStyle/>
        <a:p>
          <a:r>
            <a:rPr lang="cs-CZ" sz="3000" dirty="0">
              <a:solidFill>
                <a:schemeClr val="tx1"/>
              </a:solidFill>
              <a:latin typeface="Amasis MT Pro Medium" panose="02040604050005020304" pitchFamily="18" charset="-18"/>
            </a:rPr>
            <a:t>MARKETINGOVÝ VÝZKUM</a:t>
          </a:r>
        </a:p>
      </dgm:t>
    </dgm:pt>
    <dgm:pt modelId="{2CB12688-BEC1-41BE-8D3C-8CBFF19CE610}" type="parTrans" cxnId="{78463CDE-CA3E-4ADE-B163-D236EC50C28C}">
      <dgm:prSet/>
      <dgm:spPr/>
      <dgm:t>
        <a:bodyPr/>
        <a:lstStyle/>
        <a:p>
          <a:endParaRPr lang="cs-CZ">
            <a:solidFill>
              <a:schemeClr val="tx1"/>
            </a:solidFill>
          </a:endParaRPr>
        </a:p>
      </dgm:t>
    </dgm:pt>
    <dgm:pt modelId="{C03292D4-D77B-4289-B3A8-16035FEB2229}" type="sibTrans" cxnId="{78463CDE-CA3E-4ADE-B163-D236EC50C28C}">
      <dgm:prSet/>
      <dgm:spPr/>
      <dgm:t>
        <a:bodyPr/>
        <a:lstStyle/>
        <a:p>
          <a:endParaRPr lang="cs-CZ">
            <a:solidFill>
              <a:schemeClr val="tx1"/>
            </a:solidFill>
          </a:endParaRPr>
        </a:p>
      </dgm:t>
    </dgm:pt>
    <dgm:pt modelId="{9B9C7CC0-88F3-404B-8760-4E92E8AAD0E8}">
      <dgm:prSet phldrT="[Text]" custT="1"/>
      <dgm:spPr/>
      <dgm:t>
        <a:bodyPr/>
        <a:lstStyle/>
        <a:p>
          <a:r>
            <a:rPr lang="cs-CZ" sz="2000" dirty="0">
              <a:solidFill>
                <a:schemeClr val="tx1"/>
              </a:solidFill>
              <a:latin typeface="Amasis MT Pro Medium" panose="02040604050005020304" pitchFamily="18" charset="-18"/>
            </a:rPr>
            <a:t>ANALÝZA MARKETINGOVÝCH PŘÍLEŽITOSTÍ</a:t>
          </a:r>
        </a:p>
      </dgm:t>
    </dgm:pt>
    <dgm:pt modelId="{D7E544FC-231C-4340-BBBD-A286225B502D}" type="parTrans" cxnId="{D15E8921-EFD1-4422-AEBC-3AE63FC9DD9D}">
      <dgm:prSet custT="1"/>
      <dgm:spPr>
        <a:ln>
          <a:solidFill>
            <a:schemeClr val="tx1"/>
          </a:solidFill>
        </a:ln>
      </dgm:spPr>
      <dgm:t>
        <a:bodyPr/>
        <a:lstStyle/>
        <a:p>
          <a:endParaRPr lang="cs-CZ" sz="2000">
            <a:solidFill>
              <a:schemeClr val="tx1"/>
            </a:solidFill>
            <a:latin typeface="Amasis MT Pro Medium" panose="02040604050005020304" pitchFamily="18" charset="-18"/>
          </a:endParaRPr>
        </a:p>
      </dgm:t>
    </dgm:pt>
    <dgm:pt modelId="{520BBA04-3577-4A3A-A789-E93D63726851}" type="sibTrans" cxnId="{D15E8921-EFD1-4422-AEBC-3AE63FC9DD9D}">
      <dgm:prSet/>
      <dgm:spPr/>
      <dgm:t>
        <a:bodyPr/>
        <a:lstStyle/>
        <a:p>
          <a:endParaRPr lang="cs-CZ">
            <a:solidFill>
              <a:schemeClr val="tx1"/>
            </a:solidFill>
          </a:endParaRPr>
        </a:p>
      </dgm:t>
    </dgm:pt>
    <dgm:pt modelId="{460387C8-B6CC-4D87-96CC-E42D6D345BA5}">
      <dgm:prSet phldrT="[Text]" custT="1"/>
      <dgm:spPr/>
      <dgm:t>
        <a:bodyPr/>
        <a:lstStyle/>
        <a:p>
          <a:r>
            <a:rPr lang="cs-CZ" sz="2000" dirty="0">
              <a:solidFill>
                <a:schemeClr val="tx1"/>
              </a:solidFill>
              <a:latin typeface="Amasis MT Pro Medium" panose="02040604050005020304" pitchFamily="18" charset="-18"/>
            </a:rPr>
            <a:t>VÝZKUM A VÝBĚR CÍLOVÝCH TRHŮ</a:t>
          </a:r>
        </a:p>
      </dgm:t>
    </dgm:pt>
    <dgm:pt modelId="{4FFA27EE-92B8-4436-98C0-EFFD998348BE}" type="parTrans" cxnId="{EC643E93-A965-4619-A49A-F74E80A08AA7}">
      <dgm:prSet custT="1"/>
      <dgm:spPr>
        <a:ln>
          <a:solidFill>
            <a:schemeClr val="tx1"/>
          </a:solidFill>
        </a:ln>
      </dgm:spPr>
      <dgm:t>
        <a:bodyPr/>
        <a:lstStyle/>
        <a:p>
          <a:endParaRPr lang="cs-CZ" sz="2000">
            <a:solidFill>
              <a:schemeClr val="tx1"/>
            </a:solidFill>
            <a:latin typeface="Amasis MT Pro Medium" panose="02040604050005020304" pitchFamily="18" charset="-18"/>
          </a:endParaRPr>
        </a:p>
      </dgm:t>
    </dgm:pt>
    <dgm:pt modelId="{523855B3-D10D-48BB-A337-260385B6D0DB}" type="sibTrans" cxnId="{EC643E93-A965-4619-A49A-F74E80A08AA7}">
      <dgm:prSet/>
      <dgm:spPr/>
      <dgm:t>
        <a:bodyPr/>
        <a:lstStyle/>
        <a:p>
          <a:endParaRPr lang="cs-CZ">
            <a:solidFill>
              <a:schemeClr val="tx1"/>
            </a:solidFill>
          </a:endParaRPr>
        </a:p>
      </dgm:t>
    </dgm:pt>
    <dgm:pt modelId="{58505A9D-2D1A-473E-8774-62A90DBC15D7}">
      <dgm:prSet phldrT="[Text]" custT="1"/>
      <dgm:spPr/>
      <dgm:t>
        <a:bodyPr/>
        <a:lstStyle/>
        <a:p>
          <a:r>
            <a:rPr lang="cs-CZ" sz="2000" dirty="0">
              <a:solidFill>
                <a:schemeClr val="tx1"/>
              </a:solidFill>
              <a:latin typeface="Amasis MT Pro Medium" panose="02040604050005020304" pitchFamily="18" charset="-18"/>
            </a:rPr>
            <a:t>ORGANIZOVÁNÍ, PROVÁDĚNÍ A KONTROLA MARKETINGOVÝCH ČINNOSTÍ</a:t>
          </a:r>
        </a:p>
      </dgm:t>
    </dgm:pt>
    <dgm:pt modelId="{2AB2CD19-281F-4093-8572-077E5D4747DE}" type="parTrans" cxnId="{E71CBE85-3B47-4354-802C-47AAAAF1609D}">
      <dgm:prSet custT="1"/>
      <dgm:spPr/>
      <dgm:t>
        <a:bodyPr/>
        <a:lstStyle/>
        <a:p>
          <a:endParaRPr lang="cs-CZ" sz="2000">
            <a:solidFill>
              <a:schemeClr val="tx1"/>
            </a:solidFill>
            <a:latin typeface="Amasis MT Pro Medium" panose="02040604050005020304" pitchFamily="18" charset="-18"/>
          </a:endParaRPr>
        </a:p>
      </dgm:t>
    </dgm:pt>
    <dgm:pt modelId="{44564CB2-15A3-493C-AD63-58A5C7180F33}" type="sibTrans" cxnId="{E71CBE85-3B47-4354-802C-47AAAAF1609D}">
      <dgm:prSet/>
      <dgm:spPr/>
      <dgm:t>
        <a:bodyPr/>
        <a:lstStyle/>
        <a:p>
          <a:endParaRPr lang="cs-CZ">
            <a:solidFill>
              <a:schemeClr val="tx1"/>
            </a:solidFill>
          </a:endParaRPr>
        </a:p>
      </dgm:t>
    </dgm:pt>
    <dgm:pt modelId="{BE46CE06-75A8-444B-A59D-57AC4F95C9E6}">
      <dgm:prSet phldrT="[Text]" custT="1"/>
      <dgm:spPr/>
      <dgm:t>
        <a:bodyPr/>
        <a:lstStyle/>
        <a:p>
          <a:r>
            <a:rPr lang="cs-CZ" sz="2000" dirty="0">
              <a:solidFill>
                <a:schemeClr val="tx1"/>
              </a:solidFill>
              <a:latin typeface="Amasis MT Pro Medium" panose="02040604050005020304" pitchFamily="18" charset="-18"/>
            </a:rPr>
            <a:t>PLÁNOVÁNÍ MARKETINGOVÉHO MIXU</a:t>
          </a:r>
        </a:p>
      </dgm:t>
    </dgm:pt>
    <dgm:pt modelId="{83EDDAFA-CA59-48FD-AF3F-02796D98FF33}" type="parTrans" cxnId="{A51E98CF-BCAA-4C1A-9C5E-0EB896259F64}">
      <dgm:prSet custT="1"/>
      <dgm:spPr>
        <a:ln>
          <a:solidFill>
            <a:schemeClr val="tx1"/>
          </a:solidFill>
        </a:ln>
      </dgm:spPr>
      <dgm:t>
        <a:bodyPr/>
        <a:lstStyle/>
        <a:p>
          <a:endParaRPr lang="cs-CZ" sz="2000">
            <a:solidFill>
              <a:schemeClr val="tx1"/>
            </a:solidFill>
            <a:latin typeface="Amasis MT Pro Medium" panose="02040604050005020304" pitchFamily="18" charset="-18"/>
          </a:endParaRPr>
        </a:p>
      </dgm:t>
    </dgm:pt>
    <dgm:pt modelId="{BCBAA44E-AC80-4853-B225-0377B09C064D}" type="sibTrans" cxnId="{A51E98CF-BCAA-4C1A-9C5E-0EB896259F64}">
      <dgm:prSet/>
      <dgm:spPr/>
      <dgm:t>
        <a:bodyPr/>
        <a:lstStyle/>
        <a:p>
          <a:endParaRPr lang="cs-CZ">
            <a:solidFill>
              <a:schemeClr val="tx1"/>
            </a:solidFill>
          </a:endParaRPr>
        </a:p>
      </dgm:t>
    </dgm:pt>
    <dgm:pt modelId="{6073E08E-DB1E-48F5-8393-61641EBF09E3}">
      <dgm:prSet phldrT="[Text]" custT="1"/>
      <dgm:spPr/>
      <dgm:t>
        <a:bodyPr/>
        <a:lstStyle/>
        <a:p>
          <a:r>
            <a:rPr lang="cs-CZ" sz="2000" dirty="0">
              <a:solidFill>
                <a:schemeClr val="tx1"/>
              </a:solidFill>
              <a:latin typeface="Amasis MT Pro Medium" panose="02040604050005020304" pitchFamily="18" charset="-18"/>
            </a:rPr>
            <a:t>NAVRHOVÁNÍ MARKETINGOVÝCH STRATEGIÍ PRO ZVOLENÉ CÍLOVÉ TRHY</a:t>
          </a:r>
        </a:p>
      </dgm:t>
    </dgm:pt>
    <dgm:pt modelId="{4D6A7173-7CC7-4E76-83B7-7F966609E829}" type="parTrans" cxnId="{67DA11EE-9938-4C9E-A7C4-77C62AAA0FD2}">
      <dgm:prSet custT="1"/>
      <dgm:spPr>
        <a:ln>
          <a:solidFill>
            <a:schemeClr val="tx1"/>
          </a:solidFill>
        </a:ln>
      </dgm:spPr>
      <dgm:t>
        <a:bodyPr/>
        <a:lstStyle/>
        <a:p>
          <a:endParaRPr lang="cs-CZ" sz="2000">
            <a:solidFill>
              <a:schemeClr val="tx1"/>
            </a:solidFill>
            <a:latin typeface="Amasis MT Pro Medium" panose="02040604050005020304" pitchFamily="18" charset="-18"/>
          </a:endParaRPr>
        </a:p>
      </dgm:t>
    </dgm:pt>
    <dgm:pt modelId="{DE3025DB-E937-4FF4-9E20-E262B5223C5C}" type="sibTrans" cxnId="{67DA11EE-9938-4C9E-A7C4-77C62AAA0FD2}">
      <dgm:prSet/>
      <dgm:spPr/>
      <dgm:t>
        <a:bodyPr/>
        <a:lstStyle/>
        <a:p>
          <a:endParaRPr lang="cs-CZ">
            <a:solidFill>
              <a:schemeClr val="tx1"/>
            </a:solidFill>
          </a:endParaRPr>
        </a:p>
      </dgm:t>
    </dgm:pt>
    <dgm:pt modelId="{51F4D6CD-9E72-494E-A441-D2CA908C7C1E}" type="pres">
      <dgm:prSet presAssocID="{2EB03C73-56E0-4F8A-95D8-D2587304B586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61C26C98-285F-48B5-A03E-F98D5D8E5D7E}" type="pres">
      <dgm:prSet presAssocID="{4DB4C421-ED4C-4186-B563-7BDD837B272E}" presName="root1" presStyleCnt="0"/>
      <dgm:spPr/>
    </dgm:pt>
    <dgm:pt modelId="{F4630E84-FEC8-4575-B157-72E6F94F6420}" type="pres">
      <dgm:prSet presAssocID="{4DB4C421-ED4C-4186-B563-7BDD837B272E}" presName="LevelOneTextNode" presStyleLbl="node0" presStyleIdx="0" presStyleCnt="1">
        <dgm:presLayoutVars>
          <dgm:chPref val="3"/>
        </dgm:presLayoutVars>
      </dgm:prSet>
      <dgm:spPr/>
    </dgm:pt>
    <dgm:pt modelId="{8B72C326-22D5-4E1E-80D6-42692125EE20}" type="pres">
      <dgm:prSet presAssocID="{4DB4C421-ED4C-4186-B563-7BDD837B272E}" presName="level2hierChild" presStyleCnt="0"/>
      <dgm:spPr/>
    </dgm:pt>
    <dgm:pt modelId="{B608AB81-9C22-4299-80D5-31C55039CD83}" type="pres">
      <dgm:prSet presAssocID="{D7E544FC-231C-4340-BBBD-A286225B502D}" presName="conn2-1" presStyleLbl="parChTrans1D2" presStyleIdx="0" presStyleCnt="5"/>
      <dgm:spPr/>
    </dgm:pt>
    <dgm:pt modelId="{FA8BEEE0-1048-4A59-BF24-1F46E90B8E77}" type="pres">
      <dgm:prSet presAssocID="{D7E544FC-231C-4340-BBBD-A286225B502D}" presName="connTx" presStyleLbl="parChTrans1D2" presStyleIdx="0" presStyleCnt="5"/>
      <dgm:spPr/>
    </dgm:pt>
    <dgm:pt modelId="{CC215AB9-BCFC-44DB-AC5C-B3DC1EC81E51}" type="pres">
      <dgm:prSet presAssocID="{9B9C7CC0-88F3-404B-8760-4E92E8AAD0E8}" presName="root2" presStyleCnt="0"/>
      <dgm:spPr/>
    </dgm:pt>
    <dgm:pt modelId="{E72C32FB-42B5-40A0-89D2-5C6E0100EDE1}" type="pres">
      <dgm:prSet presAssocID="{9B9C7CC0-88F3-404B-8760-4E92E8AAD0E8}" presName="LevelTwoTextNode" presStyleLbl="node2" presStyleIdx="0" presStyleCnt="5" custScaleX="288791" custScaleY="77973">
        <dgm:presLayoutVars>
          <dgm:chPref val="3"/>
        </dgm:presLayoutVars>
      </dgm:prSet>
      <dgm:spPr/>
    </dgm:pt>
    <dgm:pt modelId="{6684A801-B061-4D2A-8CE7-1AE35A8CCE25}" type="pres">
      <dgm:prSet presAssocID="{9B9C7CC0-88F3-404B-8760-4E92E8AAD0E8}" presName="level3hierChild" presStyleCnt="0"/>
      <dgm:spPr/>
    </dgm:pt>
    <dgm:pt modelId="{0CB3F567-8E2E-4C32-B09F-7D6A6F266EE8}" type="pres">
      <dgm:prSet presAssocID="{4FFA27EE-92B8-4436-98C0-EFFD998348BE}" presName="conn2-1" presStyleLbl="parChTrans1D2" presStyleIdx="1" presStyleCnt="5"/>
      <dgm:spPr/>
    </dgm:pt>
    <dgm:pt modelId="{65EC38FD-5022-428C-BECE-793F95956591}" type="pres">
      <dgm:prSet presAssocID="{4FFA27EE-92B8-4436-98C0-EFFD998348BE}" presName="connTx" presStyleLbl="parChTrans1D2" presStyleIdx="1" presStyleCnt="5"/>
      <dgm:spPr/>
    </dgm:pt>
    <dgm:pt modelId="{756C2156-6B03-4E2D-BEDE-4A04C0FF50C9}" type="pres">
      <dgm:prSet presAssocID="{460387C8-B6CC-4D87-96CC-E42D6D345BA5}" presName="root2" presStyleCnt="0"/>
      <dgm:spPr/>
    </dgm:pt>
    <dgm:pt modelId="{22F69ED5-73F1-4A4E-93F1-7D97BB5E96B6}" type="pres">
      <dgm:prSet presAssocID="{460387C8-B6CC-4D87-96CC-E42D6D345BA5}" presName="LevelTwoTextNode" presStyleLbl="node2" presStyleIdx="1" presStyleCnt="5" custScaleX="288791" custScaleY="77973">
        <dgm:presLayoutVars>
          <dgm:chPref val="3"/>
        </dgm:presLayoutVars>
      </dgm:prSet>
      <dgm:spPr/>
    </dgm:pt>
    <dgm:pt modelId="{5F581BC9-2681-4115-B182-B4AB8C221499}" type="pres">
      <dgm:prSet presAssocID="{460387C8-B6CC-4D87-96CC-E42D6D345BA5}" presName="level3hierChild" presStyleCnt="0"/>
      <dgm:spPr/>
    </dgm:pt>
    <dgm:pt modelId="{A3C66363-8F25-44A1-A3A2-AC56962DB5E3}" type="pres">
      <dgm:prSet presAssocID="{2AB2CD19-281F-4093-8572-077E5D4747DE}" presName="conn2-1" presStyleLbl="parChTrans1D2" presStyleIdx="2" presStyleCnt="5"/>
      <dgm:spPr/>
    </dgm:pt>
    <dgm:pt modelId="{1923B44A-C468-4225-B1CE-4C077A594CAE}" type="pres">
      <dgm:prSet presAssocID="{2AB2CD19-281F-4093-8572-077E5D4747DE}" presName="connTx" presStyleLbl="parChTrans1D2" presStyleIdx="2" presStyleCnt="5"/>
      <dgm:spPr/>
    </dgm:pt>
    <dgm:pt modelId="{BB1993A5-237A-4F4A-A7A6-CECD0B194387}" type="pres">
      <dgm:prSet presAssocID="{58505A9D-2D1A-473E-8774-62A90DBC15D7}" presName="root2" presStyleCnt="0"/>
      <dgm:spPr/>
    </dgm:pt>
    <dgm:pt modelId="{F3642F1A-ACE4-4794-A699-1B1BE4F25739}" type="pres">
      <dgm:prSet presAssocID="{58505A9D-2D1A-473E-8774-62A90DBC15D7}" presName="LevelTwoTextNode" presStyleLbl="node2" presStyleIdx="2" presStyleCnt="5" custScaleX="288791" custScaleY="77973">
        <dgm:presLayoutVars>
          <dgm:chPref val="3"/>
        </dgm:presLayoutVars>
      </dgm:prSet>
      <dgm:spPr/>
    </dgm:pt>
    <dgm:pt modelId="{55E267F5-20A4-4783-B9E4-A00A4FA80407}" type="pres">
      <dgm:prSet presAssocID="{58505A9D-2D1A-473E-8774-62A90DBC15D7}" presName="level3hierChild" presStyleCnt="0"/>
      <dgm:spPr/>
    </dgm:pt>
    <dgm:pt modelId="{46D31023-D480-4360-AEF8-8E58011A5E0C}" type="pres">
      <dgm:prSet presAssocID="{83EDDAFA-CA59-48FD-AF3F-02796D98FF33}" presName="conn2-1" presStyleLbl="parChTrans1D2" presStyleIdx="3" presStyleCnt="5"/>
      <dgm:spPr/>
    </dgm:pt>
    <dgm:pt modelId="{882B0CE2-AD79-40E3-A623-BE73811AE986}" type="pres">
      <dgm:prSet presAssocID="{83EDDAFA-CA59-48FD-AF3F-02796D98FF33}" presName="connTx" presStyleLbl="parChTrans1D2" presStyleIdx="3" presStyleCnt="5"/>
      <dgm:spPr/>
    </dgm:pt>
    <dgm:pt modelId="{B04D747B-7B95-4BC1-9187-0EA3D623236B}" type="pres">
      <dgm:prSet presAssocID="{BE46CE06-75A8-444B-A59D-57AC4F95C9E6}" presName="root2" presStyleCnt="0"/>
      <dgm:spPr/>
    </dgm:pt>
    <dgm:pt modelId="{936EE26E-7C35-4EF7-9405-5345412CE071}" type="pres">
      <dgm:prSet presAssocID="{BE46CE06-75A8-444B-A59D-57AC4F95C9E6}" presName="LevelTwoTextNode" presStyleLbl="node2" presStyleIdx="3" presStyleCnt="5" custScaleX="288791" custScaleY="77973">
        <dgm:presLayoutVars>
          <dgm:chPref val="3"/>
        </dgm:presLayoutVars>
      </dgm:prSet>
      <dgm:spPr/>
    </dgm:pt>
    <dgm:pt modelId="{ADFD34E5-D0AA-4BF7-A945-5819D7917EFA}" type="pres">
      <dgm:prSet presAssocID="{BE46CE06-75A8-444B-A59D-57AC4F95C9E6}" presName="level3hierChild" presStyleCnt="0"/>
      <dgm:spPr/>
    </dgm:pt>
    <dgm:pt modelId="{B9319AF1-1F26-45DE-8ED8-644AFF67CD98}" type="pres">
      <dgm:prSet presAssocID="{4D6A7173-7CC7-4E76-83B7-7F966609E829}" presName="conn2-1" presStyleLbl="parChTrans1D2" presStyleIdx="4" presStyleCnt="5"/>
      <dgm:spPr/>
    </dgm:pt>
    <dgm:pt modelId="{1F997F8A-B328-42DD-89A1-234391FD5AE7}" type="pres">
      <dgm:prSet presAssocID="{4D6A7173-7CC7-4E76-83B7-7F966609E829}" presName="connTx" presStyleLbl="parChTrans1D2" presStyleIdx="4" presStyleCnt="5"/>
      <dgm:spPr/>
    </dgm:pt>
    <dgm:pt modelId="{8413F5D5-436D-4C10-857A-B54E335F17E4}" type="pres">
      <dgm:prSet presAssocID="{6073E08E-DB1E-48F5-8393-61641EBF09E3}" presName="root2" presStyleCnt="0"/>
      <dgm:spPr/>
    </dgm:pt>
    <dgm:pt modelId="{B45F063D-3D05-422F-BEEC-980028A69BBC}" type="pres">
      <dgm:prSet presAssocID="{6073E08E-DB1E-48F5-8393-61641EBF09E3}" presName="LevelTwoTextNode" presStyleLbl="node2" presStyleIdx="4" presStyleCnt="5" custScaleX="288791" custScaleY="77973">
        <dgm:presLayoutVars>
          <dgm:chPref val="3"/>
        </dgm:presLayoutVars>
      </dgm:prSet>
      <dgm:spPr/>
    </dgm:pt>
    <dgm:pt modelId="{3BCA08FB-2947-4095-B4F8-D4CFD40631C9}" type="pres">
      <dgm:prSet presAssocID="{6073E08E-DB1E-48F5-8393-61641EBF09E3}" presName="level3hierChild" presStyleCnt="0"/>
      <dgm:spPr/>
    </dgm:pt>
  </dgm:ptLst>
  <dgm:cxnLst>
    <dgm:cxn modelId="{E1AFD806-3FFC-4982-866C-6AE807E31B7F}" type="presOf" srcId="{460387C8-B6CC-4D87-96CC-E42D6D345BA5}" destId="{22F69ED5-73F1-4A4E-93F1-7D97BB5E96B6}" srcOrd="0" destOrd="0" presId="urn:microsoft.com/office/officeart/2008/layout/HorizontalMultiLevelHierarchy"/>
    <dgm:cxn modelId="{D0CD160B-75A2-4D2D-8697-ABAFE1C538FF}" type="presOf" srcId="{D7E544FC-231C-4340-BBBD-A286225B502D}" destId="{B608AB81-9C22-4299-80D5-31C55039CD83}" srcOrd="0" destOrd="0" presId="urn:microsoft.com/office/officeart/2008/layout/HorizontalMultiLevelHierarchy"/>
    <dgm:cxn modelId="{D15E8921-EFD1-4422-AEBC-3AE63FC9DD9D}" srcId="{4DB4C421-ED4C-4186-B563-7BDD837B272E}" destId="{9B9C7CC0-88F3-404B-8760-4E92E8AAD0E8}" srcOrd="0" destOrd="0" parTransId="{D7E544FC-231C-4340-BBBD-A286225B502D}" sibTransId="{520BBA04-3577-4A3A-A789-E93D63726851}"/>
    <dgm:cxn modelId="{A457A025-EB21-4D16-A9CF-F2A0810B7B7A}" type="presOf" srcId="{4FFA27EE-92B8-4436-98C0-EFFD998348BE}" destId="{65EC38FD-5022-428C-BECE-793F95956591}" srcOrd="1" destOrd="0" presId="urn:microsoft.com/office/officeart/2008/layout/HorizontalMultiLevelHierarchy"/>
    <dgm:cxn modelId="{C4D60A5E-3EA0-43C1-AA04-E94C3EFF6B17}" type="presOf" srcId="{2AB2CD19-281F-4093-8572-077E5D4747DE}" destId="{A3C66363-8F25-44A1-A3A2-AC56962DB5E3}" srcOrd="0" destOrd="0" presId="urn:microsoft.com/office/officeart/2008/layout/HorizontalMultiLevelHierarchy"/>
    <dgm:cxn modelId="{AF435C6D-4E59-417F-A303-F1B3F943773F}" type="presOf" srcId="{4DB4C421-ED4C-4186-B563-7BDD837B272E}" destId="{F4630E84-FEC8-4575-B157-72E6F94F6420}" srcOrd="0" destOrd="0" presId="urn:microsoft.com/office/officeart/2008/layout/HorizontalMultiLevelHierarchy"/>
    <dgm:cxn modelId="{A8B21582-61D5-4EC3-A945-A3CB95B9135B}" type="presOf" srcId="{83EDDAFA-CA59-48FD-AF3F-02796D98FF33}" destId="{882B0CE2-AD79-40E3-A623-BE73811AE986}" srcOrd="1" destOrd="0" presId="urn:microsoft.com/office/officeart/2008/layout/HorizontalMultiLevelHierarchy"/>
    <dgm:cxn modelId="{2E578685-217C-4E65-A71E-92DBE0E3AF41}" type="presOf" srcId="{9B9C7CC0-88F3-404B-8760-4E92E8AAD0E8}" destId="{E72C32FB-42B5-40A0-89D2-5C6E0100EDE1}" srcOrd="0" destOrd="0" presId="urn:microsoft.com/office/officeart/2008/layout/HorizontalMultiLevelHierarchy"/>
    <dgm:cxn modelId="{E71CBE85-3B47-4354-802C-47AAAAF1609D}" srcId="{4DB4C421-ED4C-4186-B563-7BDD837B272E}" destId="{58505A9D-2D1A-473E-8774-62A90DBC15D7}" srcOrd="2" destOrd="0" parTransId="{2AB2CD19-281F-4093-8572-077E5D4747DE}" sibTransId="{44564CB2-15A3-493C-AD63-58A5C7180F33}"/>
    <dgm:cxn modelId="{433D3F91-83BB-4FDE-96F9-3E7438300BEC}" type="presOf" srcId="{2EB03C73-56E0-4F8A-95D8-D2587304B586}" destId="{51F4D6CD-9E72-494E-A441-D2CA908C7C1E}" srcOrd="0" destOrd="0" presId="urn:microsoft.com/office/officeart/2008/layout/HorizontalMultiLevelHierarchy"/>
    <dgm:cxn modelId="{F7D41292-382A-4961-BC7C-C42CC8DEA263}" type="presOf" srcId="{58505A9D-2D1A-473E-8774-62A90DBC15D7}" destId="{F3642F1A-ACE4-4794-A699-1B1BE4F25739}" srcOrd="0" destOrd="0" presId="urn:microsoft.com/office/officeart/2008/layout/HorizontalMultiLevelHierarchy"/>
    <dgm:cxn modelId="{EC643E93-A965-4619-A49A-F74E80A08AA7}" srcId="{4DB4C421-ED4C-4186-B563-7BDD837B272E}" destId="{460387C8-B6CC-4D87-96CC-E42D6D345BA5}" srcOrd="1" destOrd="0" parTransId="{4FFA27EE-92B8-4436-98C0-EFFD998348BE}" sibTransId="{523855B3-D10D-48BB-A337-260385B6D0DB}"/>
    <dgm:cxn modelId="{AEB23199-EB61-4485-BAE1-B4671247F6FB}" type="presOf" srcId="{4FFA27EE-92B8-4436-98C0-EFFD998348BE}" destId="{0CB3F567-8E2E-4C32-B09F-7D6A6F266EE8}" srcOrd="0" destOrd="0" presId="urn:microsoft.com/office/officeart/2008/layout/HorizontalMultiLevelHierarchy"/>
    <dgm:cxn modelId="{EB57EFB3-59B8-4025-BDD9-9A406595FC76}" type="presOf" srcId="{2AB2CD19-281F-4093-8572-077E5D4747DE}" destId="{1923B44A-C468-4225-B1CE-4C077A594CAE}" srcOrd="1" destOrd="0" presId="urn:microsoft.com/office/officeart/2008/layout/HorizontalMultiLevelHierarchy"/>
    <dgm:cxn modelId="{F8102AC5-ED28-491C-8289-7CA0DC944238}" type="presOf" srcId="{6073E08E-DB1E-48F5-8393-61641EBF09E3}" destId="{B45F063D-3D05-422F-BEEC-980028A69BBC}" srcOrd="0" destOrd="0" presId="urn:microsoft.com/office/officeart/2008/layout/HorizontalMultiLevelHierarchy"/>
    <dgm:cxn modelId="{A51E98CF-BCAA-4C1A-9C5E-0EB896259F64}" srcId="{4DB4C421-ED4C-4186-B563-7BDD837B272E}" destId="{BE46CE06-75A8-444B-A59D-57AC4F95C9E6}" srcOrd="3" destOrd="0" parTransId="{83EDDAFA-CA59-48FD-AF3F-02796D98FF33}" sibTransId="{BCBAA44E-AC80-4853-B225-0377B09C064D}"/>
    <dgm:cxn modelId="{803CA2CF-1FBE-4708-83F4-7DC64F00CBB5}" type="presOf" srcId="{83EDDAFA-CA59-48FD-AF3F-02796D98FF33}" destId="{46D31023-D480-4360-AEF8-8E58011A5E0C}" srcOrd="0" destOrd="0" presId="urn:microsoft.com/office/officeart/2008/layout/HorizontalMultiLevelHierarchy"/>
    <dgm:cxn modelId="{1BEC00DE-C0B5-4025-89CF-33C7DDA771E3}" type="presOf" srcId="{4D6A7173-7CC7-4E76-83B7-7F966609E829}" destId="{B9319AF1-1F26-45DE-8ED8-644AFF67CD98}" srcOrd="0" destOrd="0" presId="urn:microsoft.com/office/officeart/2008/layout/HorizontalMultiLevelHierarchy"/>
    <dgm:cxn modelId="{78463CDE-CA3E-4ADE-B163-D236EC50C28C}" srcId="{2EB03C73-56E0-4F8A-95D8-D2587304B586}" destId="{4DB4C421-ED4C-4186-B563-7BDD837B272E}" srcOrd="0" destOrd="0" parTransId="{2CB12688-BEC1-41BE-8D3C-8CBFF19CE610}" sibTransId="{C03292D4-D77B-4289-B3A8-16035FEB2229}"/>
    <dgm:cxn modelId="{C109E0E9-8973-497A-BA53-5541D3313DF6}" type="presOf" srcId="{4D6A7173-7CC7-4E76-83B7-7F966609E829}" destId="{1F997F8A-B328-42DD-89A1-234391FD5AE7}" srcOrd="1" destOrd="0" presId="urn:microsoft.com/office/officeart/2008/layout/HorizontalMultiLevelHierarchy"/>
    <dgm:cxn modelId="{886B88EB-A3FD-44C9-8CF8-4D717D64875B}" type="presOf" srcId="{BE46CE06-75A8-444B-A59D-57AC4F95C9E6}" destId="{936EE26E-7C35-4EF7-9405-5345412CE071}" srcOrd="0" destOrd="0" presId="urn:microsoft.com/office/officeart/2008/layout/HorizontalMultiLevelHierarchy"/>
    <dgm:cxn modelId="{67DA11EE-9938-4C9E-A7C4-77C62AAA0FD2}" srcId="{4DB4C421-ED4C-4186-B563-7BDD837B272E}" destId="{6073E08E-DB1E-48F5-8393-61641EBF09E3}" srcOrd="4" destOrd="0" parTransId="{4D6A7173-7CC7-4E76-83B7-7F966609E829}" sibTransId="{DE3025DB-E937-4FF4-9E20-E262B5223C5C}"/>
    <dgm:cxn modelId="{3F5D48F9-D76C-4CE6-BDEC-4F0474F99CD9}" type="presOf" srcId="{D7E544FC-231C-4340-BBBD-A286225B502D}" destId="{FA8BEEE0-1048-4A59-BF24-1F46E90B8E77}" srcOrd="1" destOrd="0" presId="urn:microsoft.com/office/officeart/2008/layout/HorizontalMultiLevelHierarchy"/>
    <dgm:cxn modelId="{AE52BD77-953B-469D-B4DC-F82D70133024}" type="presParOf" srcId="{51F4D6CD-9E72-494E-A441-D2CA908C7C1E}" destId="{61C26C98-285F-48B5-A03E-F98D5D8E5D7E}" srcOrd="0" destOrd="0" presId="urn:microsoft.com/office/officeart/2008/layout/HorizontalMultiLevelHierarchy"/>
    <dgm:cxn modelId="{7CD26943-F264-44C7-B80C-35D92CBB366C}" type="presParOf" srcId="{61C26C98-285F-48B5-A03E-F98D5D8E5D7E}" destId="{F4630E84-FEC8-4575-B157-72E6F94F6420}" srcOrd="0" destOrd="0" presId="urn:microsoft.com/office/officeart/2008/layout/HorizontalMultiLevelHierarchy"/>
    <dgm:cxn modelId="{EB61F777-20F4-4A64-B7D2-BA7FAF2CE0BF}" type="presParOf" srcId="{61C26C98-285F-48B5-A03E-F98D5D8E5D7E}" destId="{8B72C326-22D5-4E1E-80D6-42692125EE20}" srcOrd="1" destOrd="0" presId="urn:microsoft.com/office/officeart/2008/layout/HorizontalMultiLevelHierarchy"/>
    <dgm:cxn modelId="{72970AEC-7A48-477E-9783-A4C6F5575AB1}" type="presParOf" srcId="{8B72C326-22D5-4E1E-80D6-42692125EE20}" destId="{B608AB81-9C22-4299-80D5-31C55039CD83}" srcOrd="0" destOrd="0" presId="urn:microsoft.com/office/officeart/2008/layout/HorizontalMultiLevelHierarchy"/>
    <dgm:cxn modelId="{677B7329-0013-4146-8BA5-1721695AC7C2}" type="presParOf" srcId="{B608AB81-9C22-4299-80D5-31C55039CD83}" destId="{FA8BEEE0-1048-4A59-BF24-1F46E90B8E77}" srcOrd="0" destOrd="0" presId="urn:microsoft.com/office/officeart/2008/layout/HorizontalMultiLevelHierarchy"/>
    <dgm:cxn modelId="{A083BB60-2D65-4EF4-A5A1-4093FFAFA11F}" type="presParOf" srcId="{8B72C326-22D5-4E1E-80D6-42692125EE20}" destId="{CC215AB9-BCFC-44DB-AC5C-B3DC1EC81E51}" srcOrd="1" destOrd="0" presId="urn:microsoft.com/office/officeart/2008/layout/HorizontalMultiLevelHierarchy"/>
    <dgm:cxn modelId="{8F32B560-93E1-4FD3-89DD-AD0E4B580DCC}" type="presParOf" srcId="{CC215AB9-BCFC-44DB-AC5C-B3DC1EC81E51}" destId="{E72C32FB-42B5-40A0-89D2-5C6E0100EDE1}" srcOrd="0" destOrd="0" presId="urn:microsoft.com/office/officeart/2008/layout/HorizontalMultiLevelHierarchy"/>
    <dgm:cxn modelId="{29473C39-8911-4757-8297-54CAEFD5A331}" type="presParOf" srcId="{CC215AB9-BCFC-44DB-AC5C-B3DC1EC81E51}" destId="{6684A801-B061-4D2A-8CE7-1AE35A8CCE25}" srcOrd="1" destOrd="0" presId="urn:microsoft.com/office/officeart/2008/layout/HorizontalMultiLevelHierarchy"/>
    <dgm:cxn modelId="{02D9785E-6D09-4B6D-B3A8-90D88AA1798A}" type="presParOf" srcId="{8B72C326-22D5-4E1E-80D6-42692125EE20}" destId="{0CB3F567-8E2E-4C32-B09F-7D6A6F266EE8}" srcOrd="2" destOrd="0" presId="urn:microsoft.com/office/officeart/2008/layout/HorizontalMultiLevelHierarchy"/>
    <dgm:cxn modelId="{7F47D348-08EB-442C-8A61-7A1EF78F4CBA}" type="presParOf" srcId="{0CB3F567-8E2E-4C32-B09F-7D6A6F266EE8}" destId="{65EC38FD-5022-428C-BECE-793F95956591}" srcOrd="0" destOrd="0" presId="urn:microsoft.com/office/officeart/2008/layout/HorizontalMultiLevelHierarchy"/>
    <dgm:cxn modelId="{75008E97-68FF-4E5F-AF65-BE05B55B2A33}" type="presParOf" srcId="{8B72C326-22D5-4E1E-80D6-42692125EE20}" destId="{756C2156-6B03-4E2D-BEDE-4A04C0FF50C9}" srcOrd="3" destOrd="0" presId="urn:microsoft.com/office/officeart/2008/layout/HorizontalMultiLevelHierarchy"/>
    <dgm:cxn modelId="{9303C61A-34FC-4452-A02C-476F7DEE4591}" type="presParOf" srcId="{756C2156-6B03-4E2D-BEDE-4A04C0FF50C9}" destId="{22F69ED5-73F1-4A4E-93F1-7D97BB5E96B6}" srcOrd="0" destOrd="0" presId="urn:microsoft.com/office/officeart/2008/layout/HorizontalMultiLevelHierarchy"/>
    <dgm:cxn modelId="{FCFC78C7-F95C-4815-BB56-0CB1CCBFE111}" type="presParOf" srcId="{756C2156-6B03-4E2D-BEDE-4A04C0FF50C9}" destId="{5F581BC9-2681-4115-B182-B4AB8C221499}" srcOrd="1" destOrd="0" presId="urn:microsoft.com/office/officeart/2008/layout/HorizontalMultiLevelHierarchy"/>
    <dgm:cxn modelId="{AC079911-1718-4F7D-B1B3-932649D5B57E}" type="presParOf" srcId="{8B72C326-22D5-4E1E-80D6-42692125EE20}" destId="{A3C66363-8F25-44A1-A3A2-AC56962DB5E3}" srcOrd="4" destOrd="0" presId="urn:microsoft.com/office/officeart/2008/layout/HorizontalMultiLevelHierarchy"/>
    <dgm:cxn modelId="{E7349927-F5F8-4881-8CBF-67482E6B2DCC}" type="presParOf" srcId="{A3C66363-8F25-44A1-A3A2-AC56962DB5E3}" destId="{1923B44A-C468-4225-B1CE-4C077A594CAE}" srcOrd="0" destOrd="0" presId="urn:microsoft.com/office/officeart/2008/layout/HorizontalMultiLevelHierarchy"/>
    <dgm:cxn modelId="{9D89A1F6-6651-4225-BDA2-208D2FD382D1}" type="presParOf" srcId="{8B72C326-22D5-4E1E-80D6-42692125EE20}" destId="{BB1993A5-237A-4F4A-A7A6-CECD0B194387}" srcOrd="5" destOrd="0" presId="urn:microsoft.com/office/officeart/2008/layout/HorizontalMultiLevelHierarchy"/>
    <dgm:cxn modelId="{84C777BB-31E5-41DC-9DEC-F6C78BC036F4}" type="presParOf" srcId="{BB1993A5-237A-4F4A-A7A6-CECD0B194387}" destId="{F3642F1A-ACE4-4794-A699-1B1BE4F25739}" srcOrd="0" destOrd="0" presId="urn:microsoft.com/office/officeart/2008/layout/HorizontalMultiLevelHierarchy"/>
    <dgm:cxn modelId="{12311F27-A531-4E44-805A-CC42C45B3E19}" type="presParOf" srcId="{BB1993A5-237A-4F4A-A7A6-CECD0B194387}" destId="{55E267F5-20A4-4783-B9E4-A00A4FA80407}" srcOrd="1" destOrd="0" presId="urn:microsoft.com/office/officeart/2008/layout/HorizontalMultiLevelHierarchy"/>
    <dgm:cxn modelId="{049691A7-5646-49DE-B5A5-0A0103B96FB3}" type="presParOf" srcId="{8B72C326-22D5-4E1E-80D6-42692125EE20}" destId="{46D31023-D480-4360-AEF8-8E58011A5E0C}" srcOrd="6" destOrd="0" presId="urn:microsoft.com/office/officeart/2008/layout/HorizontalMultiLevelHierarchy"/>
    <dgm:cxn modelId="{804740D1-A2A6-4716-B8AB-2F46F8DB7E63}" type="presParOf" srcId="{46D31023-D480-4360-AEF8-8E58011A5E0C}" destId="{882B0CE2-AD79-40E3-A623-BE73811AE986}" srcOrd="0" destOrd="0" presId="urn:microsoft.com/office/officeart/2008/layout/HorizontalMultiLevelHierarchy"/>
    <dgm:cxn modelId="{AD53A8ED-7AF0-474C-866C-F2EE227B9249}" type="presParOf" srcId="{8B72C326-22D5-4E1E-80D6-42692125EE20}" destId="{B04D747B-7B95-4BC1-9187-0EA3D623236B}" srcOrd="7" destOrd="0" presId="urn:microsoft.com/office/officeart/2008/layout/HorizontalMultiLevelHierarchy"/>
    <dgm:cxn modelId="{CBAEDC10-9C48-4688-A7E3-7A58B04CAB28}" type="presParOf" srcId="{B04D747B-7B95-4BC1-9187-0EA3D623236B}" destId="{936EE26E-7C35-4EF7-9405-5345412CE071}" srcOrd="0" destOrd="0" presId="urn:microsoft.com/office/officeart/2008/layout/HorizontalMultiLevelHierarchy"/>
    <dgm:cxn modelId="{0423CDED-7A14-4D23-935D-8DC358EDABA9}" type="presParOf" srcId="{B04D747B-7B95-4BC1-9187-0EA3D623236B}" destId="{ADFD34E5-D0AA-4BF7-A945-5819D7917EFA}" srcOrd="1" destOrd="0" presId="urn:microsoft.com/office/officeart/2008/layout/HorizontalMultiLevelHierarchy"/>
    <dgm:cxn modelId="{D590D7E3-B409-4B34-8AF1-A6CBFAE9E2F3}" type="presParOf" srcId="{8B72C326-22D5-4E1E-80D6-42692125EE20}" destId="{B9319AF1-1F26-45DE-8ED8-644AFF67CD98}" srcOrd="8" destOrd="0" presId="urn:microsoft.com/office/officeart/2008/layout/HorizontalMultiLevelHierarchy"/>
    <dgm:cxn modelId="{BF23509D-B50F-4D58-9441-B2F435BC3B23}" type="presParOf" srcId="{B9319AF1-1F26-45DE-8ED8-644AFF67CD98}" destId="{1F997F8A-B328-42DD-89A1-234391FD5AE7}" srcOrd="0" destOrd="0" presId="urn:microsoft.com/office/officeart/2008/layout/HorizontalMultiLevelHierarchy"/>
    <dgm:cxn modelId="{804F1A41-B311-4336-A279-D6B5D4C506CA}" type="presParOf" srcId="{8B72C326-22D5-4E1E-80D6-42692125EE20}" destId="{8413F5D5-436D-4C10-857A-B54E335F17E4}" srcOrd="9" destOrd="0" presId="urn:microsoft.com/office/officeart/2008/layout/HorizontalMultiLevelHierarchy"/>
    <dgm:cxn modelId="{E0EAB3A6-7E30-4CBF-9B6B-9753F81CA314}" type="presParOf" srcId="{8413F5D5-436D-4C10-857A-B54E335F17E4}" destId="{B45F063D-3D05-422F-BEEC-980028A69BBC}" srcOrd="0" destOrd="0" presId="urn:microsoft.com/office/officeart/2008/layout/HorizontalMultiLevelHierarchy"/>
    <dgm:cxn modelId="{7F619E2F-2151-4255-9106-DC7EE55225A1}" type="presParOf" srcId="{8413F5D5-436D-4C10-857A-B54E335F17E4}" destId="{3BCA08FB-2947-4095-B4F8-D4CFD40631C9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1887556-B1FE-4996-BA35-B3C758FDE69F}" type="doc">
      <dgm:prSet loTypeId="urn:microsoft.com/office/officeart/2005/8/layout/hierarchy1" loCatId="hierarchy" qsTypeId="urn:microsoft.com/office/officeart/2005/8/quickstyle/3d2" qsCatId="3D" csTypeId="urn:microsoft.com/office/officeart/2005/8/colors/accent0_3" csCatId="mainScheme" phldr="1"/>
      <dgm:spPr/>
      <dgm:t>
        <a:bodyPr/>
        <a:lstStyle/>
        <a:p>
          <a:endParaRPr lang="cs-CZ"/>
        </a:p>
      </dgm:t>
    </dgm:pt>
    <dgm:pt modelId="{9DB25F6D-9D05-4E7C-8AE5-E1AD4F3F7D39}">
      <dgm:prSet phldrT="[Text]" custT="1"/>
      <dgm:spPr>
        <a:ln w="38100">
          <a:solidFill>
            <a:schemeClr val="tx1"/>
          </a:solidFill>
        </a:ln>
      </dgm:spPr>
      <dgm:t>
        <a:bodyPr/>
        <a:lstStyle/>
        <a:p>
          <a:r>
            <a:rPr lang="cs-CZ" sz="2400" b="1" dirty="0">
              <a:latin typeface="Amasis MT Pro Medium" panose="02040604050005020304" pitchFamily="18" charset="-18"/>
            </a:rPr>
            <a:t>ŘEDITEL MARKETINGOVÉHO VÝZKUMU A PŘEDPOVĚDÍ PRODEJE</a:t>
          </a:r>
        </a:p>
      </dgm:t>
    </dgm:pt>
    <dgm:pt modelId="{21D55DD2-51DA-4C0D-A4F7-1C4CD60112D3}" type="parTrans" cxnId="{215ECE3F-B1DE-41F7-A15F-965A7BF0723B}">
      <dgm:prSet/>
      <dgm:spPr/>
      <dgm:t>
        <a:bodyPr/>
        <a:lstStyle/>
        <a:p>
          <a:endParaRPr lang="cs-CZ"/>
        </a:p>
      </dgm:t>
    </dgm:pt>
    <dgm:pt modelId="{2DE2898E-2E22-415C-BC5D-38500D128467}" type="sibTrans" cxnId="{215ECE3F-B1DE-41F7-A15F-965A7BF0723B}">
      <dgm:prSet/>
      <dgm:spPr/>
      <dgm:t>
        <a:bodyPr/>
        <a:lstStyle/>
        <a:p>
          <a:endParaRPr lang="cs-CZ"/>
        </a:p>
      </dgm:t>
    </dgm:pt>
    <dgm:pt modelId="{305165B0-021A-4BFD-A208-B380FBD100AD}">
      <dgm:prSet phldrT="[Text]" custT="1"/>
      <dgm:spPr>
        <a:ln w="38100">
          <a:solidFill>
            <a:schemeClr val="tx1"/>
          </a:solidFill>
        </a:ln>
      </dgm:spPr>
      <dgm:t>
        <a:bodyPr/>
        <a:lstStyle/>
        <a:p>
          <a:r>
            <a:rPr lang="cs-CZ" sz="2000" dirty="0">
              <a:latin typeface="Amasis MT Pro Medium" panose="02040604050005020304" pitchFamily="18" charset="-18"/>
            </a:rPr>
            <a:t>ANALYTIK VÝZKUMU</a:t>
          </a:r>
        </a:p>
      </dgm:t>
    </dgm:pt>
    <dgm:pt modelId="{485CA74D-2132-4D2C-B1CC-CD77BEA8E911}" type="parTrans" cxnId="{B4A735BE-42E8-49EC-A749-C0E62913BC02}">
      <dgm:prSet/>
      <dgm:spPr>
        <a:ln w="38100">
          <a:solidFill>
            <a:schemeClr val="tx1"/>
          </a:solidFill>
        </a:ln>
      </dgm:spPr>
      <dgm:t>
        <a:bodyPr/>
        <a:lstStyle/>
        <a:p>
          <a:endParaRPr lang="cs-CZ" sz="1400"/>
        </a:p>
      </dgm:t>
    </dgm:pt>
    <dgm:pt modelId="{34D0426B-73E0-4BAE-846D-BAADD6BB8A43}" type="sibTrans" cxnId="{B4A735BE-42E8-49EC-A749-C0E62913BC02}">
      <dgm:prSet/>
      <dgm:spPr/>
      <dgm:t>
        <a:bodyPr/>
        <a:lstStyle/>
        <a:p>
          <a:endParaRPr lang="cs-CZ"/>
        </a:p>
      </dgm:t>
    </dgm:pt>
    <dgm:pt modelId="{989BFA74-D8D8-49CB-BD3B-A5F85A340B1E}">
      <dgm:prSet phldrT="[Text]" custT="1"/>
      <dgm:spPr>
        <a:ln w="38100">
          <a:solidFill>
            <a:schemeClr val="tx1"/>
          </a:solidFill>
        </a:ln>
      </dgm:spPr>
      <dgm:t>
        <a:bodyPr/>
        <a:lstStyle/>
        <a:p>
          <a:r>
            <a:rPr lang="cs-CZ" sz="2000" dirty="0">
              <a:latin typeface="Amasis MT Pro Medium" panose="02040604050005020304" pitchFamily="18" charset="-18"/>
            </a:rPr>
            <a:t>ASISTENT VÝZKUMU</a:t>
          </a:r>
        </a:p>
      </dgm:t>
    </dgm:pt>
    <dgm:pt modelId="{DC64E4CD-797B-4640-9898-2212E3A09F62}" type="parTrans" cxnId="{EF92DDA5-838A-490B-ABDA-7CEA71ADD841}">
      <dgm:prSet/>
      <dgm:spPr>
        <a:ln w="38100">
          <a:solidFill>
            <a:schemeClr val="tx1"/>
          </a:solidFill>
        </a:ln>
      </dgm:spPr>
      <dgm:t>
        <a:bodyPr/>
        <a:lstStyle/>
        <a:p>
          <a:endParaRPr lang="cs-CZ" sz="1400"/>
        </a:p>
      </dgm:t>
    </dgm:pt>
    <dgm:pt modelId="{7B5BD705-6A7B-4D73-80CD-4A77E5B871A5}" type="sibTrans" cxnId="{EF92DDA5-838A-490B-ABDA-7CEA71ADD841}">
      <dgm:prSet/>
      <dgm:spPr/>
      <dgm:t>
        <a:bodyPr/>
        <a:lstStyle/>
        <a:p>
          <a:endParaRPr lang="cs-CZ"/>
        </a:p>
      </dgm:t>
    </dgm:pt>
    <dgm:pt modelId="{D994B445-9894-4C93-84E1-8CCFC798955B}">
      <dgm:prSet phldrT="[Text]" custT="1"/>
      <dgm:spPr>
        <a:ln w="38100">
          <a:solidFill>
            <a:schemeClr val="tx1"/>
          </a:solidFill>
        </a:ln>
      </dgm:spPr>
      <dgm:t>
        <a:bodyPr/>
        <a:lstStyle/>
        <a:p>
          <a:r>
            <a:rPr lang="cs-CZ" sz="2000" dirty="0">
              <a:latin typeface="Amasis MT Pro Medium" panose="02040604050005020304" pitchFamily="18" charset="-18"/>
            </a:rPr>
            <a:t>MANAŽER PODPŮRNÉHO ROZHODOVACÍHO SYSTÉMU</a:t>
          </a:r>
        </a:p>
      </dgm:t>
    </dgm:pt>
    <dgm:pt modelId="{794FFBAE-13FE-48DB-B34D-6B4C5ABEE172}" type="parTrans" cxnId="{D318FF7D-25BE-4D7F-83BB-66F62C279834}">
      <dgm:prSet/>
      <dgm:spPr>
        <a:ln w="38100">
          <a:solidFill>
            <a:schemeClr val="tx1"/>
          </a:solidFill>
        </a:ln>
      </dgm:spPr>
      <dgm:t>
        <a:bodyPr/>
        <a:lstStyle/>
        <a:p>
          <a:endParaRPr lang="cs-CZ" sz="1400"/>
        </a:p>
      </dgm:t>
    </dgm:pt>
    <dgm:pt modelId="{192B39B2-2FF8-4A2A-9F8D-EADEAF91A8B7}" type="sibTrans" cxnId="{D318FF7D-25BE-4D7F-83BB-66F62C279834}">
      <dgm:prSet/>
      <dgm:spPr/>
      <dgm:t>
        <a:bodyPr/>
        <a:lstStyle/>
        <a:p>
          <a:endParaRPr lang="cs-CZ"/>
        </a:p>
      </dgm:t>
    </dgm:pt>
    <dgm:pt modelId="{AAF03D0B-D63F-4A8C-9FA1-8E5ABBE18852}">
      <dgm:prSet phldrT="[Text]" custT="1"/>
      <dgm:spPr>
        <a:ln w="38100">
          <a:solidFill>
            <a:schemeClr val="tx1"/>
          </a:solidFill>
        </a:ln>
      </dgm:spPr>
      <dgm:t>
        <a:bodyPr/>
        <a:lstStyle/>
        <a:p>
          <a:r>
            <a:rPr lang="cs-CZ" sz="2000" dirty="0">
              <a:latin typeface="Amasis MT Pro Medium" panose="02040604050005020304" pitchFamily="18" charset="-18"/>
            </a:rPr>
            <a:t>ANALYTIK PROGNÓZ A PŘEDPOVĚDÍ</a:t>
          </a:r>
        </a:p>
      </dgm:t>
    </dgm:pt>
    <dgm:pt modelId="{E08467C7-8F91-4C0A-9575-731ACD3BF894}" type="parTrans" cxnId="{CD635072-1741-4197-8A00-611538AEA301}">
      <dgm:prSet/>
      <dgm:spPr>
        <a:ln w="38100">
          <a:solidFill>
            <a:schemeClr val="tx1"/>
          </a:solidFill>
        </a:ln>
      </dgm:spPr>
      <dgm:t>
        <a:bodyPr/>
        <a:lstStyle/>
        <a:p>
          <a:endParaRPr lang="cs-CZ" sz="1400"/>
        </a:p>
      </dgm:t>
    </dgm:pt>
    <dgm:pt modelId="{07470BD9-1F36-4900-B981-892E53F80981}" type="sibTrans" cxnId="{CD635072-1741-4197-8A00-611538AEA301}">
      <dgm:prSet/>
      <dgm:spPr/>
      <dgm:t>
        <a:bodyPr/>
        <a:lstStyle/>
        <a:p>
          <a:endParaRPr lang="cs-CZ"/>
        </a:p>
      </dgm:t>
    </dgm:pt>
    <dgm:pt modelId="{35BA8869-C5A0-422F-8D5F-7808B3D3F658}" type="pres">
      <dgm:prSet presAssocID="{11887556-B1FE-4996-BA35-B3C758FDE69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C025F98-8756-4170-B74C-670DDC7B774D}" type="pres">
      <dgm:prSet presAssocID="{9DB25F6D-9D05-4E7C-8AE5-E1AD4F3F7D39}" presName="hierRoot1" presStyleCnt="0"/>
      <dgm:spPr/>
    </dgm:pt>
    <dgm:pt modelId="{7B167ED5-065B-4701-BF58-CE6A099A82E0}" type="pres">
      <dgm:prSet presAssocID="{9DB25F6D-9D05-4E7C-8AE5-E1AD4F3F7D39}" presName="composite" presStyleCnt="0"/>
      <dgm:spPr/>
    </dgm:pt>
    <dgm:pt modelId="{878FACE9-398E-4813-AAC0-062389422EF7}" type="pres">
      <dgm:prSet presAssocID="{9DB25F6D-9D05-4E7C-8AE5-E1AD4F3F7D39}" presName="background" presStyleLbl="node0" presStyleIdx="0" presStyleCnt="1"/>
      <dgm:spPr>
        <a:ln w="38100">
          <a:solidFill>
            <a:schemeClr val="tx1"/>
          </a:solidFill>
        </a:ln>
      </dgm:spPr>
    </dgm:pt>
    <dgm:pt modelId="{CB628C3E-B340-4C0F-8B9D-F3782906522A}" type="pres">
      <dgm:prSet presAssocID="{9DB25F6D-9D05-4E7C-8AE5-E1AD4F3F7D39}" presName="text" presStyleLbl="fgAcc0" presStyleIdx="0" presStyleCnt="1" custScaleX="238594" custScaleY="86141">
        <dgm:presLayoutVars>
          <dgm:chPref val="3"/>
        </dgm:presLayoutVars>
      </dgm:prSet>
      <dgm:spPr/>
    </dgm:pt>
    <dgm:pt modelId="{9A61CA8B-C5B5-4B50-8B93-3BCA53FB5D01}" type="pres">
      <dgm:prSet presAssocID="{9DB25F6D-9D05-4E7C-8AE5-E1AD4F3F7D39}" presName="hierChild2" presStyleCnt="0"/>
      <dgm:spPr/>
    </dgm:pt>
    <dgm:pt modelId="{B63B2DBD-9164-4C83-8A57-59529CB175A0}" type="pres">
      <dgm:prSet presAssocID="{485CA74D-2132-4D2C-B1CC-CD77BEA8E911}" presName="Name10" presStyleLbl="parChTrans1D2" presStyleIdx="0" presStyleCnt="2" custSzY="613720"/>
      <dgm:spPr/>
    </dgm:pt>
    <dgm:pt modelId="{E8483BFC-3555-445D-B28F-D0C853BF585A}" type="pres">
      <dgm:prSet presAssocID="{305165B0-021A-4BFD-A208-B380FBD100AD}" presName="hierRoot2" presStyleCnt="0"/>
      <dgm:spPr/>
    </dgm:pt>
    <dgm:pt modelId="{2ACCDBE2-E5E1-4A0C-BD5C-5C7B482EFD63}" type="pres">
      <dgm:prSet presAssocID="{305165B0-021A-4BFD-A208-B380FBD100AD}" presName="composite2" presStyleCnt="0"/>
      <dgm:spPr/>
    </dgm:pt>
    <dgm:pt modelId="{4ED5008E-F353-4F53-9EB8-225BEC76ECC6}" type="pres">
      <dgm:prSet presAssocID="{305165B0-021A-4BFD-A208-B380FBD100AD}" presName="background2" presStyleLbl="node2" presStyleIdx="0" presStyleCnt="2"/>
      <dgm:spPr>
        <a:ln w="38100">
          <a:solidFill>
            <a:schemeClr val="tx1"/>
          </a:solidFill>
        </a:ln>
      </dgm:spPr>
    </dgm:pt>
    <dgm:pt modelId="{F299EE81-CE9C-4241-81A4-E347AB55AB01}" type="pres">
      <dgm:prSet presAssocID="{305165B0-021A-4BFD-A208-B380FBD100AD}" presName="text2" presStyleLbl="fgAcc2" presStyleIdx="0" presStyleCnt="2" custScaleX="179570" custScaleY="59499" custLinFactNeighborX="-61450" custLinFactNeighborY="2360">
        <dgm:presLayoutVars>
          <dgm:chPref val="3"/>
        </dgm:presLayoutVars>
      </dgm:prSet>
      <dgm:spPr/>
    </dgm:pt>
    <dgm:pt modelId="{E42EBE7A-CD16-466C-BAD1-69CAC81089BC}" type="pres">
      <dgm:prSet presAssocID="{305165B0-021A-4BFD-A208-B380FBD100AD}" presName="hierChild3" presStyleCnt="0"/>
      <dgm:spPr/>
    </dgm:pt>
    <dgm:pt modelId="{602E666B-D2D8-4C3C-9C2A-237A5A00492E}" type="pres">
      <dgm:prSet presAssocID="{DC64E4CD-797B-4640-9898-2212E3A09F62}" presName="Name17" presStyleLbl="parChTrans1D3" presStyleIdx="0" presStyleCnt="2" custSzY="554209"/>
      <dgm:spPr/>
    </dgm:pt>
    <dgm:pt modelId="{BAD28EC4-4B71-4C0C-8B4D-2965456C1423}" type="pres">
      <dgm:prSet presAssocID="{989BFA74-D8D8-49CB-BD3B-A5F85A340B1E}" presName="hierRoot3" presStyleCnt="0"/>
      <dgm:spPr/>
    </dgm:pt>
    <dgm:pt modelId="{B414F80F-053A-46D5-B41A-ED4A396C3F1D}" type="pres">
      <dgm:prSet presAssocID="{989BFA74-D8D8-49CB-BD3B-A5F85A340B1E}" presName="composite3" presStyleCnt="0"/>
      <dgm:spPr/>
    </dgm:pt>
    <dgm:pt modelId="{66F68199-B11B-4B2B-AF18-CF8429260781}" type="pres">
      <dgm:prSet presAssocID="{989BFA74-D8D8-49CB-BD3B-A5F85A340B1E}" presName="background3" presStyleLbl="node3" presStyleIdx="0" presStyleCnt="2"/>
      <dgm:spPr>
        <a:ln w="38100">
          <a:solidFill>
            <a:schemeClr val="tx1"/>
          </a:solidFill>
        </a:ln>
      </dgm:spPr>
    </dgm:pt>
    <dgm:pt modelId="{6899C593-9382-474F-9C5C-54A0CDDF5C89}" type="pres">
      <dgm:prSet presAssocID="{989BFA74-D8D8-49CB-BD3B-A5F85A340B1E}" presName="text3" presStyleLbl="fgAcc3" presStyleIdx="0" presStyleCnt="2" custScaleX="179570" custScaleY="59499" custLinFactNeighborX="-61449" custLinFactNeighborY="50">
        <dgm:presLayoutVars>
          <dgm:chPref val="3"/>
        </dgm:presLayoutVars>
      </dgm:prSet>
      <dgm:spPr/>
    </dgm:pt>
    <dgm:pt modelId="{0FC2ABBD-747F-4960-9532-4D19F8B08F47}" type="pres">
      <dgm:prSet presAssocID="{989BFA74-D8D8-49CB-BD3B-A5F85A340B1E}" presName="hierChild4" presStyleCnt="0"/>
      <dgm:spPr/>
    </dgm:pt>
    <dgm:pt modelId="{25D73565-FF81-482F-9C87-AF07A5220CAE}" type="pres">
      <dgm:prSet presAssocID="{794FFBAE-13FE-48DB-B34D-6B4C5ABEE172}" presName="Name10" presStyleLbl="parChTrans1D2" presStyleIdx="1" presStyleCnt="2" custSzY="613720"/>
      <dgm:spPr/>
    </dgm:pt>
    <dgm:pt modelId="{C40A53FE-F78B-4485-BC12-EA486B0C59C4}" type="pres">
      <dgm:prSet presAssocID="{D994B445-9894-4C93-84E1-8CCFC798955B}" presName="hierRoot2" presStyleCnt="0"/>
      <dgm:spPr/>
    </dgm:pt>
    <dgm:pt modelId="{F1B3DAE9-70AA-431E-B66A-49E7798C24BD}" type="pres">
      <dgm:prSet presAssocID="{D994B445-9894-4C93-84E1-8CCFC798955B}" presName="composite2" presStyleCnt="0"/>
      <dgm:spPr/>
    </dgm:pt>
    <dgm:pt modelId="{1B4879C6-A874-4CF4-95D7-CACA84C38B4B}" type="pres">
      <dgm:prSet presAssocID="{D994B445-9894-4C93-84E1-8CCFC798955B}" presName="background2" presStyleLbl="node2" presStyleIdx="1" presStyleCnt="2"/>
      <dgm:spPr>
        <a:ln w="38100">
          <a:solidFill>
            <a:schemeClr val="tx1"/>
          </a:solidFill>
        </a:ln>
      </dgm:spPr>
    </dgm:pt>
    <dgm:pt modelId="{5B06FDB5-0A85-4AC6-965D-F554CAD6513B}" type="pres">
      <dgm:prSet presAssocID="{D994B445-9894-4C93-84E1-8CCFC798955B}" presName="text2" presStyleLbl="fgAcc2" presStyleIdx="1" presStyleCnt="2" custScaleX="193364" custScaleY="59499" custLinFactNeighborX="72691" custLinFactNeighborY="2360">
        <dgm:presLayoutVars>
          <dgm:chPref val="3"/>
        </dgm:presLayoutVars>
      </dgm:prSet>
      <dgm:spPr/>
    </dgm:pt>
    <dgm:pt modelId="{9F76B19B-2D6C-4C93-AA30-AC6E3CB57AAE}" type="pres">
      <dgm:prSet presAssocID="{D994B445-9894-4C93-84E1-8CCFC798955B}" presName="hierChild3" presStyleCnt="0"/>
      <dgm:spPr/>
    </dgm:pt>
    <dgm:pt modelId="{9D79A6C2-DC8E-4E40-8FB3-9FDC78547409}" type="pres">
      <dgm:prSet presAssocID="{E08467C7-8F91-4C0A-9575-731ACD3BF894}" presName="Name17" presStyleLbl="parChTrans1D3" presStyleIdx="1" presStyleCnt="2" custSzY="554209"/>
      <dgm:spPr/>
    </dgm:pt>
    <dgm:pt modelId="{C5868244-B3D8-4B85-86B6-284B787DD6D5}" type="pres">
      <dgm:prSet presAssocID="{AAF03D0B-D63F-4A8C-9FA1-8E5ABBE18852}" presName="hierRoot3" presStyleCnt="0"/>
      <dgm:spPr/>
    </dgm:pt>
    <dgm:pt modelId="{53A7D7DA-46F4-4EC4-97D5-3C4502027865}" type="pres">
      <dgm:prSet presAssocID="{AAF03D0B-D63F-4A8C-9FA1-8E5ABBE18852}" presName="composite3" presStyleCnt="0"/>
      <dgm:spPr/>
    </dgm:pt>
    <dgm:pt modelId="{5CDC59FD-8C6C-42D3-825A-5DE1A8CBB756}" type="pres">
      <dgm:prSet presAssocID="{AAF03D0B-D63F-4A8C-9FA1-8E5ABBE18852}" presName="background3" presStyleLbl="node3" presStyleIdx="1" presStyleCnt="2"/>
      <dgm:spPr>
        <a:ln w="38100">
          <a:solidFill>
            <a:schemeClr val="tx1"/>
          </a:solidFill>
        </a:ln>
      </dgm:spPr>
    </dgm:pt>
    <dgm:pt modelId="{15427386-9A10-4445-BE3C-B57C3FE9703C}" type="pres">
      <dgm:prSet presAssocID="{AAF03D0B-D63F-4A8C-9FA1-8E5ABBE18852}" presName="text3" presStyleLbl="fgAcc3" presStyleIdx="1" presStyleCnt="2" custScaleX="193364" custScaleY="59499" custLinFactNeighborX="72691" custLinFactNeighborY="50">
        <dgm:presLayoutVars>
          <dgm:chPref val="3"/>
        </dgm:presLayoutVars>
      </dgm:prSet>
      <dgm:spPr/>
    </dgm:pt>
    <dgm:pt modelId="{E2F20719-E810-49AE-93DD-7FC9AC1BD82E}" type="pres">
      <dgm:prSet presAssocID="{AAF03D0B-D63F-4A8C-9FA1-8E5ABBE18852}" presName="hierChild4" presStyleCnt="0"/>
      <dgm:spPr/>
    </dgm:pt>
  </dgm:ptLst>
  <dgm:cxnLst>
    <dgm:cxn modelId="{CB724B1E-9ABB-4723-830C-F63800D08C98}" type="presOf" srcId="{794FFBAE-13FE-48DB-B34D-6B4C5ABEE172}" destId="{25D73565-FF81-482F-9C87-AF07A5220CAE}" srcOrd="0" destOrd="0" presId="urn:microsoft.com/office/officeart/2005/8/layout/hierarchy1"/>
    <dgm:cxn modelId="{E4788333-F28F-4C5A-881A-84CA6D085DAD}" type="presOf" srcId="{D994B445-9894-4C93-84E1-8CCFC798955B}" destId="{5B06FDB5-0A85-4AC6-965D-F554CAD6513B}" srcOrd="0" destOrd="0" presId="urn:microsoft.com/office/officeart/2005/8/layout/hierarchy1"/>
    <dgm:cxn modelId="{215ECE3F-B1DE-41F7-A15F-965A7BF0723B}" srcId="{11887556-B1FE-4996-BA35-B3C758FDE69F}" destId="{9DB25F6D-9D05-4E7C-8AE5-E1AD4F3F7D39}" srcOrd="0" destOrd="0" parTransId="{21D55DD2-51DA-4C0D-A4F7-1C4CD60112D3}" sibTransId="{2DE2898E-2E22-415C-BC5D-38500D128467}"/>
    <dgm:cxn modelId="{9898A45B-D46B-4CA5-A857-9315A38F06C8}" type="presOf" srcId="{DC64E4CD-797B-4640-9898-2212E3A09F62}" destId="{602E666B-D2D8-4C3C-9C2A-237A5A00492E}" srcOrd="0" destOrd="0" presId="urn:microsoft.com/office/officeart/2005/8/layout/hierarchy1"/>
    <dgm:cxn modelId="{E8CC2765-9A29-494C-BF56-EA871466723A}" type="presOf" srcId="{AAF03D0B-D63F-4A8C-9FA1-8E5ABBE18852}" destId="{15427386-9A10-4445-BE3C-B57C3FE9703C}" srcOrd="0" destOrd="0" presId="urn:microsoft.com/office/officeart/2005/8/layout/hierarchy1"/>
    <dgm:cxn modelId="{9CE4F551-294D-4C98-853D-5F033452AF44}" type="presOf" srcId="{9DB25F6D-9D05-4E7C-8AE5-E1AD4F3F7D39}" destId="{CB628C3E-B340-4C0F-8B9D-F3782906522A}" srcOrd="0" destOrd="0" presId="urn:microsoft.com/office/officeart/2005/8/layout/hierarchy1"/>
    <dgm:cxn modelId="{CD635072-1741-4197-8A00-611538AEA301}" srcId="{D994B445-9894-4C93-84E1-8CCFC798955B}" destId="{AAF03D0B-D63F-4A8C-9FA1-8E5ABBE18852}" srcOrd="0" destOrd="0" parTransId="{E08467C7-8F91-4C0A-9575-731ACD3BF894}" sibTransId="{07470BD9-1F36-4900-B981-892E53F80981}"/>
    <dgm:cxn modelId="{D318FF7D-25BE-4D7F-83BB-66F62C279834}" srcId="{9DB25F6D-9D05-4E7C-8AE5-E1AD4F3F7D39}" destId="{D994B445-9894-4C93-84E1-8CCFC798955B}" srcOrd="1" destOrd="0" parTransId="{794FFBAE-13FE-48DB-B34D-6B4C5ABEE172}" sibTransId="{192B39B2-2FF8-4A2A-9F8D-EADEAF91A8B7}"/>
    <dgm:cxn modelId="{E6E02A82-BDE1-44A9-A6D8-682A2B4B26F8}" type="presOf" srcId="{305165B0-021A-4BFD-A208-B380FBD100AD}" destId="{F299EE81-CE9C-4241-81A4-E347AB55AB01}" srcOrd="0" destOrd="0" presId="urn:microsoft.com/office/officeart/2005/8/layout/hierarchy1"/>
    <dgm:cxn modelId="{6AB30D9D-3979-4501-810C-21B5941588FC}" type="presOf" srcId="{E08467C7-8F91-4C0A-9575-731ACD3BF894}" destId="{9D79A6C2-DC8E-4E40-8FB3-9FDC78547409}" srcOrd="0" destOrd="0" presId="urn:microsoft.com/office/officeart/2005/8/layout/hierarchy1"/>
    <dgm:cxn modelId="{EF92DDA5-838A-490B-ABDA-7CEA71ADD841}" srcId="{305165B0-021A-4BFD-A208-B380FBD100AD}" destId="{989BFA74-D8D8-49CB-BD3B-A5F85A340B1E}" srcOrd="0" destOrd="0" parTransId="{DC64E4CD-797B-4640-9898-2212E3A09F62}" sibTransId="{7B5BD705-6A7B-4D73-80CD-4A77E5B871A5}"/>
    <dgm:cxn modelId="{73C886BA-D983-4BCA-8785-7B4011672A03}" type="presOf" srcId="{485CA74D-2132-4D2C-B1CC-CD77BEA8E911}" destId="{B63B2DBD-9164-4C83-8A57-59529CB175A0}" srcOrd="0" destOrd="0" presId="urn:microsoft.com/office/officeart/2005/8/layout/hierarchy1"/>
    <dgm:cxn modelId="{B4A735BE-42E8-49EC-A749-C0E62913BC02}" srcId="{9DB25F6D-9D05-4E7C-8AE5-E1AD4F3F7D39}" destId="{305165B0-021A-4BFD-A208-B380FBD100AD}" srcOrd="0" destOrd="0" parTransId="{485CA74D-2132-4D2C-B1CC-CD77BEA8E911}" sibTransId="{34D0426B-73E0-4BAE-846D-BAADD6BB8A43}"/>
    <dgm:cxn modelId="{07C31DD2-741E-41C6-A623-926B53761FF6}" type="presOf" srcId="{989BFA74-D8D8-49CB-BD3B-A5F85A340B1E}" destId="{6899C593-9382-474F-9C5C-54A0CDDF5C89}" srcOrd="0" destOrd="0" presId="urn:microsoft.com/office/officeart/2005/8/layout/hierarchy1"/>
    <dgm:cxn modelId="{90ABC8D3-AF34-4711-BB15-97D07277BC21}" type="presOf" srcId="{11887556-B1FE-4996-BA35-B3C758FDE69F}" destId="{35BA8869-C5A0-422F-8D5F-7808B3D3F658}" srcOrd="0" destOrd="0" presId="urn:microsoft.com/office/officeart/2005/8/layout/hierarchy1"/>
    <dgm:cxn modelId="{4B742E27-6E34-4610-B976-9955E9A33EA0}" type="presParOf" srcId="{35BA8869-C5A0-422F-8D5F-7808B3D3F658}" destId="{EC025F98-8756-4170-B74C-670DDC7B774D}" srcOrd="0" destOrd="0" presId="urn:microsoft.com/office/officeart/2005/8/layout/hierarchy1"/>
    <dgm:cxn modelId="{B022FAC5-5F92-437D-912B-23D41C2CEB3A}" type="presParOf" srcId="{EC025F98-8756-4170-B74C-670DDC7B774D}" destId="{7B167ED5-065B-4701-BF58-CE6A099A82E0}" srcOrd="0" destOrd="0" presId="urn:microsoft.com/office/officeart/2005/8/layout/hierarchy1"/>
    <dgm:cxn modelId="{F816D1D3-AADF-47BE-80DA-EF7F6B46EB42}" type="presParOf" srcId="{7B167ED5-065B-4701-BF58-CE6A099A82E0}" destId="{878FACE9-398E-4813-AAC0-062389422EF7}" srcOrd="0" destOrd="0" presId="urn:microsoft.com/office/officeart/2005/8/layout/hierarchy1"/>
    <dgm:cxn modelId="{D760EA97-2F19-4F63-87D7-415A81BB9E60}" type="presParOf" srcId="{7B167ED5-065B-4701-BF58-CE6A099A82E0}" destId="{CB628C3E-B340-4C0F-8B9D-F3782906522A}" srcOrd="1" destOrd="0" presId="urn:microsoft.com/office/officeart/2005/8/layout/hierarchy1"/>
    <dgm:cxn modelId="{BEF2E659-2FD9-497C-8DE2-368E83839A1F}" type="presParOf" srcId="{EC025F98-8756-4170-B74C-670DDC7B774D}" destId="{9A61CA8B-C5B5-4B50-8B93-3BCA53FB5D01}" srcOrd="1" destOrd="0" presId="urn:microsoft.com/office/officeart/2005/8/layout/hierarchy1"/>
    <dgm:cxn modelId="{D245A04A-8B81-42BA-9503-B95EC47F095F}" type="presParOf" srcId="{9A61CA8B-C5B5-4B50-8B93-3BCA53FB5D01}" destId="{B63B2DBD-9164-4C83-8A57-59529CB175A0}" srcOrd="0" destOrd="0" presId="urn:microsoft.com/office/officeart/2005/8/layout/hierarchy1"/>
    <dgm:cxn modelId="{847B9153-B136-4AFD-99CC-A1F2AD57C800}" type="presParOf" srcId="{9A61CA8B-C5B5-4B50-8B93-3BCA53FB5D01}" destId="{E8483BFC-3555-445D-B28F-D0C853BF585A}" srcOrd="1" destOrd="0" presId="urn:microsoft.com/office/officeart/2005/8/layout/hierarchy1"/>
    <dgm:cxn modelId="{454A9F77-FE70-47DE-A8DA-201671C5ED16}" type="presParOf" srcId="{E8483BFC-3555-445D-B28F-D0C853BF585A}" destId="{2ACCDBE2-E5E1-4A0C-BD5C-5C7B482EFD63}" srcOrd="0" destOrd="0" presId="urn:microsoft.com/office/officeart/2005/8/layout/hierarchy1"/>
    <dgm:cxn modelId="{40D29F51-F4F1-400B-B38E-0F11037692E1}" type="presParOf" srcId="{2ACCDBE2-E5E1-4A0C-BD5C-5C7B482EFD63}" destId="{4ED5008E-F353-4F53-9EB8-225BEC76ECC6}" srcOrd="0" destOrd="0" presId="urn:microsoft.com/office/officeart/2005/8/layout/hierarchy1"/>
    <dgm:cxn modelId="{334E54C3-078F-4BCD-B7E3-15A684FA46EA}" type="presParOf" srcId="{2ACCDBE2-E5E1-4A0C-BD5C-5C7B482EFD63}" destId="{F299EE81-CE9C-4241-81A4-E347AB55AB01}" srcOrd="1" destOrd="0" presId="urn:microsoft.com/office/officeart/2005/8/layout/hierarchy1"/>
    <dgm:cxn modelId="{80A5CF1F-4234-4F7C-B494-AA26F0C5C380}" type="presParOf" srcId="{E8483BFC-3555-445D-B28F-D0C853BF585A}" destId="{E42EBE7A-CD16-466C-BAD1-69CAC81089BC}" srcOrd="1" destOrd="0" presId="urn:microsoft.com/office/officeart/2005/8/layout/hierarchy1"/>
    <dgm:cxn modelId="{DC1E15B4-163C-4890-99C9-BDF675037062}" type="presParOf" srcId="{E42EBE7A-CD16-466C-BAD1-69CAC81089BC}" destId="{602E666B-D2D8-4C3C-9C2A-237A5A00492E}" srcOrd="0" destOrd="0" presId="urn:microsoft.com/office/officeart/2005/8/layout/hierarchy1"/>
    <dgm:cxn modelId="{75D2AF9D-0C42-4C76-A74F-D3860BF88D26}" type="presParOf" srcId="{E42EBE7A-CD16-466C-BAD1-69CAC81089BC}" destId="{BAD28EC4-4B71-4C0C-8B4D-2965456C1423}" srcOrd="1" destOrd="0" presId="urn:microsoft.com/office/officeart/2005/8/layout/hierarchy1"/>
    <dgm:cxn modelId="{761687A4-A480-4F33-A099-BAFC918F7525}" type="presParOf" srcId="{BAD28EC4-4B71-4C0C-8B4D-2965456C1423}" destId="{B414F80F-053A-46D5-B41A-ED4A396C3F1D}" srcOrd="0" destOrd="0" presId="urn:microsoft.com/office/officeart/2005/8/layout/hierarchy1"/>
    <dgm:cxn modelId="{1586330F-0208-43DD-9E07-45AB903CFDA9}" type="presParOf" srcId="{B414F80F-053A-46D5-B41A-ED4A396C3F1D}" destId="{66F68199-B11B-4B2B-AF18-CF8429260781}" srcOrd="0" destOrd="0" presId="urn:microsoft.com/office/officeart/2005/8/layout/hierarchy1"/>
    <dgm:cxn modelId="{8CB96CE4-FC17-469B-8747-085C80697916}" type="presParOf" srcId="{B414F80F-053A-46D5-B41A-ED4A396C3F1D}" destId="{6899C593-9382-474F-9C5C-54A0CDDF5C89}" srcOrd="1" destOrd="0" presId="urn:microsoft.com/office/officeart/2005/8/layout/hierarchy1"/>
    <dgm:cxn modelId="{A8C84096-3235-4F14-82F8-6FFA235C1BBD}" type="presParOf" srcId="{BAD28EC4-4B71-4C0C-8B4D-2965456C1423}" destId="{0FC2ABBD-747F-4960-9532-4D19F8B08F47}" srcOrd="1" destOrd="0" presId="urn:microsoft.com/office/officeart/2005/8/layout/hierarchy1"/>
    <dgm:cxn modelId="{D76B2555-067C-482F-9BF0-4ADFD277500E}" type="presParOf" srcId="{9A61CA8B-C5B5-4B50-8B93-3BCA53FB5D01}" destId="{25D73565-FF81-482F-9C87-AF07A5220CAE}" srcOrd="2" destOrd="0" presId="urn:microsoft.com/office/officeart/2005/8/layout/hierarchy1"/>
    <dgm:cxn modelId="{AF2A2953-8093-4A2B-8302-E119B9E74032}" type="presParOf" srcId="{9A61CA8B-C5B5-4B50-8B93-3BCA53FB5D01}" destId="{C40A53FE-F78B-4485-BC12-EA486B0C59C4}" srcOrd="3" destOrd="0" presId="urn:microsoft.com/office/officeart/2005/8/layout/hierarchy1"/>
    <dgm:cxn modelId="{263CFF8D-A800-490D-8CD5-7627D88DD459}" type="presParOf" srcId="{C40A53FE-F78B-4485-BC12-EA486B0C59C4}" destId="{F1B3DAE9-70AA-431E-B66A-49E7798C24BD}" srcOrd="0" destOrd="0" presId="urn:microsoft.com/office/officeart/2005/8/layout/hierarchy1"/>
    <dgm:cxn modelId="{79982B7B-74C1-4368-BC66-80918146A409}" type="presParOf" srcId="{F1B3DAE9-70AA-431E-B66A-49E7798C24BD}" destId="{1B4879C6-A874-4CF4-95D7-CACA84C38B4B}" srcOrd="0" destOrd="0" presId="urn:microsoft.com/office/officeart/2005/8/layout/hierarchy1"/>
    <dgm:cxn modelId="{5EEB9D97-438F-495D-8002-926E41E7BB55}" type="presParOf" srcId="{F1B3DAE9-70AA-431E-B66A-49E7798C24BD}" destId="{5B06FDB5-0A85-4AC6-965D-F554CAD6513B}" srcOrd="1" destOrd="0" presId="urn:microsoft.com/office/officeart/2005/8/layout/hierarchy1"/>
    <dgm:cxn modelId="{D8274659-669B-42C7-8242-44134865C90C}" type="presParOf" srcId="{C40A53FE-F78B-4485-BC12-EA486B0C59C4}" destId="{9F76B19B-2D6C-4C93-AA30-AC6E3CB57AAE}" srcOrd="1" destOrd="0" presId="urn:microsoft.com/office/officeart/2005/8/layout/hierarchy1"/>
    <dgm:cxn modelId="{32A0157B-3627-4D09-A8E6-2100A430FA62}" type="presParOf" srcId="{9F76B19B-2D6C-4C93-AA30-AC6E3CB57AAE}" destId="{9D79A6C2-DC8E-4E40-8FB3-9FDC78547409}" srcOrd="0" destOrd="0" presId="urn:microsoft.com/office/officeart/2005/8/layout/hierarchy1"/>
    <dgm:cxn modelId="{1923AAFC-11CA-4016-95C2-F0AE2181BF4C}" type="presParOf" srcId="{9F76B19B-2D6C-4C93-AA30-AC6E3CB57AAE}" destId="{C5868244-B3D8-4B85-86B6-284B787DD6D5}" srcOrd="1" destOrd="0" presId="urn:microsoft.com/office/officeart/2005/8/layout/hierarchy1"/>
    <dgm:cxn modelId="{8D577D52-2797-402D-91C7-A15D63645326}" type="presParOf" srcId="{C5868244-B3D8-4B85-86B6-284B787DD6D5}" destId="{53A7D7DA-46F4-4EC4-97D5-3C4502027865}" srcOrd="0" destOrd="0" presId="urn:microsoft.com/office/officeart/2005/8/layout/hierarchy1"/>
    <dgm:cxn modelId="{B9209669-B0E6-4C2D-8F5C-A1023697D0D8}" type="presParOf" srcId="{53A7D7DA-46F4-4EC4-97D5-3C4502027865}" destId="{5CDC59FD-8C6C-42D3-825A-5DE1A8CBB756}" srcOrd="0" destOrd="0" presId="urn:microsoft.com/office/officeart/2005/8/layout/hierarchy1"/>
    <dgm:cxn modelId="{7C58B748-4A98-4B38-9239-EF0886C40204}" type="presParOf" srcId="{53A7D7DA-46F4-4EC4-97D5-3C4502027865}" destId="{15427386-9A10-4445-BE3C-B57C3FE9703C}" srcOrd="1" destOrd="0" presId="urn:microsoft.com/office/officeart/2005/8/layout/hierarchy1"/>
    <dgm:cxn modelId="{D780C738-1AFD-4BC4-A88B-50D65B13FD94}" type="presParOf" srcId="{C5868244-B3D8-4B85-86B6-284B787DD6D5}" destId="{E2F20719-E810-49AE-93DD-7FC9AC1BD82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1887556-B1FE-4996-BA35-B3C758FDE69F}" type="doc">
      <dgm:prSet loTypeId="urn:microsoft.com/office/officeart/2005/8/layout/hierarchy1" loCatId="hierarchy" qsTypeId="urn:microsoft.com/office/officeart/2005/8/quickstyle/3d2" qsCatId="3D" csTypeId="urn:microsoft.com/office/officeart/2005/8/colors/accent0_3" csCatId="mainScheme" phldr="1"/>
      <dgm:spPr/>
      <dgm:t>
        <a:bodyPr/>
        <a:lstStyle/>
        <a:p>
          <a:endParaRPr lang="cs-CZ"/>
        </a:p>
      </dgm:t>
    </dgm:pt>
    <dgm:pt modelId="{F104031D-31F0-4634-8AF6-5BB4F1B1070F}">
      <dgm:prSet custT="1"/>
      <dgm:spPr>
        <a:ln w="38100">
          <a:solidFill>
            <a:schemeClr val="tx1"/>
          </a:solidFill>
        </a:ln>
      </dgm:spPr>
      <dgm:t>
        <a:bodyPr/>
        <a:lstStyle/>
        <a:p>
          <a:r>
            <a:rPr lang="cs-CZ" sz="1400" b="1" dirty="0">
              <a:latin typeface="Amasis MT Pro Medium" panose="02040604050005020304" pitchFamily="18" charset="-18"/>
            </a:rPr>
            <a:t>ŘEDITEL MARKETINGOVÉHO VÝZKUMU</a:t>
          </a:r>
        </a:p>
      </dgm:t>
    </dgm:pt>
    <dgm:pt modelId="{2111771B-FD77-4025-B2C7-090E58FC8549}" type="parTrans" cxnId="{543FBF52-37E0-4938-A0FD-EAF5193FCBBE}">
      <dgm:prSet/>
      <dgm:spPr/>
      <dgm:t>
        <a:bodyPr/>
        <a:lstStyle/>
        <a:p>
          <a:endParaRPr lang="cs-CZ"/>
        </a:p>
      </dgm:t>
    </dgm:pt>
    <dgm:pt modelId="{9CA89470-F88E-41AB-A290-2AA748FA86CB}" type="sibTrans" cxnId="{543FBF52-37E0-4938-A0FD-EAF5193FCBBE}">
      <dgm:prSet/>
      <dgm:spPr/>
      <dgm:t>
        <a:bodyPr/>
        <a:lstStyle/>
        <a:p>
          <a:endParaRPr lang="cs-CZ"/>
        </a:p>
      </dgm:t>
    </dgm:pt>
    <dgm:pt modelId="{DB0CB26B-A8E4-48AE-88D8-97265C47B818}">
      <dgm:prSet custT="1"/>
      <dgm:spPr>
        <a:ln w="38100">
          <a:solidFill>
            <a:schemeClr val="tx1"/>
          </a:solidFill>
        </a:ln>
      </dgm:spPr>
      <dgm:t>
        <a:bodyPr/>
        <a:lstStyle/>
        <a:p>
          <a:r>
            <a:rPr lang="cs-CZ" sz="1200" dirty="0">
              <a:latin typeface="Amasis MT Pro Medium" panose="02040604050005020304" pitchFamily="18" charset="-18"/>
            </a:rPr>
            <a:t>MANAŽER TRHU/MANAŽER NOVÉHO PRODUKTU</a:t>
          </a:r>
        </a:p>
      </dgm:t>
    </dgm:pt>
    <dgm:pt modelId="{12E5FA9F-9C28-4B6C-ACF8-4E492BB64820}" type="parTrans" cxnId="{DCE6557F-4005-475B-A9DF-4875C936B882}">
      <dgm:prSet/>
      <dgm:spPr>
        <a:ln w="38100">
          <a:solidFill>
            <a:schemeClr val="tx1"/>
          </a:solidFill>
        </a:ln>
      </dgm:spPr>
      <dgm:t>
        <a:bodyPr/>
        <a:lstStyle/>
        <a:p>
          <a:endParaRPr lang="cs-CZ" sz="2400">
            <a:latin typeface="Amasis MT Pro Medium" panose="02040604050005020304" pitchFamily="18" charset="-18"/>
          </a:endParaRPr>
        </a:p>
      </dgm:t>
    </dgm:pt>
    <dgm:pt modelId="{9D844ED5-CD68-4D9C-BE91-E11FD34F9A07}" type="sibTrans" cxnId="{DCE6557F-4005-475B-A9DF-4875C936B882}">
      <dgm:prSet/>
      <dgm:spPr/>
      <dgm:t>
        <a:bodyPr/>
        <a:lstStyle/>
        <a:p>
          <a:endParaRPr lang="cs-CZ"/>
        </a:p>
      </dgm:t>
    </dgm:pt>
    <dgm:pt modelId="{8B920988-B081-44FA-8AAE-68C207DC48D5}">
      <dgm:prSet custT="1"/>
      <dgm:spPr>
        <a:ln w="38100">
          <a:solidFill>
            <a:schemeClr val="tx1"/>
          </a:solidFill>
        </a:ln>
      </dgm:spPr>
      <dgm:t>
        <a:bodyPr/>
        <a:lstStyle/>
        <a:p>
          <a:r>
            <a:rPr lang="cs-CZ" sz="1000" dirty="0">
              <a:latin typeface="Amasis MT Pro Medium" panose="02040604050005020304" pitchFamily="18" charset="-18"/>
            </a:rPr>
            <a:t>VEDOUCÍ PRODUKTOVÉHO VÝZKUMU</a:t>
          </a:r>
        </a:p>
      </dgm:t>
    </dgm:pt>
    <dgm:pt modelId="{A6302ADA-9862-4B26-8532-A30FB77B676E}" type="parTrans" cxnId="{F4EF5396-8057-4922-B855-DBCA52FBC807}">
      <dgm:prSet/>
      <dgm:spPr>
        <a:ln w="38100">
          <a:solidFill>
            <a:schemeClr val="tx1"/>
          </a:solidFill>
        </a:ln>
      </dgm:spPr>
      <dgm:t>
        <a:bodyPr/>
        <a:lstStyle/>
        <a:p>
          <a:endParaRPr lang="cs-CZ" sz="2400">
            <a:latin typeface="Amasis MT Pro Medium" panose="02040604050005020304" pitchFamily="18" charset="-18"/>
          </a:endParaRPr>
        </a:p>
      </dgm:t>
    </dgm:pt>
    <dgm:pt modelId="{1BD59E37-3338-42CB-ABE8-E86F8660CF04}" type="sibTrans" cxnId="{F4EF5396-8057-4922-B855-DBCA52FBC807}">
      <dgm:prSet/>
      <dgm:spPr/>
      <dgm:t>
        <a:bodyPr/>
        <a:lstStyle/>
        <a:p>
          <a:endParaRPr lang="cs-CZ"/>
        </a:p>
      </dgm:t>
    </dgm:pt>
    <dgm:pt modelId="{4484B337-E6DE-48DA-AE25-61AB353A72E9}">
      <dgm:prSet custT="1"/>
      <dgm:spPr>
        <a:ln w="38100">
          <a:solidFill>
            <a:schemeClr val="tx1"/>
          </a:solidFill>
        </a:ln>
      </dgm:spPr>
      <dgm:t>
        <a:bodyPr/>
        <a:lstStyle/>
        <a:p>
          <a:r>
            <a:rPr lang="cs-CZ" sz="1200" dirty="0">
              <a:latin typeface="Amasis MT Pro Medium" panose="02040604050005020304" pitchFamily="18" charset="-18"/>
            </a:rPr>
            <a:t>MANAŽER SPOKOJENOSTI ZÁKAZNÍKA</a:t>
          </a:r>
        </a:p>
      </dgm:t>
    </dgm:pt>
    <dgm:pt modelId="{260D78C9-47AB-427E-94F5-FF715E1AF906}" type="parTrans" cxnId="{9F8F9FD7-E15B-4CD2-8C99-8DEA3ECCA253}">
      <dgm:prSet/>
      <dgm:spPr>
        <a:ln w="38100">
          <a:solidFill>
            <a:schemeClr val="tx1"/>
          </a:solidFill>
        </a:ln>
      </dgm:spPr>
      <dgm:t>
        <a:bodyPr/>
        <a:lstStyle/>
        <a:p>
          <a:endParaRPr lang="cs-CZ" sz="2400">
            <a:latin typeface="Amasis MT Pro Medium" panose="02040604050005020304" pitchFamily="18" charset="-18"/>
          </a:endParaRPr>
        </a:p>
      </dgm:t>
    </dgm:pt>
    <dgm:pt modelId="{322E4703-30D5-4859-B3C0-57F9BB6CC106}" type="sibTrans" cxnId="{9F8F9FD7-E15B-4CD2-8C99-8DEA3ECCA253}">
      <dgm:prSet/>
      <dgm:spPr/>
      <dgm:t>
        <a:bodyPr/>
        <a:lstStyle/>
        <a:p>
          <a:endParaRPr lang="cs-CZ"/>
        </a:p>
      </dgm:t>
    </dgm:pt>
    <dgm:pt modelId="{534354B5-A7A4-4703-9B49-E3A9D261F303}">
      <dgm:prSet custT="1"/>
      <dgm:spPr>
        <a:ln w="38100">
          <a:solidFill>
            <a:schemeClr val="tx1"/>
          </a:solidFill>
        </a:ln>
      </dgm:spPr>
      <dgm:t>
        <a:bodyPr/>
        <a:lstStyle/>
        <a:p>
          <a:r>
            <a:rPr lang="cs-CZ" sz="1000" dirty="0">
              <a:latin typeface="Amasis MT Pro Medium" panose="02040604050005020304" pitchFamily="18" charset="-18"/>
            </a:rPr>
            <a:t>VEDOUCÍ VÝZKUMU SPOKOJENOSTI ZÁKAZNÍKA</a:t>
          </a:r>
        </a:p>
      </dgm:t>
    </dgm:pt>
    <dgm:pt modelId="{51908037-F09A-4F6D-872F-E61115926FD0}" type="parTrans" cxnId="{C775D70C-1448-4E0D-B5EE-42E9BFFB8A3A}">
      <dgm:prSet/>
      <dgm:spPr>
        <a:ln w="38100">
          <a:solidFill>
            <a:schemeClr val="tx1"/>
          </a:solidFill>
        </a:ln>
      </dgm:spPr>
      <dgm:t>
        <a:bodyPr/>
        <a:lstStyle/>
        <a:p>
          <a:endParaRPr lang="cs-CZ" sz="2400">
            <a:latin typeface="Amasis MT Pro Medium" panose="02040604050005020304" pitchFamily="18" charset="-18"/>
          </a:endParaRPr>
        </a:p>
      </dgm:t>
    </dgm:pt>
    <dgm:pt modelId="{138B8A93-E494-4E26-ABC7-D10835231355}" type="sibTrans" cxnId="{C775D70C-1448-4E0D-B5EE-42E9BFFB8A3A}">
      <dgm:prSet/>
      <dgm:spPr/>
      <dgm:t>
        <a:bodyPr/>
        <a:lstStyle/>
        <a:p>
          <a:endParaRPr lang="cs-CZ"/>
        </a:p>
      </dgm:t>
    </dgm:pt>
    <dgm:pt modelId="{A528C101-8533-4D9B-AA5F-09E186FC991D}">
      <dgm:prSet custT="1"/>
      <dgm:spPr>
        <a:ln w="38100">
          <a:solidFill>
            <a:schemeClr val="tx1"/>
          </a:solidFill>
        </a:ln>
      </dgm:spPr>
      <dgm:t>
        <a:bodyPr/>
        <a:lstStyle/>
        <a:p>
          <a:r>
            <a:rPr lang="cs-CZ" sz="1200" dirty="0">
              <a:latin typeface="Amasis MT Pro Medium" panose="02040604050005020304" pitchFamily="18" charset="-18"/>
            </a:rPr>
            <a:t>MANAŽER MARKETINGOVÉHO VÝZKUMU</a:t>
          </a:r>
        </a:p>
      </dgm:t>
    </dgm:pt>
    <dgm:pt modelId="{1FC199EB-696C-4619-94E3-BA03A668F9C7}" type="parTrans" cxnId="{A4FFD9EF-724B-4E9B-A9CD-3C3A6EC330B8}">
      <dgm:prSet/>
      <dgm:spPr>
        <a:ln w="38100">
          <a:solidFill>
            <a:schemeClr val="tx1"/>
          </a:solidFill>
        </a:ln>
      </dgm:spPr>
      <dgm:t>
        <a:bodyPr/>
        <a:lstStyle/>
        <a:p>
          <a:endParaRPr lang="cs-CZ" sz="2400">
            <a:latin typeface="Amasis MT Pro Medium" panose="02040604050005020304" pitchFamily="18" charset="-18"/>
          </a:endParaRPr>
        </a:p>
      </dgm:t>
    </dgm:pt>
    <dgm:pt modelId="{A2684BDB-2282-44CD-9BBB-D9B220752F9E}" type="sibTrans" cxnId="{A4FFD9EF-724B-4E9B-A9CD-3C3A6EC330B8}">
      <dgm:prSet/>
      <dgm:spPr/>
      <dgm:t>
        <a:bodyPr/>
        <a:lstStyle/>
        <a:p>
          <a:endParaRPr lang="cs-CZ"/>
        </a:p>
      </dgm:t>
    </dgm:pt>
    <dgm:pt modelId="{9A4D4ACC-FE9E-4546-8EC7-D1607FA45A26}">
      <dgm:prSet custT="1"/>
      <dgm:spPr>
        <a:ln w="38100">
          <a:solidFill>
            <a:schemeClr val="tx1"/>
          </a:solidFill>
        </a:ln>
      </dgm:spPr>
      <dgm:t>
        <a:bodyPr/>
        <a:lstStyle/>
        <a:p>
          <a:r>
            <a:rPr lang="cs-CZ" sz="1000" dirty="0">
              <a:latin typeface="Amasis MT Pro Medium" panose="02040604050005020304" pitchFamily="18" charset="-18"/>
            </a:rPr>
            <a:t>VEDOUCÍ MEZIPRODUKTOVÉHO VÝZKUMU</a:t>
          </a:r>
        </a:p>
      </dgm:t>
    </dgm:pt>
    <dgm:pt modelId="{0E77B73F-4CE7-4280-891F-EAB2426766B4}" type="parTrans" cxnId="{E31708DB-D453-4716-944D-7B68A87BC699}">
      <dgm:prSet/>
      <dgm:spPr>
        <a:ln w="38100">
          <a:solidFill>
            <a:schemeClr val="tx1"/>
          </a:solidFill>
        </a:ln>
      </dgm:spPr>
      <dgm:t>
        <a:bodyPr/>
        <a:lstStyle/>
        <a:p>
          <a:endParaRPr lang="cs-CZ" sz="2400">
            <a:latin typeface="Amasis MT Pro Medium" panose="02040604050005020304" pitchFamily="18" charset="-18"/>
          </a:endParaRPr>
        </a:p>
      </dgm:t>
    </dgm:pt>
    <dgm:pt modelId="{D9A9D0A5-8B1F-43A1-8D95-B2CDA227E298}" type="sibTrans" cxnId="{E31708DB-D453-4716-944D-7B68A87BC699}">
      <dgm:prSet/>
      <dgm:spPr/>
      <dgm:t>
        <a:bodyPr/>
        <a:lstStyle/>
        <a:p>
          <a:endParaRPr lang="cs-CZ"/>
        </a:p>
      </dgm:t>
    </dgm:pt>
    <dgm:pt modelId="{F3D135BF-D1DA-4A49-82DD-A4D80A6C2CDC}">
      <dgm:prSet custT="1"/>
      <dgm:spPr>
        <a:ln w="38100">
          <a:solidFill>
            <a:schemeClr val="tx1"/>
          </a:solidFill>
        </a:ln>
      </dgm:spPr>
      <dgm:t>
        <a:bodyPr/>
        <a:lstStyle/>
        <a:p>
          <a:r>
            <a:rPr lang="cs-CZ" sz="1000" dirty="0">
              <a:latin typeface="Amasis MT Pro Medium" panose="02040604050005020304" pitchFamily="18" charset="-18"/>
            </a:rPr>
            <a:t>VEDOUCÍ VÝZKUMU PROSTŘEDÍ</a:t>
          </a:r>
        </a:p>
      </dgm:t>
    </dgm:pt>
    <dgm:pt modelId="{7B8B863B-8D11-4048-BF46-528159D6ADDF}" type="parTrans" cxnId="{06A4E248-AEAB-4B4C-A34F-A365EC0D5070}">
      <dgm:prSet/>
      <dgm:spPr>
        <a:ln w="38100">
          <a:solidFill>
            <a:schemeClr val="tx1"/>
          </a:solidFill>
        </a:ln>
      </dgm:spPr>
      <dgm:t>
        <a:bodyPr/>
        <a:lstStyle/>
        <a:p>
          <a:endParaRPr lang="cs-CZ" sz="2400">
            <a:latin typeface="Amasis MT Pro Medium" panose="02040604050005020304" pitchFamily="18" charset="-18"/>
          </a:endParaRPr>
        </a:p>
      </dgm:t>
    </dgm:pt>
    <dgm:pt modelId="{EDCC0182-8345-49FA-ADDF-60B8FF6FBD5B}" type="sibTrans" cxnId="{06A4E248-AEAB-4B4C-A34F-A365EC0D5070}">
      <dgm:prSet/>
      <dgm:spPr/>
      <dgm:t>
        <a:bodyPr/>
        <a:lstStyle/>
        <a:p>
          <a:endParaRPr lang="cs-CZ"/>
        </a:p>
      </dgm:t>
    </dgm:pt>
    <dgm:pt modelId="{ED4D26EE-B2D8-498A-8E2A-CFCE72D982F6}">
      <dgm:prSet custT="1"/>
      <dgm:spPr>
        <a:ln w="38100">
          <a:solidFill>
            <a:schemeClr val="tx1"/>
          </a:solidFill>
        </a:ln>
      </dgm:spPr>
      <dgm:t>
        <a:bodyPr/>
        <a:lstStyle/>
        <a:p>
          <a:r>
            <a:rPr lang="cs-CZ" sz="1000" dirty="0">
              <a:latin typeface="Amasis MT Pro Medium" panose="02040604050005020304" pitchFamily="18" charset="-18"/>
            </a:rPr>
            <a:t>VEDOUCÍ VÝZKUMU STIMULACE PRODEJE</a:t>
          </a:r>
        </a:p>
      </dgm:t>
    </dgm:pt>
    <dgm:pt modelId="{11DE09BA-D571-4283-B373-81007283726D}" type="parTrans" cxnId="{9B739798-AAFB-42BE-9BCA-421D519FA440}">
      <dgm:prSet/>
      <dgm:spPr>
        <a:ln w="38100">
          <a:solidFill>
            <a:schemeClr val="tx1"/>
          </a:solidFill>
        </a:ln>
      </dgm:spPr>
      <dgm:t>
        <a:bodyPr/>
        <a:lstStyle/>
        <a:p>
          <a:endParaRPr lang="cs-CZ" sz="2400">
            <a:latin typeface="Amasis MT Pro Medium" panose="02040604050005020304" pitchFamily="18" charset="-18"/>
          </a:endParaRPr>
        </a:p>
      </dgm:t>
    </dgm:pt>
    <dgm:pt modelId="{81262D6C-6EA8-45FD-9603-B892803556BA}" type="sibTrans" cxnId="{9B739798-AAFB-42BE-9BCA-421D519FA440}">
      <dgm:prSet/>
      <dgm:spPr/>
      <dgm:t>
        <a:bodyPr/>
        <a:lstStyle/>
        <a:p>
          <a:endParaRPr lang="cs-CZ"/>
        </a:p>
      </dgm:t>
    </dgm:pt>
    <dgm:pt modelId="{4842EE1C-DCDF-48C5-9BD3-633BE12493C3}">
      <dgm:prSet custT="1"/>
      <dgm:spPr>
        <a:ln w="38100">
          <a:solidFill>
            <a:schemeClr val="tx1"/>
          </a:solidFill>
        </a:ln>
      </dgm:spPr>
      <dgm:t>
        <a:bodyPr/>
        <a:lstStyle/>
        <a:p>
          <a:r>
            <a:rPr lang="cs-CZ" sz="1200" dirty="0">
              <a:latin typeface="Amasis MT Pro Medium" panose="02040604050005020304" pitchFamily="18" charset="-18"/>
            </a:rPr>
            <a:t>MANAŽER PODPŮRNÉHO ROZHODOVACÍHO SYSTÉMU</a:t>
          </a:r>
        </a:p>
      </dgm:t>
    </dgm:pt>
    <dgm:pt modelId="{4D2B3AAF-1F5A-4ECB-BCD7-3317882ABC48}" type="parTrans" cxnId="{A9D3F328-31AD-4F8B-A7CE-026AB9D758C9}">
      <dgm:prSet/>
      <dgm:spPr>
        <a:ln w="38100">
          <a:solidFill>
            <a:schemeClr val="tx1"/>
          </a:solidFill>
        </a:ln>
      </dgm:spPr>
      <dgm:t>
        <a:bodyPr/>
        <a:lstStyle/>
        <a:p>
          <a:endParaRPr lang="cs-CZ" sz="2400">
            <a:latin typeface="Amasis MT Pro Medium" panose="02040604050005020304" pitchFamily="18" charset="-18"/>
          </a:endParaRPr>
        </a:p>
      </dgm:t>
    </dgm:pt>
    <dgm:pt modelId="{85979FEF-C696-453A-89BC-3CFDEE2A8EAD}" type="sibTrans" cxnId="{A9D3F328-31AD-4F8B-A7CE-026AB9D758C9}">
      <dgm:prSet/>
      <dgm:spPr/>
      <dgm:t>
        <a:bodyPr/>
        <a:lstStyle/>
        <a:p>
          <a:endParaRPr lang="cs-CZ"/>
        </a:p>
      </dgm:t>
    </dgm:pt>
    <dgm:pt modelId="{9F91D60D-9672-40A7-AC9C-4F378C66D259}">
      <dgm:prSet custT="1"/>
      <dgm:spPr>
        <a:ln w="38100">
          <a:solidFill>
            <a:schemeClr val="tx1"/>
          </a:solidFill>
        </a:ln>
      </dgm:spPr>
      <dgm:t>
        <a:bodyPr/>
        <a:lstStyle/>
        <a:p>
          <a:r>
            <a:rPr lang="cs-CZ" sz="1000" dirty="0">
              <a:latin typeface="Amasis MT Pro Medium" panose="02040604050005020304" pitchFamily="18" charset="-18"/>
            </a:rPr>
            <a:t>VEDOUCÍ STATISTICKÉHO VÝZKUMU</a:t>
          </a:r>
        </a:p>
      </dgm:t>
    </dgm:pt>
    <dgm:pt modelId="{677194DB-54DE-4A27-82EE-7AC6210896B1}" type="parTrans" cxnId="{0A439A81-2C39-4733-B063-CC880AA3D8C4}">
      <dgm:prSet/>
      <dgm:spPr>
        <a:ln w="38100">
          <a:solidFill>
            <a:schemeClr val="tx1"/>
          </a:solidFill>
        </a:ln>
      </dgm:spPr>
      <dgm:t>
        <a:bodyPr/>
        <a:lstStyle/>
        <a:p>
          <a:endParaRPr lang="cs-CZ" sz="2400">
            <a:latin typeface="Amasis MT Pro Medium" panose="02040604050005020304" pitchFamily="18" charset="-18"/>
          </a:endParaRPr>
        </a:p>
      </dgm:t>
    </dgm:pt>
    <dgm:pt modelId="{A487F19D-E657-40EF-A7DC-C658F891BFD0}" type="sibTrans" cxnId="{0A439A81-2C39-4733-B063-CC880AA3D8C4}">
      <dgm:prSet/>
      <dgm:spPr/>
      <dgm:t>
        <a:bodyPr/>
        <a:lstStyle/>
        <a:p>
          <a:endParaRPr lang="cs-CZ"/>
        </a:p>
      </dgm:t>
    </dgm:pt>
    <dgm:pt modelId="{372EE5A3-3DCC-4321-B252-E9BA2A556C32}">
      <dgm:prSet custT="1"/>
      <dgm:spPr>
        <a:ln w="38100">
          <a:solidFill>
            <a:schemeClr val="tx1"/>
          </a:solidFill>
        </a:ln>
      </dgm:spPr>
      <dgm:t>
        <a:bodyPr/>
        <a:lstStyle/>
        <a:p>
          <a:r>
            <a:rPr lang="cs-CZ" sz="1000" dirty="0">
              <a:latin typeface="Amasis MT Pro Medium" panose="02040604050005020304" pitchFamily="18" charset="-18"/>
            </a:rPr>
            <a:t>VEDOUCÍ MARKETINGOVÝCH INFORMACÍ </a:t>
          </a:r>
        </a:p>
      </dgm:t>
    </dgm:pt>
    <dgm:pt modelId="{A5ADEECA-9D4A-4045-BDDF-B7C764C7084A}" type="parTrans" cxnId="{9CE84990-CA40-49F1-B47E-072B62B97975}">
      <dgm:prSet/>
      <dgm:spPr>
        <a:ln w="38100">
          <a:solidFill>
            <a:schemeClr val="tx1"/>
          </a:solidFill>
        </a:ln>
      </dgm:spPr>
      <dgm:t>
        <a:bodyPr/>
        <a:lstStyle/>
        <a:p>
          <a:endParaRPr lang="cs-CZ" sz="2400">
            <a:latin typeface="Amasis MT Pro Medium" panose="02040604050005020304" pitchFamily="18" charset="-18"/>
          </a:endParaRPr>
        </a:p>
      </dgm:t>
    </dgm:pt>
    <dgm:pt modelId="{DC936ED0-2D4A-4776-BDE9-FEBF7B55B5F7}" type="sibTrans" cxnId="{9CE84990-CA40-49F1-B47E-072B62B97975}">
      <dgm:prSet/>
      <dgm:spPr/>
      <dgm:t>
        <a:bodyPr/>
        <a:lstStyle/>
        <a:p>
          <a:endParaRPr lang="cs-CZ"/>
        </a:p>
      </dgm:t>
    </dgm:pt>
    <dgm:pt modelId="{C677A799-4DFF-42EC-9367-7D0B9656F3CC}" type="pres">
      <dgm:prSet presAssocID="{11887556-B1FE-4996-BA35-B3C758FDE69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17405C3-317E-44F8-98F6-F4345D3014F5}" type="pres">
      <dgm:prSet presAssocID="{F104031D-31F0-4634-8AF6-5BB4F1B1070F}" presName="hierRoot1" presStyleCnt="0"/>
      <dgm:spPr/>
    </dgm:pt>
    <dgm:pt modelId="{5FD61B8E-40A0-41C6-9B10-29EF3C4E748F}" type="pres">
      <dgm:prSet presAssocID="{F104031D-31F0-4634-8AF6-5BB4F1B1070F}" presName="composite" presStyleCnt="0"/>
      <dgm:spPr/>
    </dgm:pt>
    <dgm:pt modelId="{B4EC52FC-EC62-4EDA-AF70-AE10548D9FFF}" type="pres">
      <dgm:prSet presAssocID="{F104031D-31F0-4634-8AF6-5BB4F1B1070F}" presName="background" presStyleLbl="node0" presStyleIdx="0" presStyleCnt="1"/>
      <dgm:spPr>
        <a:ln w="38100">
          <a:solidFill>
            <a:schemeClr val="tx1"/>
          </a:solidFill>
        </a:ln>
      </dgm:spPr>
    </dgm:pt>
    <dgm:pt modelId="{C0173396-FDC9-4BE4-80DE-219D997460EC}" type="pres">
      <dgm:prSet presAssocID="{F104031D-31F0-4634-8AF6-5BB4F1B1070F}" presName="text" presStyleLbl="fgAcc0" presStyleIdx="0" presStyleCnt="1" custScaleX="189237" custLinFactY="-1508" custLinFactNeighborX="-53932" custLinFactNeighborY="-100000">
        <dgm:presLayoutVars>
          <dgm:chPref val="3"/>
        </dgm:presLayoutVars>
      </dgm:prSet>
      <dgm:spPr/>
    </dgm:pt>
    <dgm:pt modelId="{277DBF1E-DAC6-4CCB-BCC5-6B3B675E11CF}" type="pres">
      <dgm:prSet presAssocID="{F104031D-31F0-4634-8AF6-5BB4F1B1070F}" presName="hierChild2" presStyleCnt="0"/>
      <dgm:spPr/>
    </dgm:pt>
    <dgm:pt modelId="{0B940D94-123E-4A7F-BBA0-52847A68DB9A}" type="pres">
      <dgm:prSet presAssocID="{12E5FA9F-9C28-4B6C-ACF8-4E492BB64820}" presName="Name10" presStyleLbl="parChTrans1D2" presStyleIdx="0" presStyleCnt="4"/>
      <dgm:spPr/>
    </dgm:pt>
    <dgm:pt modelId="{4269E705-51D7-4D25-A005-9F3B12AD6246}" type="pres">
      <dgm:prSet presAssocID="{DB0CB26B-A8E4-48AE-88D8-97265C47B818}" presName="hierRoot2" presStyleCnt="0"/>
      <dgm:spPr/>
    </dgm:pt>
    <dgm:pt modelId="{DA89440B-C1D2-4A16-A42B-6839865AC44E}" type="pres">
      <dgm:prSet presAssocID="{DB0CB26B-A8E4-48AE-88D8-97265C47B818}" presName="composite2" presStyleCnt="0"/>
      <dgm:spPr/>
    </dgm:pt>
    <dgm:pt modelId="{B41768F5-C6BD-4D80-B482-44BDC6571B68}" type="pres">
      <dgm:prSet presAssocID="{DB0CB26B-A8E4-48AE-88D8-97265C47B818}" presName="background2" presStyleLbl="node2" presStyleIdx="0" presStyleCnt="4"/>
      <dgm:spPr>
        <a:ln w="38100">
          <a:solidFill>
            <a:schemeClr val="tx1"/>
          </a:solidFill>
        </a:ln>
      </dgm:spPr>
    </dgm:pt>
    <dgm:pt modelId="{BB8E2F71-1633-4782-95FF-5E591AE0D2A4}" type="pres">
      <dgm:prSet presAssocID="{DB0CB26B-A8E4-48AE-88D8-97265C47B818}" presName="text2" presStyleLbl="fgAcc2" presStyleIdx="0" presStyleCnt="4" custScaleX="167688" custLinFactNeighborX="16638" custLinFactNeighborY="-49765">
        <dgm:presLayoutVars>
          <dgm:chPref val="3"/>
        </dgm:presLayoutVars>
      </dgm:prSet>
      <dgm:spPr/>
    </dgm:pt>
    <dgm:pt modelId="{0A4B206E-DF4B-4A9C-B7CC-B061F6870403}" type="pres">
      <dgm:prSet presAssocID="{DB0CB26B-A8E4-48AE-88D8-97265C47B818}" presName="hierChild3" presStyleCnt="0"/>
      <dgm:spPr/>
    </dgm:pt>
    <dgm:pt modelId="{A8AE5D33-32CA-4368-ADB1-1F7D1DF3E5E7}" type="pres">
      <dgm:prSet presAssocID="{A6302ADA-9862-4B26-8532-A30FB77B676E}" presName="Name17" presStyleLbl="parChTrans1D3" presStyleIdx="0" presStyleCnt="7"/>
      <dgm:spPr/>
    </dgm:pt>
    <dgm:pt modelId="{24D298E9-420B-43D7-8414-BA554CFA7E5B}" type="pres">
      <dgm:prSet presAssocID="{8B920988-B081-44FA-8AAE-68C207DC48D5}" presName="hierRoot3" presStyleCnt="0"/>
      <dgm:spPr/>
    </dgm:pt>
    <dgm:pt modelId="{3F8B7BD2-9DE7-420E-9612-CAD8579B64DD}" type="pres">
      <dgm:prSet presAssocID="{8B920988-B081-44FA-8AAE-68C207DC48D5}" presName="composite3" presStyleCnt="0"/>
      <dgm:spPr/>
    </dgm:pt>
    <dgm:pt modelId="{116FF5B3-2A65-4CB7-BC94-08C456FE1438}" type="pres">
      <dgm:prSet presAssocID="{8B920988-B081-44FA-8AAE-68C207DC48D5}" presName="background3" presStyleLbl="node3" presStyleIdx="0" presStyleCnt="7"/>
      <dgm:spPr>
        <a:ln w="38100">
          <a:solidFill>
            <a:schemeClr val="tx1"/>
          </a:solidFill>
        </a:ln>
      </dgm:spPr>
    </dgm:pt>
    <dgm:pt modelId="{BA0A41E9-3629-4148-B1C3-8706F0385753}" type="pres">
      <dgm:prSet presAssocID="{8B920988-B081-44FA-8AAE-68C207DC48D5}" presName="text3" presStyleLbl="fgAcc3" presStyleIdx="0" presStyleCnt="7" custLinFactNeighborX="16434" custLinFactNeighborY="-31659">
        <dgm:presLayoutVars>
          <dgm:chPref val="3"/>
        </dgm:presLayoutVars>
      </dgm:prSet>
      <dgm:spPr/>
    </dgm:pt>
    <dgm:pt modelId="{FDC5E6A2-1842-4B17-84DB-7EC8768187A4}" type="pres">
      <dgm:prSet presAssocID="{8B920988-B081-44FA-8AAE-68C207DC48D5}" presName="hierChild4" presStyleCnt="0"/>
      <dgm:spPr/>
    </dgm:pt>
    <dgm:pt modelId="{5A03DC75-0C65-4587-B982-08C6F818E441}" type="pres">
      <dgm:prSet presAssocID="{260D78C9-47AB-427E-94F5-FF715E1AF906}" presName="Name10" presStyleLbl="parChTrans1D2" presStyleIdx="1" presStyleCnt="4"/>
      <dgm:spPr/>
    </dgm:pt>
    <dgm:pt modelId="{37CC419A-F74C-4D91-940B-CCC8CD7B15E6}" type="pres">
      <dgm:prSet presAssocID="{4484B337-E6DE-48DA-AE25-61AB353A72E9}" presName="hierRoot2" presStyleCnt="0"/>
      <dgm:spPr/>
    </dgm:pt>
    <dgm:pt modelId="{AAFA39FA-27BE-4759-83C8-64422E5BBC23}" type="pres">
      <dgm:prSet presAssocID="{4484B337-E6DE-48DA-AE25-61AB353A72E9}" presName="composite2" presStyleCnt="0"/>
      <dgm:spPr/>
    </dgm:pt>
    <dgm:pt modelId="{9500A26B-EBA2-4519-A5F2-A805DC890F68}" type="pres">
      <dgm:prSet presAssocID="{4484B337-E6DE-48DA-AE25-61AB353A72E9}" presName="background2" presStyleLbl="node2" presStyleIdx="1" presStyleCnt="4"/>
      <dgm:spPr>
        <a:ln w="38100">
          <a:solidFill>
            <a:schemeClr val="tx1"/>
          </a:solidFill>
        </a:ln>
      </dgm:spPr>
    </dgm:pt>
    <dgm:pt modelId="{3F736881-E1CB-4A3A-B7DA-E222C3D3F89A}" type="pres">
      <dgm:prSet presAssocID="{4484B337-E6DE-48DA-AE25-61AB353A72E9}" presName="text2" presStyleLbl="fgAcc2" presStyleIdx="1" presStyleCnt="4" custScaleX="168768" custLinFactNeighborX="43922" custLinFactNeighborY="-50736">
        <dgm:presLayoutVars>
          <dgm:chPref val="3"/>
        </dgm:presLayoutVars>
      </dgm:prSet>
      <dgm:spPr/>
    </dgm:pt>
    <dgm:pt modelId="{5B33CEFD-1D5C-443E-A21B-744A1D381D2D}" type="pres">
      <dgm:prSet presAssocID="{4484B337-E6DE-48DA-AE25-61AB353A72E9}" presName="hierChild3" presStyleCnt="0"/>
      <dgm:spPr/>
    </dgm:pt>
    <dgm:pt modelId="{94560649-9CF7-4EA9-A2DD-68084DE52438}" type="pres">
      <dgm:prSet presAssocID="{51908037-F09A-4F6D-872F-E61115926FD0}" presName="Name17" presStyleLbl="parChTrans1D3" presStyleIdx="1" presStyleCnt="7"/>
      <dgm:spPr/>
    </dgm:pt>
    <dgm:pt modelId="{142AF6BA-C7F1-4C02-ABB8-A2EE1C25DE44}" type="pres">
      <dgm:prSet presAssocID="{534354B5-A7A4-4703-9B49-E3A9D261F303}" presName="hierRoot3" presStyleCnt="0"/>
      <dgm:spPr/>
    </dgm:pt>
    <dgm:pt modelId="{20EEA88E-3910-4978-95D1-A4D6E281FCB5}" type="pres">
      <dgm:prSet presAssocID="{534354B5-A7A4-4703-9B49-E3A9D261F303}" presName="composite3" presStyleCnt="0"/>
      <dgm:spPr/>
    </dgm:pt>
    <dgm:pt modelId="{F9E7FB68-FE3F-40F7-B33A-9029A1B4B5F2}" type="pres">
      <dgm:prSet presAssocID="{534354B5-A7A4-4703-9B49-E3A9D261F303}" presName="background3" presStyleLbl="node3" presStyleIdx="1" presStyleCnt="7"/>
      <dgm:spPr>
        <a:ln w="38100">
          <a:solidFill>
            <a:schemeClr val="tx1"/>
          </a:solidFill>
        </a:ln>
      </dgm:spPr>
    </dgm:pt>
    <dgm:pt modelId="{4036C861-A8C9-4791-95BC-5ABBDB3A3331}" type="pres">
      <dgm:prSet presAssocID="{534354B5-A7A4-4703-9B49-E3A9D261F303}" presName="text3" presStyleLbl="fgAcc3" presStyleIdx="1" presStyleCnt="7" custLinFactNeighborX="43923" custLinFactNeighborY="-44914">
        <dgm:presLayoutVars>
          <dgm:chPref val="3"/>
        </dgm:presLayoutVars>
      </dgm:prSet>
      <dgm:spPr/>
    </dgm:pt>
    <dgm:pt modelId="{83A52C64-8FF8-4F16-BF75-BB0928217AED}" type="pres">
      <dgm:prSet presAssocID="{534354B5-A7A4-4703-9B49-E3A9D261F303}" presName="hierChild4" presStyleCnt="0"/>
      <dgm:spPr/>
    </dgm:pt>
    <dgm:pt modelId="{CCABBB80-8924-4292-BCD0-043F7E2F6968}" type="pres">
      <dgm:prSet presAssocID="{1FC199EB-696C-4619-94E3-BA03A668F9C7}" presName="Name10" presStyleLbl="parChTrans1D2" presStyleIdx="2" presStyleCnt="4"/>
      <dgm:spPr/>
    </dgm:pt>
    <dgm:pt modelId="{5C091DF3-AD60-4D12-B0E4-8D7C64742F84}" type="pres">
      <dgm:prSet presAssocID="{A528C101-8533-4D9B-AA5F-09E186FC991D}" presName="hierRoot2" presStyleCnt="0"/>
      <dgm:spPr/>
    </dgm:pt>
    <dgm:pt modelId="{FFE37C19-0CE0-4341-BE06-17B176BFB817}" type="pres">
      <dgm:prSet presAssocID="{A528C101-8533-4D9B-AA5F-09E186FC991D}" presName="composite2" presStyleCnt="0"/>
      <dgm:spPr/>
    </dgm:pt>
    <dgm:pt modelId="{15C22D3E-1897-4527-A89D-1E7247FB6F67}" type="pres">
      <dgm:prSet presAssocID="{A528C101-8533-4D9B-AA5F-09E186FC991D}" presName="background2" presStyleLbl="node2" presStyleIdx="2" presStyleCnt="4"/>
      <dgm:spPr>
        <a:ln w="38100">
          <a:solidFill>
            <a:schemeClr val="tx1"/>
          </a:solidFill>
        </a:ln>
      </dgm:spPr>
    </dgm:pt>
    <dgm:pt modelId="{D1F4E87F-00B9-4BD8-BE43-13655D3F03DB}" type="pres">
      <dgm:prSet presAssocID="{A528C101-8533-4D9B-AA5F-09E186FC991D}" presName="text2" presStyleLbl="fgAcc2" presStyleIdx="2" presStyleCnt="4" custScaleX="179182" custLinFactNeighborX="23387" custLinFactNeighborY="-50736">
        <dgm:presLayoutVars>
          <dgm:chPref val="3"/>
        </dgm:presLayoutVars>
      </dgm:prSet>
      <dgm:spPr/>
    </dgm:pt>
    <dgm:pt modelId="{23C6C7DB-EC07-49A3-8AC0-29E2F4258A60}" type="pres">
      <dgm:prSet presAssocID="{A528C101-8533-4D9B-AA5F-09E186FC991D}" presName="hierChild3" presStyleCnt="0"/>
      <dgm:spPr/>
    </dgm:pt>
    <dgm:pt modelId="{EDA1F429-BA6A-4C53-9E4C-875F8BF7FDBD}" type="pres">
      <dgm:prSet presAssocID="{0E77B73F-4CE7-4280-891F-EAB2426766B4}" presName="Name17" presStyleLbl="parChTrans1D3" presStyleIdx="2" presStyleCnt="7"/>
      <dgm:spPr/>
    </dgm:pt>
    <dgm:pt modelId="{DBF7BE28-8894-41F5-B4CE-0867FF23EA48}" type="pres">
      <dgm:prSet presAssocID="{9A4D4ACC-FE9E-4546-8EC7-D1607FA45A26}" presName="hierRoot3" presStyleCnt="0"/>
      <dgm:spPr/>
    </dgm:pt>
    <dgm:pt modelId="{F6473273-46FA-40E2-BB75-C114F45F9C04}" type="pres">
      <dgm:prSet presAssocID="{9A4D4ACC-FE9E-4546-8EC7-D1607FA45A26}" presName="composite3" presStyleCnt="0"/>
      <dgm:spPr/>
    </dgm:pt>
    <dgm:pt modelId="{0BB384F6-2513-4675-A09A-2B169445FEF6}" type="pres">
      <dgm:prSet presAssocID="{9A4D4ACC-FE9E-4546-8EC7-D1607FA45A26}" presName="background3" presStyleLbl="node3" presStyleIdx="2" presStyleCnt="7"/>
      <dgm:spPr>
        <a:ln w="38100">
          <a:solidFill>
            <a:schemeClr val="tx1"/>
          </a:solidFill>
        </a:ln>
      </dgm:spPr>
    </dgm:pt>
    <dgm:pt modelId="{CBF9053F-7FAF-48BC-94C6-19E178C43DB2}" type="pres">
      <dgm:prSet presAssocID="{9A4D4ACC-FE9E-4546-8EC7-D1607FA45A26}" presName="text3" presStyleLbl="fgAcc3" presStyleIdx="2" presStyleCnt="7" custLinFactY="10490" custLinFactNeighborX="10268" custLinFactNeighborY="100000">
        <dgm:presLayoutVars>
          <dgm:chPref val="3"/>
        </dgm:presLayoutVars>
      </dgm:prSet>
      <dgm:spPr/>
    </dgm:pt>
    <dgm:pt modelId="{01BD40B3-7687-436B-9632-169D114B6BD6}" type="pres">
      <dgm:prSet presAssocID="{9A4D4ACC-FE9E-4546-8EC7-D1607FA45A26}" presName="hierChild4" presStyleCnt="0"/>
      <dgm:spPr/>
    </dgm:pt>
    <dgm:pt modelId="{692EA864-2D7A-42D9-9854-520952BB0933}" type="pres">
      <dgm:prSet presAssocID="{7B8B863B-8D11-4048-BF46-528159D6ADDF}" presName="Name17" presStyleLbl="parChTrans1D3" presStyleIdx="3" presStyleCnt="7"/>
      <dgm:spPr/>
    </dgm:pt>
    <dgm:pt modelId="{B77C695C-3455-4A97-A584-593DCD3069E3}" type="pres">
      <dgm:prSet presAssocID="{F3D135BF-D1DA-4A49-82DD-A4D80A6C2CDC}" presName="hierRoot3" presStyleCnt="0"/>
      <dgm:spPr/>
    </dgm:pt>
    <dgm:pt modelId="{8BDA6899-E8FC-4AC1-ADDB-1FF52664C900}" type="pres">
      <dgm:prSet presAssocID="{F3D135BF-D1DA-4A49-82DD-A4D80A6C2CDC}" presName="composite3" presStyleCnt="0"/>
      <dgm:spPr/>
    </dgm:pt>
    <dgm:pt modelId="{3E0E7258-C971-4005-8D6F-5241E7324B73}" type="pres">
      <dgm:prSet presAssocID="{F3D135BF-D1DA-4A49-82DD-A4D80A6C2CDC}" presName="background3" presStyleLbl="node3" presStyleIdx="3" presStyleCnt="7"/>
      <dgm:spPr>
        <a:ln w="38100">
          <a:solidFill>
            <a:schemeClr val="tx1"/>
          </a:solidFill>
        </a:ln>
      </dgm:spPr>
    </dgm:pt>
    <dgm:pt modelId="{01D969BC-8FB8-4D0C-BE4A-EB8F8B836378}" type="pres">
      <dgm:prSet presAssocID="{F3D135BF-D1DA-4A49-82DD-A4D80A6C2CDC}" presName="text3" presStyleLbl="fgAcc3" presStyleIdx="3" presStyleCnt="7" custLinFactY="8694" custLinFactNeighborX="23386" custLinFactNeighborY="100000">
        <dgm:presLayoutVars>
          <dgm:chPref val="3"/>
        </dgm:presLayoutVars>
      </dgm:prSet>
      <dgm:spPr/>
    </dgm:pt>
    <dgm:pt modelId="{0305E694-0DBB-46CE-BF9D-45CBC75DD375}" type="pres">
      <dgm:prSet presAssocID="{F3D135BF-D1DA-4A49-82DD-A4D80A6C2CDC}" presName="hierChild4" presStyleCnt="0"/>
      <dgm:spPr/>
    </dgm:pt>
    <dgm:pt modelId="{EDB342C2-D702-499D-A563-41A8BADEF24D}" type="pres">
      <dgm:prSet presAssocID="{11DE09BA-D571-4283-B373-81007283726D}" presName="Name17" presStyleLbl="parChTrans1D3" presStyleIdx="4" presStyleCnt="7"/>
      <dgm:spPr/>
    </dgm:pt>
    <dgm:pt modelId="{ADC5EA77-6479-4083-AD55-59BB0A4BED70}" type="pres">
      <dgm:prSet presAssocID="{ED4D26EE-B2D8-498A-8E2A-CFCE72D982F6}" presName="hierRoot3" presStyleCnt="0"/>
      <dgm:spPr/>
    </dgm:pt>
    <dgm:pt modelId="{FDF72087-F8E2-4D58-9821-6884D0673C0D}" type="pres">
      <dgm:prSet presAssocID="{ED4D26EE-B2D8-498A-8E2A-CFCE72D982F6}" presName="composite3" presStyleCnt="0"/>
      <dgm:spPr/>
    </dgm:pt>
    <dgm:pt modelId="{7A86954E-CA01-42A0-A4A9-B962875E3F87}" type="pres">
      <dgm:prSet presAssocID="{ED4D26EE-B2D8-498A-8E2A-CFCE72D982F6}" presName="background3" presStyleLbl="node3" presStyleIdx="4" presStyleCnt="7"/>
      <dgm:spPr>
        <a:ln w="38100">
          <a:solidFill>
            <a:schemeClr val="tx1"/>
          </a:solidFill>
        </a:ln>
      </dgm:spPr>
    </dgm:pt>
    <dgm:pt modelId="{97609900-C420-4064-A1DE-2BFE87DAD5D4}" type="pres">
      <dgm:prSet presAssocID="{ED4D26EE-B2D8-498A-8E2A-CFCE72D982F6}" presName="text3" presStyleLbl="fgAcc3" presStyleIdx="4" presStyleCnt="7" custLinFactY="10491" custLinFactNeighborX="19964" custLinFactNeighborY="100000">
        <dgm:presLayoutVars>
          <dgm:chPref val="3"/>
        </dgm:presLayoutVars>
      </dgm:prSet>
      <dgm:spPr/>
    </dgm:pt>
    <dgm:pt modelId="{BCDF259B-C399-47D8-9EB0-CE00481389BB}" type="pres">
      <dgm:prSet presAssocID="{ED4D26EE-B2D8-498A-8E2A-CFCE72D982F6}" presName="hierChild4" presStyleCnt="0"/>
      <dgm:spPr/>
    </dgm:pt>
    <dgm:pt modelId="{4118EFC3-550A-4C66-8D45-20075407DE14}" type="pres">
      <dgm:prSet presAssocID="{4D2B3AAF-1F5A-4ECB-BCD7-3317882ABC48}" presName="Name10" presStyleLbl="parChTrans1D2" presStyleIdx="3" presStyleCnt="4"/>
      <dgm:spPr/>
    </dgm:pt>
    <dgm:pt modelId="{4BAA58D4-48F8-44C7-9749-C11F15B8ABCB}" type="pres">
      <dgm:prSet presAssocID="{4842EE1C-DCDF-48C5-9BD3-633BE12493C3}" presName="hierRoot2" presStyleCnt="0"/>
      <dgm:spPr/>
    </dgm:pt>
    <dgm:pt modelId="{6A53F12C-826B-481D-8424-4CA881E07A7D}" type="pres">
      <dgm:prSet presAssocID="{4842EE1C-DCDF-48C5-9BD3-633BE12493C3}" presName="composite2" presStyleCnt="0"/>
      <dgm:spPr/>
    </dgm:pt>
    <dgm:pt modelId="{B541222E-0266-45A1-8121-A98E25C1C922}" type="pres">
      <dgm:prSet presAssocID="{4842EE1C-DCDF-48C5-9BD3-633BE12493C3}" presName="background2" presStyleLbl="node2" presStyleIdx="3" presStyleCnt="4"/>
      <dgm:spPr>
        <a:ln w="38100">
          <a:solidFill>
            <a:schemeClr val="tx1"/>
          </a:solidFill>
        </a:ln>
      </dgm:spPr>
    </dgm:pt>
    <dgm:pt modelId="{21F2DE01-1DED-415A-B70E-857D746A2D8F}" type="pres">
      <dgm:prSet presAssocID="{4842EE1C-DCDF-48C5-9BD3-633BE12493C3}" presName="text2" presStyleLbl="fgAcc2" presStyleIdx="3" presStyleCnt="4" custScaleX="191764" custLinFactNeighborX="-38576" custLinFactNeighborY="-51563">
        <dgm:presLayoutVars>
          <dgm:chPref val="3"/>
        </dgm:presLayoutVars>
      </dgm:prSet>
      <dgm:spPr/>
    </dgm:pt>
    <dgm:pt modelId="{F6DB1B0B-6E94-4CCC-87FE-D33D99752F8A}" type="pres">
      <dgm:prSet presAssocID="{4842EE1C-DCDF-48C5-9BD3-633BE12493C3}" presName="hierChild3" presStyleCnt="0"/>
      <dgm:spPr/>
    </dgm:pt>
    <dgm:pt modelId="{FEB45AAD-CD4E-4E3F-9FBA-0F2503D2EC5D}" type="pres">
      <dgm:prSet presAssocID="{677194DB-54DE-4A27-82EE-7AC6210896B1}" presName="Name17" presStyleLbl="parChTrans1D3" presStyleIdx="5" presStyleCnt="7"/>
      <dgm:spPr/>
    </dgm:pt>
    <dgm:pt modelId="{5C8B3484-5A36-4847-9729-9C9E1C988F06}" type="pres">
      <dgm:prSet presAssocID="{9F91D60D-9672-40A7-AC9C-4F378C66D259}" presName="hierRoot3" presStyleCnt="0"/>
      <dgm:spPr/>
    </dgm:pt>
    <dgm:pt modelId="{FFC11822-9C3A-4099-B448-94A37376C12F}" type="pres">
      <dgm:prSet presAssocID="{9F91D60D-9672-40A7-AC9C-4F378C66D259}" presName="composite3" presStyleCnt="0"/>
      <dgm:spPr/>
    </dgm:pt>
    <dgm:pt modelId="{9C3C0AF8-0C88-4C95-8CB8-F21A6BC0BE50}" type="pres">
      <dgm:prSet presAssocID="{9F91D60D-9672-40A7-AC9C-4F378C66D259}" presName="background3" presStyleLbl="node3" presStyleIdx="5" presStyleCnt="7"/>
      <dgm:spPr>
        <a:ln w="38100">
          <a:solidFill>
            <a:schemeClr val="tx1"/>
          </a:solidFill>
        </a:ln>
      </dgm:spPr>
    </dgm:pt>
    <dgm:pt modelId="{F1279B71-C8F7-4DF8-B13E-482952871AD1}" type="pres">
      <dgm:prSet presAssocID="{9F91D60D-9672-40A7-AC9C-4F378C66D259}" presName="text3" presStyleLbl="fgAcc3" presStyleIdx="5" presStyleCnt="7" custLinFactNeighborX="-50197" custLinFactNeighborY="-40424">
        <dgm:presLayoutVars>
          <dgm:chPref val="3"/>
        </dgm:presLayoutVars>
      </dgm:prSet>
      <dgm:spPr/>
    </dgm:pt>
    <dgm:pt modelId="{5D0C5455-D087-46C7-AE8E-6B6825D8A748}" type="pres">
      <dgm:prSet presAssocID="{9F91D60D-9672-40A7-AC9C-4F378C66D259}" presName="hierChild4" presStyleCnt="0"/>
      <dgm:spPr/>
    </dgm:pt>
    <dgm:pt modelId="{9D008EC1-349D-461F-9709-71C78977F656}" type="pres">
      <dgm:prSet presAssocID="{A5ADEECA-9D4A-4045-BDDF-B7C764C7084A}" presName="Name17" presStyleLbl="parChTrans1D3" presStyleIdx="6" presStyleCnt="7"/>
      <dgm:spPr/>
    </dgm:pt>
    <dgm:pt modelId="{DC05D6A7-3BB6-4A3C-A87F-098B48E9E225}" type="pres">
      <dgm:prSet presAssocID="{372EE5A3-3DCC-4321-B252-E9BA2A556C32}" presName="hierRoot3" presStyleCnt="0"/>
      <dgm:spPr/>
    </dgm:pt>
    <dgm:pt modelId="{5D0C7881-BCDE-4D91-B484-3463A3275FBF}" type="pres">
      <dgm:prSet presAssocID="{372EE5A3-3DCC-4321-B252-E9BA2A556C32}" presName="composite3" presStyleCnt="0"/>
      <dgm:spPr/>
    </dgm:pt>
    <dgm:pt modelId="{5DAF5FA7-B071-4DA3-9D3C-ACE76C8A00E6}" type="pres">
      <dgm:prSet presAssocID="{372EE5A3-3DCC-4321-B252-E9BA2A556C32}" presName="background3" presStyleLbl="node3" presStyleIdx="6" presStyleCnt="7"/>
      <dgm:spPr>
        <a:ln w="38100">
          <a:solidFill>
            <a:schemeClr val="tx1"/>
          </a:solidFill>
        </a:ln>
      </dgm:spPr>
    </dgm:pt>
    <dgm:pt modelId="{5EF51085-2DB5-47BD-AB87-006B5B884DB6}" type="pres">
      <dgm:prSet presAssocID="{372EE5A3-3DCC-4321-B252-E9BA2A556C32}" presName="text3" presStyleLbl="fgAcc3" presStyleIdx="6" presStyleCnt="7" custLinFactNeighborX="-20535" custLinFactNeighborY="-40423">
        <dgm:presLayoutVars>
          <dgm:chPref val="3"/>
        </dgm:presLayoutVars>
      </dgm:prSet>
      <dgm:spPr/>
    </dgm:pt>
    <dgm:pt modelId="{607D3E74-0512-4A9D-815B-A278625014BA}" type="pres">
      <dgm:prSet presAssocID="{372EE5A3-3DCC-4321-B252-E9BA2A556C32}" presName="hierChild4" presStyleCnt="0"/>
      <dgm:spPr/>
    </dgm:pt>
  </dgm:ptLst>
  <dgm:cxnLst>
    <dgm:cxn modelId="{D8336009-E401-4E34-9B89-069DD5940E74}" type="presOf" srcId="{9F91D60D-9672-40A7-AC9C-4F378C66D259}" destId="{F1279B71-C8F7-4DF8-B13E-482952871AD1}" srcOrd="0" destOrd="0" presId="urn:microsoft.com/office/officeart/2005/8/layout/hierarchy1"/>
    <dgm:cxn modelId="{C775D70C-1448-4E0D-B5EE-42E9BFFB8A3A}" srcId="{4484B337-E6DE-48DA-AE25-61AB353A72E9}" destId="{534354B5-A7A4-4703-9B49-E3A9D261F303}" srcOrd="0" destOrd="0" parTransId="{51908037-F09A-4F6D-872F-E61115926FD0}" sibTransId="{138B8A93-E494-4E26-ABC7-D10835231355}"/>
    <dgm:cxn modelId="{E050F810-32AF-4050-92CD-2D72368C07E6}" type="presOf" srcId="{8B920988-B081-44FA-8AAE-68C207DC48D5}" destId="{BA0A41E9-3629-4148-B1C3-8706F0385753}" srcOrd="0" destOrd="0" presId="urn:microsoft.com/office/officeart/2005/8/layout/hierarchy1"/>
    <dgm:cxn modelId="{4F1CEC18-B5B7-4015-80AA-3EA3E5AA06EE}" type="presOf" srcId="{11887556-B1FE-4996-BA35-B3C758FDE69F}" destId="{C677A799-4DFF-42EC-9367-7D0B9656F3CC}" srcOrd="0" destOrd="0" presId="urn:microsoft.com/office/officeart/2005/8/layout/hierarchy1"/>
    <dgm:cxn modelId="{A9D3F328-31AD-4F8B-A7CE-026AB9D758C9}" srcId="{F104031D-31F0-4634-8AF6-5BB4F1B1070F}" destId="{4842EE1C-DCDF-48C5-9BD3-633BE12493C3}" srcOrd="3" destOrd="0" parTransId="{4D2B3AAF-1F5A-4ECB-BCD7-3317882ABC48}" sibTransId="{85979FEF-C696-453A-89BC-3CFDEE2A8EAD}"/>
    <dgm:cxn modelId="{6ACCA13B-3E51-41F0-9577-F7AD095A53BE}" type="presOf" srcId="{4D2B3AAF-1F5A-4ECB-BCD7-3317882ABC48}" destId="{4118EFC3-550A-4C66-8D45-20075407DE14}" srcOrd="0" destOrd="0" presId="urn:microsoft.com/office/officeart/2005/8/layout/hierarchy1"/>
    <dgm:cxn modelId="{97F82641-1324-4BE0-811D-562BD533D786}" type="presOf" srcId="{A5ADEECA-9D4A-4045-BDDF-B7C764C7084A}" destId="{9D008EC1-349D-461F-9709-71C78977F656}" srcOrd="0" destOrd="0" presId="urn:microsoft.com/office/officeart/2005/8/layout/hierarchy1"/>
    <dgm:cxn modelId="{06A4E248-AEAB-4B4C-A34F-A365EC0D5070}" srcId="{A528C101-8533-4D9B-AA5F-09E186FC991D}" destId="{F3D135BF-D1DA-4A49-82DD-A4D80A6C2CDC}" srcOrd="1" destOrd="0" parTransId="{7B8B863B-8D11-4048-BF46-528159D6ADDF}" sibTransId="{EDCC0182-8345-49FA-ADDF-60B8FF6FBD5B}"/>
    <dgm:cxn modelId="{7FE3374D-225A-4B46-8E2D-A1BB4BB9C549}" type="presOf" srcId="{F104031D-31F0-4634-8AF6-5BB4F1B1070F}" destId="{C0173396-FDC9-4BE4-80DE-219D997460EC}" srcOrd="0" destOrd="0" presId="urn:microsoft.com/office/officeart/2005/8/layout/hierarchy1"/>
    <dgm:cxn modelId="{39370270-3BED-48A4-BA43-AB0EBFD7BBDE}" type="presOf" srcId="{0E77B73F-4CE7-4280-891F-EAB2426766B4}" destId="{EDA1F429-BA6A-4C53-9E4C-875F8BF7FDBD}" srcOrd="0" destOrd="0" presId="urn:microsoft.com/office/officeart/2005/8/layout/hierarchy1"/>
    <dgm:cxn modelId="{D2943D50-18D7-4005-B558-CAA62FF61F9E}" type="presOf" srcId="{ED4D26EE-B2D8-498A-8E2A-CFCE72D982F6}" destId="{97609900-C420-4064-A1DE-2BFE87DAD5D4}" srcOrd="0" destOrd="0" presId="urn:microsoft.com/office/officeart/2005/8/layout/hierarchy1"/>
    <dgm:cxn modelId="{543FBF52-37E0-4938-A0FD-EAF5193FCBBE}" srcId="{11887556-B1FE-4996-BA35-B3C758FDE69F}" destId="{F104031D-31F0-4634-8AF6-5BB4F1B1070F}" srcOrd="0" destOrd="0" parTransId="{2111771B-FD77-4025-B2C7-090E58FC8549}" sibTransId="{9CA89470-F88E-41AB-A290-2AA748FA86CB}"/>
    <dgm:cxn modelId="{08286753-7C2A-4081-AE6B-F33A0E38D16E}" type="presOf" srcId="{DB0CB26B-A8E4-48AE-88D8-97265C47B818}" destId="{BB8E2F71-1633-4782-95FF-5E591AE0D2A4}" srcOrd="0" destOrd="0" presId="urn:microsoft.com/office/officeart/2005/8/layout/hierarchy1"/>
    <dgm:cxn modelId="{40E17D73-E13D-4D33-AA85-1B2DC8113D4C}" type="presOf" srcId="{F3D135BF-D1DA-4A49-82DD-A4D80A6C2CDC}" destId="{01D969BC-8FB8-4D0C-BE4A-EB8F8B836378}" srcOrd="0" destOrd="0" presId="urn:microsoft.com/office/officeart/2005/8/layout/hierarchy1"/>
    <dgm:cxn modelId="{AFDA4655-09AB-4846-8E9D-5F6CF04168FE}" type="presOf" srcId="{7B8B863B-8D11-4048-BF46-528159D6ADDF}" destId="{692EA864-2D7A-42D9-9854-520952BB0933}" srcOrd="0" destOrd="0" presId="urn:microsoft.com/office/officeart/2005/8/layout/hierarchy1"/>
    <dgm:cxn modelId="{DCE6557F-4005-475B-A9DF-4875C936B882}" srcId="{F104031D-31F0-4634-8AF6-5BB4F1B1070F}" destId="{DB0CB26B-A8E4-48AE-88D8-97265C47B818}" srcOrd="0" destOrd="0" parTransId="{12E5FA9F-9C28-4B6C-ACF8-4E492BB64820}" sibTransId="{9D844ED5-CD68-4D9C-BE91-E11FD34F9A07}"/>
    <dgm:cxn modelId="{BB0A2480-0238-4B46-85D4-34B9F19725A3}" type="presOf" srcId="{677194DB-54DE-4A27-82EE-7AC6210896B1}" destId="{FEB45AAD-CD4E-4E3F-9FBA-0F2503D2EC5D}" srcOrd="0" destOrd="0" presId="urn:microsoft.com/office/officeart/2005/8/layout/hierarchy1"/>
    <dgm:cxn modelId="{0A439A81-2C39-4733-B063-CC880AA3D8C4}" srcId="{4842EE1C-DCDF-48C5-9BD3-633BE12493C3}" destId="{9F91D60D-9672-40A7-AC9C-4F378C66D259}" srcOrd="0" destOrd="0" parTransId="{677194DB-54DE-4A27-82EE-7AC6210896B1}" sibTransId="{A487F19D-E657-40EF-A7DC-C658F891BFD0}"/>
    <dgm:cxn modelId="{FF894C8B-DF2C-4EF3-B6D4-5BE11D233A11}" type="presOf" srcId="{4484B337-E6DE-48DA-AE25-61AB353A72E9}" destId="{3F736881-E1CB-4A3A-B7DA-E222C3D3F89A}" srcOrd="0" destOrd="0" presId="urn:microsoft.com/office/officeart/2005/8/layout/hierarchy1"/>
    <dgm:cxn modelId="{2E24558B-C6DA-4B31-A425-16C08FE9C5E6}" type="presOf" srcId="{9A4D4ACC-FE9E-4546-8EC7-D1607FA45A26}" destId="{CBF9053F-7FAF-48BC-94C6-19E178C43DB2}" srcOrd="0" destOrd="0" presId="urn:microsoft.com/office/officeart/2005/8/layout/hierarchy1"/>
    <dgm:cxn modelId="{9CE84990-CA40-49F1-B47E-072B62B97975}" srcId="{4842EE1C-DCDF-48C5-9BD3-633BE12493C3}" destId="{372EE5A3-3DCC-4321-B252-E9BA2A556C32}" srcOrd="1" destOrd="0" parTransId="{A5ADEECA-9D4A-4045-BDDF-B7C764C7084A}" sibTransId="{DC936ED0-2D4A-4776-BDE9-FEBF7B55B5F7}"/>
    <dgm:cxn modelId="{F4EF5396-8057-4922-B855-DBCA52FBC807}" srcId="{DB0CB26B-A8E4-48AE-88D8-97265C47B818}" destId="{8B920988-B081-44FA-8AAE-68C207DC48D5}" srcOrd="0" destOrd="0" parTransId="{A6302ADA-9862-4B26-8532-A30FB77B676E}" sibTransId="{1BD59E37-3338-42CB-ABE8-E86F8660CF04}"/>
    <dgm:cxn modelId="{9B739798-AAFB-42BE-9BCA-421D519FA440}" srcId="{A528C101-8533-4D9B-AA5F-09E186FC991D}" destId="{ED4D26EE-B2D8-498A-8E2A-CFCE72D982F6}" srcOrd="2" destOrd="0" parTransId="{11DE09BA-D571-4283-B373-81007283726D}" sibTransId="{81262D6C-6EA8-45FD-9603-B892803556BA}"/>
    <dgm:cxn modelId="{5F6A189C-76DA-4EBB-BBBA-DA4C9F07EFE2}" type="presOf" srcId="{260D78C9-47AB-427E-94F5-FF715E1AF906}" destId="{5A03DC75-0C65-4587-B982-08C6F818E441}" srcOrd="0" destOrd="0" presId="urn:microsoft.com/office/officeart/2005/8/layout/hierarchy1"/>
    <dgm:cxn modelId="{DFD7EDA0-E801-49F4-9FF4-B2C262EED716}" type="presOf" srcId="{4842EE1C-DCDF-48C5-9BD3-633BE12493C3}" destId="{21F2DE01-1DED-415A-B70E-857D746A2D8F}" srcOrd="0" destOrd="0" presId="urn:microsoft.com/office/officeart/2005/8/layout/hierarchy1"/>
    <dgm:cxn modelId="{137B8CA5-5FD0-4923-8F5F-B79800F8D7F3}" type="presOf" srcId="{51908037-F09A-4F6D-872F-E61115926FD0}" destId="{94560649-9CF7-4EA9-A2DD-68084DE52438}" srcOrd="0" destOrd="0" presId="urn:microsoft.com/office/officeart/2005/8/layout/hierarchy1"/>
    <dgm:cxn modelId="{76B9A6A8-B12D-4ADD-B0F8-8A2306E10A88}" type="presOf" srcId="{A528C101-8533-4D9B-AA5F-09E186FC991D}" destId="{D1F4E87F-00B9-4BD8-BE43-13655D3F03DB}" srcOrd="0" destOrd="0" presId="urn:microsoft.com/office/officeart/2005/8/layout/hierarchy1"/>
    <dgm:cxn modelId="{A2C78DCA-7EA2-437F-A96F-40D5FE3288CA}" type="presOf" srcId="{11DE09BA-D571-4283-B373-81007283726D}" destId="{EDB342C2-D702-499D-A563-41A8BADEF24D}" srcOrd="0" destOrd="0" presId="urn:microsoft.com/office/officeart/2005/8/layout/hierarchy1"/>
    <dgm:cxn modelId="{92B90BD0-0D81-48AF-A21B-15D99A1F37B7}" type="presOf" srcId="{372EE5A3-3DCC-4321-B252-E9BA2A556C32}" destId="{5EF51085-2DB5-47BD-AB87-006B5B884DB6}" srcOrd="0" destOrd="0" presId="urn:microsoft.com/office/officeart/2005/8/layout/hierarchy1"/>
    <dgm:cxn modelId="{9F8F9FD7-E15B-4CD2-8C99-8DEA3ECCA253}" srcId="{F104031D-31F0-4634-8AF6-5BB4F1B1070F}" destId="{4484B337-E6DE-48DA-AE25-61AB353A72E9}" srcOrd="1" destOrd="0" parTransId="{260D78C9-47AB-427E-94F5-FF715E1AF906}" sibTransId="{322E4703-30D5-4859-B3C0-57F9BB6CC106}"/>
    <dgm:cxn modelId="{E31708DB-D453-4716-944D-7B68A87BC699}" srcId="{A528C101-8533-4D9B-AA5F-09E186FC991D}" destId="{9A4D4ACC-FE9E-4546-8EC7-D1607FA45A26}" srcOrd="0" destOrd="0" parTransId="{0E77B73F-4CE7-4280-891F-EAB2426766B4}" sibTransId="{D9A9D0A5-8B1F-43A1-8D95-B2CDA227E298}"/>
    <dgm:cxn modelId="{55DC3BDB-5F6B-4884-A94F-E14DEA8D6FBA}" type="presOf" srcId="{A6302ADA-9862-4B26-8532-A30FB77B676E}" destId="{A8AE5D33-32CA-4368-ADB1-1F7D1DF3E5E7}" srcOrd="0" destOrd="0" presId="urn:microsoft.com/office/officeart/2005/8/layout/hierarchy1"/>
    <dgm:cxn modelId="{530DA4E3-FB82-4B41-ABB2-F3A9DF6B1C57}" type="presOf" srcId="{1FC199EB-696C-4619-94E3-BA03A668F9C7}" destId="{CCABBB80-8924-4292-BCD0-043F7E2F6968}" srcOrd="0" destOrd="0" presId="urn:microsoft.com/office/officeart/2005/8/layout/hierarchy1"/>
    <dgm:cxn modelId="{A078BCE4-5FF8-49F4-8448-F0F9A5D0B6EB}" type="presOf" srcId="{12E5FA9F-9C28-4B6C-ACF8-4E492BB64820}" destId="{0B940D94-123E-4A7F-BBA0-52847A68DB9A}" srcOrd="0" destOrd="0" presId="urn:microsoft.com/office/officeart/2005/8/layout/hierarchy1"/>
    <dgm:cxn modelId="{A4FFD9EF-724B-4E9B-A9CD-3C3A6EC330B8}" srcId="{F104031D-31F0-4634-8AF6-5BB4F1B1070F}" destId="{A528C101-8533-4D9B-AA5F-09E186FC991D}" srcOrd="2" destOrd="0" parTransId="{1FC199EB-696C-4619-94E3-BA03A668F9C7}" sibTransId="{A2684BDB-2282-44CD-9BBB-D9B220752F9E}"/>
    <dgm:cxn modelId="{79802BFA-4389-4F66-B14D-98E3D4EB2B0C}" type="presOf" srcId="{534354B5-A7A4-4703-9B49-E3A9D261F303}" destId="{4036C861-A8C9-4791-95BC-5ABBDB3A3331}" srcOrd="0" destOrd="0" presId="urn:microsoft.com/office/officeart/2005/8/layout/hierarchy1"/>
    <dgm:cxn modelId="{A0C9E227-A8D2-4035-B1A9-A47BCEFD6715}" type="presParOf" srcId="{C677A799-4DFF-42EC-9367-7D0B9656F3CC}" destId="{417405C3-317E-44F8-98F6-F4345D3014F5}" srcOrd="0" destOrd="0" presId="urn:microsoft.com/office/officeart/2005/8/layout/hierarchy1"/>
    <dgm:cxn modelId="{3C87B739-BC68-410D-93BB-EDD5F67D72A4}" type="presParOf" srcId="{417405C3-317E-44F8-98F6-F4345D3014F5}" destId="{5FD61B8E-40A0-41C6-9B10-29EF3C4E748F}" srcOrd="0" destOrd="0" presId="urn:microsoft.com/office/officeart/2005/8/layout/hierarchy1"/>
    <dgm:cxn modelId="{C4956031-79D1-4FD9-8FCE-C296CF7226CF}" type="presParOf" srcId="{5FD61B8E-40A0-41C6-9B10-29EF3C4E748F}" destId="{B4EC52FC-EC62-4EDA-AF70-AE10548D9FFF}" srcOrd="0" destOrd="0" presId="urn:microsoft.com/office/officeart/2005/8/layout/hierarchy1"/>
    <dgm:cxn modelId="{C22BA7D6-FD4E-4176-808C-413202914713}" type="presParOf" srcId="{5FD61B8E-40A0-41C6-9B10-29EF3C4E748F}" destId="{C0173396-FDC9-4BE4-80DE-219D997460EC}" srcOrd="1" destOrd="0" presId="urn:microsoft.com/office/officeart/2005/8/layout/hierarchy1"/>
    <dgm:cxn modelId="{0D4E32BC-A09E-47DE-8B13-4B20F863B4E9}" type="presParOf" srcId="{417405C3-317E-44F8-98F6-F4345D3014F5}" destId="{277DBF1E-DAC6-4CCB-BCC5-6B3B675E11CF}" srcOrd="1" destOrd="0" presId="urn:microsoft.com/office/officeart/2005/8/layout/hierarchy1"/>
    <dgm:cxn modelId="{65F3E089-CF54-4359-9778-BD8661E1387E}" type="presParOf" srcId="{277DBF1E-DAC6-4CCB-BCC5-6B3B675E11CF}" destId="{0B940D94-123E-4A7F-BBA0-52847A68DB9A}" srcOrd="0" destOrd="0" presId="urn:microsoft.com/office/officeart/2005/8/layout/hierarchy1"/>
    <dgm:cxn modelId="{77FBC371-B631-4C44-8FA3-1D6D5F255317}" type="presParOf" srcId="{277DBF1E-DAC6-4CCB-BCC5-6B3B675E11CF}" destId="{4269E705-51D7-4D25-A005-9F3B12AD6246}" srcOrd="1" destOrd="0" presId="urn:microsoft.com/office/officeart/2005/8/layout/hierarchy1"/>
    <dgm:cxn modelId="{EED23576-2803-4180-B588-2AAD97A8A213}" type="presParOf" srcId="{4269E705-51D7-4D25-A005-9F3B12AD6246}" destId="{DA89440B-C1D2-4A16-A42B-6839865AC44E}" srcOrd="0" destOrd="0" presId="urn:microsoft.com/office/officeart/2005/8/layout/hierarchy1"/>
    <dgm:cxn modelId="{80FC77FB-D35C-448A-BFA7-F39257BCCB6B}" type="presParOf" srcId="{DA89440B-C1D2-4A16-A42B-6839865AC44E}" destId="{B41768F5-C6BD-4D80-B482-44BDC6571B68}" srcOrd="0" destOrd="0" presId="urn:microsoft.com/office/officeart/2005/8/layout/hierarchy1"/>
    <dgm:cxn modelId="{5441DBCA-3755-48BB-B3A6-EFDD87D995F9}" type="presParOf" srcId="{DA89440B-C1D2-4A16-A42B-6839865AC44E}" destId="{BB8E2F71-1633-4782-95FF-5E591AE0D2A4}" srcOrd="1" destOrd="0" presId="urn:microsoft.com/office/officeart/2005/8/layout/hierarchy1"/>
    <dgm:cxn modelId="{9125E073-571D-40AA-9E29-5A62242345C5}" type="presParOf" srcId="{4269E705-51D7-4D25-A005-9F3B12AD6246}" destId="{0A4B206E-DF4B-4A9C-B7CC-B061F6870403}" srcOrd="1" destOrd="0" presId="urn:microsoft.com/office/officeart/2005/8/layout/hierarchy1"/>
    <dgm:cxn modelId="{43A69FC1-BBCD-4A03-AD23-68A487A1A126}" type="presParOf" srcId="{0A4B206E-DF4B-4A9C-B7CC-B061F6870403}" destId="{A8AE5D33-32CA-4368-ADB1-1F7D1DF3E5E7}" srcOrd="0" destOrd="0" presId="urn:microsoft.com/office/officeart/2005/8/layout/hierarchy1"/>
    <dgm:cxn modelId="{1219FA32-9AF9-4DE5-BF3B-4285410CE259}" type="presParOf" srcId="{0A4B206E-DF4B-4A9C-B7CC-B061F6870403}" destId="{24D298E9-420B-43D7-8414-BA554CFA7E5B}" srcOrd="1" destOrd="0" presId="urn:microsoft.com/office/officeart/2005/8/layout/hierarchy1"/>
    <dgm:cxn modelId="{84DED28F-28AA-40BC-8930-260E6039375F}" type="presParOf" srcId="{24D298E9-420B-43D7-8414-BA554CFA7E5B}" destId="{3F8B7BD2-9DE7-420E-9612-CAD8579B64DD}" srcOrd="0" destOrd="0" presId="urn:microsoft.com/office/officeart/2005/8/layout/hierarchy1"/>
    <dgm:cxn modelId="{2425DE3D-F8D5-41DB-B8E1-9B8F8FFC4D32}" type="presParOf" srcId="{3F8B7BD2-9DE7-420E-9612-CAD8579B64DD}" destId="{116FF5B3-2A65-4CB7-BC94-08C456FE1438}" srcOrd="0" destOrd="0" presId="urn:microsoft.com/office/officeart/2005/8/layout/hierarchy1"/>
    <dgm:cxn modelId="{5DF532C2-DDEE-47C6-B417-646E3BBAC724}" type="presParOf" srcId="{3F8B7BD2-9DE7-420E-9612-CAD8579B64DD}" destId="{BA0A41E9-3629-4148-B1C3-8706F0385753}" srcOrd="1" destOrd="0" presId="urn:microsoft.com/office/officeart/2005/8/layout/hierarchy1"/>
    <dgm:cxn modelId="{58FF3E4F-9E23-4433-8B11-C69378C3DA29}" type="presParOf" srcId="{24D298E9-420B-43D7-8414-BA554CFA7E5B}" destId="{FDC5E6A2-1842-4B17-84DB-7EC8768187A4}" srcOrd="1" destOrd="0" presId="urn:microsoft.com/office/officeart/2005/8/layout/hierarchy1"/>
    <dgm:cxn modelId="{8C26A63C-1A2B-451D-A773-7BBED5558E4C}" type="presParOf" srcId="{277DBF1E-DAC6-4CCB-BCC5-6B3B675E11CF}" destId="{5A03DC75-0C65-4587-B982-08C6F818E441}" srcOrd="2" destOrd="0" presId="urn:microsoft.com/office/officeart/2005/8/layout/hierarchy1"/>
    <dgm:cxn modelId="{E74A3EC0-830A-4263-B20F-B52B9DB7A483}" type="presParOf" srcId="{277DBF1E-DAC6-4CCB-BCC5-6B3B675E11CF}" destId="{37CC419A-F74C-4D91-940B-CCC8CD7B15E6}" srcOrd="3" destOrd="0" presId="urn:microsoft.com/office/officeart/2005/8/layout/hierarchy1"/>
    <dgm:cxn modelId="{9C0028B0-A801-433E-8BD4-3856962EEDB9}" type="presParOf" srcId="{37CC419A-F74C-4D91-940B-CCC8CD7B15E6}" destId="{AAFA39FA-27BE-4759-83C8-64422E5BBC23}" srcOrd="0" destOrd="0" presId="urn:microsoft.com/office/officeart/2005/8/layout/hierarchy1"/>
    <dgm:cxn modelId="{5CC05136-2807-461B-A8DD-039CFA77966D}" type="presParOf" srcId="{AAFA39FA-27BE-4759-83C8-64422E5BBC23}" destId="{9500A26B-EBA2-4519-A5F2-A805DC890F68}" srcOrd="0" destOrd="0" presId="urn:microsoft.com/office/officeart/2005/8/layout/hierarchy1"/>
    <dgm:cxn modelId="{424A24E8-072F-43C7-AEE7-2364FB3A8DB4}" type="presParOf" srcId="{AAFA39FA-27BE-4759-83C8-64422E5BBC23}" destId="{3F736881-E1CB-4A3A-B7DA-E222C3D3F89A}" srcOrd="1" destOrd="0" presId="urn:microsoft.com/office/officeart/2005/8/layout/hierarchy1"/>
    <dgm:cxn modelId="{1AEC6E8B-2195-4EFB-864D-75C90EE16AA0}" type="presParOf" srcId="{37CC419A-F74C-4D91-940B-CCC8CD7B15E6}" destId="{5B33CEFD-1D5C-443E-A21B-744A1D381D2D}" srcOrd="1" destOrd="0" presId="urn:microsoft.com/office/officeart/2005/8/layout/hierarchy1"/>
    <dgm:cxn modelId="{B4FC5B3E-F1C4-4344-A4F1-EAB9099ECDA6}" type="presParOf" srcId="{5B33CEFD-1D5C-443E-A21B-744A1D381D2D}" destId="{94560649-9CF7-4EA9-A2DD-68084DE52438}" srcOrd="0" destOrd="0" presId="urn:microsoft.com/office/officeart/2005/8/layout/hierarchy1"/>
    <dgm:cxn modelId="{A98D6E7B-7C9F-4358-A1F7-2B2128D25FDE}" type="presParOf" srcId="{5B33CEFD-1D5C-443E-A21B-744A1D381D2D}" destId="{142AF6BA-C7F1-4C02-ABB8-A2EE1C25DE44}" srcOrd="1" destOrd="0" presId="urn:microsoft.com/office/officeart/2005/8/layout/hierarchy1"/>
    <dgm:cxn modelId="{A64D5C0B-BE0E-473D-AE80-AF1A7D614E29}" type="presParOf" srcId="{142AF6BA-C7F1-4C02-ABB8-A2EE1C25DE44}" destId="{20EEA88E-3910-4978-95D1-A4D6E281FCB5}" srcOrd="0" destOrd="0" presId="urn:microsoft.com/office/officeart/2005/8/layout/hierarchy1"/>
    <dgm:cxn modelId="{3EF1C03A-D31D-4012-AB00-2090E77B7EB3}" type="presParOf" srcId="{20EEA88E-3910-4978-95D1-A4D6E281FCB5}" destId="{F9E7FB68-FE3F-40F7-B33A-9029A1B4B5F2}" srcOrd="0" destOrd="0" presId="urn:microsoft.com/office/officeart/2005/8/layout/hierarchy1"/>
    <dgm:cxn modelId="{4A1826A5-E5CE-4336-BA78-FDAD4FD02237}" type="presParOf" srcId="{20EEA88E-3910-4978-95D1-A4D6E281FCB5}" destId="{4036C861-A8C9-4791-95BC-5ABBDB3A3331}" srcOrd="1" destOrd="0" presId="urn:microsoft.com/office/officeart/2005/8/layout/hierarchy1"/>
    <dgm:cxn modelId="{BEC10027-B4CA-418C-A22F-FDFFAFCCCC06}" type="presParOf" srcId="{142AF6BA-C7F1-4C02-ABB8-A2EE1C25DE44}" destId="{83A52C64-8FF8-4F16-BF75-BB0928217AED}" srcOrd="1" destOrd="0" presId="urn:microsoft.com/office/officeart/2005/8/layout/hierarchy1"/>
    <dgm:cxn modelId="{3BCFF589-DC7A-4730-B830-328CF1326B5D}" type="presParOf" srcId="{277DBF1E-DAC6-4CCB-BCC5-6B3B675E11CF}" destId="{CCABBB80-8924-4292-BCD0-043F7E2F6968}" srcOrd="4" destOrd="0" presId="urn:microsoft.com/office/officeart/2005/8/layout/hierarchy1"/>
    <dgm:cxn modelId="{EAB77B0F-7FDD-4509-BF26-8C0DFEA6E85A}" type="presParOf" srcId="{277DBF1E-DAC6-4CCB-BCC5-6B3B675E11CF}" destId="{5C091DF3-AD60-4D12-B0E4-8D7C64742F84}" srcOrd="5" destOrd="0" presId="urn:microsoft.com/office/officeart/2005/8/layout/hierarchy1"/>
    <dgm:cxn modelId="{B7CF95EA-4F1A-49D4-A051-4C03C85073F6}" type="presParOf" srcId="{5C091DF3-AD60-4D12-B0E4-8D7C64742F84}" destId="{FFE37C19-0CE0-4341-BE06-17B176BFB817}" srcOrd="0" destOrd="0" presId="urn:microsoft.com/office/officeart/2005/8/layout/hierarchy1"/>
    <dgm:cxn modelId="{3D91B3EB-DC54-4BF9-930A-2541D4DBD7D5}" type="presParOf" srcId="{FFE37C19-0CE0-4341-BE06-17B176BFB817}" destId="{15C22D3E-1897-4527-A89D-1E7247FB6F67}" srcOrd="0" destOrd="0" presId="urn:microsoft.com/office/officeart/2005/8/layout/hierarchy1"/>
    <dgm:cxn modelId="{28A95ED2-8C57-4AD0-93C1-8EA7F975655A}" type="presParOf" srcId="{FFE37C19-0CE0-4341-BE06-17B176BFB817}" destId="{D1F4E87F-00B9-4BD8-BE43-13655D3F03DB}" srcOrd="1" destOrd="0" presId="urn:microsoft.com/office/officeart/2005/8/layout/hierarchy1"/>
    <dgm:cxn modelId="{716612FB-8148-4D91-B61A-673D21DE3C60}" type="presParOf" srcId="{5C091DF3-AD60-4D12-B0E4-8D7C64742F84}" destId="{23C6C7DB-EC07-49A3-8AC0-29E2F4258A60}" srcOrd="1" destOrd="0" presId="urn:microsoft.com/office/officeart/2005/8/layout/hierarchy1"/>
    <dgm:cxn modelId="{9B9BF212-658D-4658-8346-A6DDE94C7B80}" type="presParOf" srcId="{23C6C7DB-EC07-49A3-8AC0-29E2F4258A60}" destId="{EDA1F429-BA6A-4C53-9E4C-875F8BF7FDBD}" srcOrd="0" destOrd="0" presId="urn:microsoft.com/office/officeart/2005/8/layout/hierarchy1"/>
    <dgm:cxn modelId="{36F8B55E-8592-44BE-8CEF-6F9AD03BED18}" type="presParOf" srcId="{23C6C7DB-EC07-49A3-8AC0-29E2F4258A60}" destId="{DBF7BE28-8894-41F5-B4CE-0867FF23EA48}" srcOrd="1" destOrd="0" presId="urn:microsoft.com/office/officeart/2005/8/layout/hierarchy1"/>
    <dgm:cxn modelId="{A316C66B-E7F6-4275-9DEE-5E9386B4AC5B}" type="presParOf" srcId="{DBF7BE28-8894-41F5-B4CE-0867FF23EA48}" destId="{F6473273-46FA-40E2-BB75-C114F45F9C04}" srcOrd="0" destOrd="0" presId="urn:microsoft.com/office/officeart/2005/8/layout/hierarchy1"/>
    <dgm:cxn modelId="{5692920B-AA5D-41E1-8F31-BECA207777C1}" type="presParOf" srcId="{F6473273-46FA-40E2-BB75-C114F45F9C04}" destId="{0BB384F6-2513-4675-A09A-2B169445FEF6}" srcOrd="0" destOrd="0" presId="urn:microsoft.com/office/officeart/2005/8/layout/hierarchy1"/>
    <dgm:cxn modelId="{DDCEEA6D-5356-49A1-B017-F2E4136183AF}" type="presParOf" srcId="{F6473273-46FA-40E2-BB75-C114F45F9C04}" destId="{CBF9053F-7FAF-48BC-94C6-19E178C43DB2}" srcOrd="1" destOrd="0" presId="urn:microsoft.com/office/officeart/2005/8/layout/hierarchy1"/>
    <dgm:cxn modelId="{47E6C01A-5C00-406E-834D-A9755F9F2EE3}" type="presParOf" srcId="{DBF7BE28-8894-41F5-B4CE-0867FF23EA48}" destId="{01BD40B3-7687-436B-9632-169D114B6BD6}" srcOrd="1" destOrd="0" presId="urn:microsoft.com/office/officeart/2005/8/layout/hierarchy1"/>
    <dgm:cxn modelId="{32A0F484-5F90-49BA-B4CE-FE64A3281CC1}" type="presParOf" srcId="{23C6C7DB-EC07-49A3-8AC0-29E2F4258A60}" destId="{692EA864-2D7A-42D9-9854-520952BB0933}" srcOrd="2" destOrd="0" presId="urn:microsoft.com/office/officeart/2005/8/layout/hierarchy1"/>
    <dgm:cxn modelId="{5C2CF47C-6752-4300-B245-4AB41F49CFA7}" type="presParOf" srcId="{23C6C7DB-EC07-49A3-8AC0-29E2F4258A60}" destId="{B77C695C-3455-4A97-A584-593DCD3069E3}" srcOrd="3" destOrd="0" presId="urn:microsoft.com/office/officeart/2005/8/layout/hierarchy1"/>
    <dgm:cxn modelId="{CF979252-213E-43E9-8B69-446B8A7F053B}" type="presParOf" srcId="{B77C695C-3455-4A97-A584-593DCD3069E3}" destId="{8BDA6899-E8FC-4AC1-ADDB-1FF52664C900}" srcOrd="0" destOrd="0" presId="urn:microsoft.com/office/officeart/2005/8/layout/hierarchy1"/>
    <dgm:cxn modelId="{B1E63040-9415-4FCD-AFFD-0B003F864E16}" type="presParOf" srcId="{8BDA6899-E8FC-4AC1-ADDB-1FF52664C900}" destId="{3E0E7258-C971-4005-8D6F-5241E7324B73}" srcOrd="0" destOrd="0" presId="urn:microsoft.com/office/officeart/2005/8/layout/hierarchy1"/>
    <dgm:cxn modelId="{614A8E6B-DA34-4462-B694-3A66748EDA88}" type="presParOf" srcId="{8BDA6899-E8FC-4AC1-ADDB-1FF52664C900}" destId="{01D969BC-8FB8-4D0C-BE4A-EB8F8B836378}" srcOrd="1" destOrd="0" presId="urn:microsoft.com/office/officeart/2005/8/layout/hierarchy1"/>
    <dgm:cxn modelId="{777ADC68-C896-482D-9F89-44D60C8E251D}" type="presParOf" srcId="{B77C695C-3455-4A97-A584-593DCD3069E3}" destId="{0305E694-0DBB-46CE-BF9D-45CBC75DD375}" srcOrd="1" destOrd="0" presId="urn:microsoft.com/office/officeart/2005/8/layout/hierarchy1"/>
    <dgm:cxn modelId="{5209BBB0-FA0F-428C-A3D4-4A8BD17D5E7D}" type="presParOf" srcId="{23C6C7DB-EC07-49A3-8AC0-29E2F4258A60}" destId="{EDB342C2-D702-499D-A563-41A8BADEF24D}" srcOrd="4" destOrd="0" presId="urn:microsoft.com/office/officeart/2005/8/layout/hierarchy1"/>
    <dgm:cxn modelId="{8779CC06-8435-4B48-822A-401EFF1C7CB1}" type="presParOf" srcId="{23C6C7DB-EC07-49A3-8AC0-29E2F4258A60}" destId="{ADC5EA77-6479-4083-AD55-59BB0A4BED70}" srcOrd="5" destOrd="0" presId="urn:microsoft.com/office/officeart/2005/8/layout/hierarchy1"/>
    <dgm:cxn modelId="{6E3FD655-4150-4E4C-8000-5BB18ED8CC24}" type="presParOf" srcId="{ADC5EA77-6479-4083-AD55-59BB0A4BED70}" destId="{FDF72087-F8E2-4D58-9821-6884D0673C0D}" srcOrd="0" destOrd="0" presId="urn:microsoft.com/office/officeart/2005/8/layout/hierarchy1"/>
    <dgm:cxn modelId="{D60010BD-6BF8-4913-A17F-E5B308DBBBAC}" type="presParOf" srcId="{FDF72087-F8E2-4D58-9821-6884D0673C0D}" destId="{7A86954E-CA01-42A0-A4A9-B962875E3F87}" srcOrd="0" destOrd="0" presId="urn:microsoft.com/office/officeart/2005/8/layout/hierarchy1"/>
    <dgm:cxn modelId="{B56F4457-2599-445B-98F5-BFC625AD6AF0}" type="presParOf" srcId="{FDF72087-F8E2-4D58-9821-6884D0673C0D}" destId="{97609900-C420-4064-A1DE-2BFE87DAD5D4}" srcOrd="1" destOrd="0" presId="urn:microsoft.com/office/officeart/2005/8/layout/hierarchy1"/>
    <dgm:cxn modelId="{A15C3FA1-F159-462C-8B74-F57EC66DB2FF}" type="presParOf" srcId="{ADC5EA77-6479-4083-AD55-59BB0A4BED70}" destId="{BCDF259B-C399-47D8-9EB0-CE00481389BB}" srcOrd="1" destOrd="0" presId="urn:microsoft.com/office/officeart/2005/8/layout/hierarchy1"/>
    <dgm:cxn modelId="{B0C1B64A-FB24-4B05-AD78-B59FB9CB6C3C}" type="presParOf" srcId="{277DBF1E-DAC6-4CCB-BCC5-6B3B675E11CF}" destId="{4118EFC3-550A-4C66-8D45-20075407DE14}" srcOrd="6" destOrd="0" presId="urn:microsoft.com/office/officeart/2005/8/layout/hierarchy1"/>
    <dgm:cxn modelId="{EC9CEC09-3249-4CC7-8C54-6DCA20BADE00}" type="presParOf" srcId="{277DBF1E-DAC6-4CCB-BCC5-6B3B675E11CF}" destId="{4BAA58D4-48F8-44C7-9749-C11F15B8ABCB}" srcOrd="7" destOrd="0" presId="urn:microsoft.com/office/officeart/2005/8/layout/hierarchy1"/>
    <dgm:cxn modelId="{9D45B660-B039-4937-B07C-09BD64CD1D84}" type="presParOf" srcId="{4BAA58D4-48F8-44C7-9749-C11F15B8ABCB}" destId="{6A53F12C-826B-481D-8424-4CA881E07A7D}" srcOrd="0" destOrd="0" presId="urn:microsoft.com/office/officeart/2005/8/layout/hierarchy1"/>
    <dgm:cxn modelId="{C9704CCC-8C39-4CC6-8C2F-5034E28D2885}" type="presParOf" srcId="{6A53F12C-826B-481D-8424-4CA881E07A7D}" destId="{B541222E-0266-45A1-8121-A98E25C1C922}" srcOrd="0" destOrd="0" presId="urn:microsoft.com/office/officeart/2005/8/layout/hierarchy1"/>
    <dgm:cxn modelId="{4534CB98-1B88-47B9-A9CB-4EA1155C7913}" type="presParOf" srcId="{6A53F12C-826B-481D-8424-4CA881E07A7D}" destId="{21F2DE01-1DED-415A-B70E-857D746A2D8F}" srcOrd="1" destOrd="0" presId="urn:microsoft.com/office/officeart/2005/8/layout/hierarchy1"/>
    <dgm:cxn modelId="{4D020773-DB6D-4D0A-9348-ECBA77F0ECE3}" type="presParOf" srcId="{4BAA58D4-48F8-44C7-9749-C11F15B8ABCB}" destId="{F6DB1B0B-6E94-4CCC-87FE-D33D99752F8A}" srcOrd="1" destOrd="0" presId="urn:microsoft.com/office/officeart/2005/8/layout/hierarchy1"/>
    <dgm:cxn modelId="{4DF1C01D-6004-477B-BC47-E56087D44AB0}" type="presParOf" srcId="{F6DB1B0B-6E94-4CCC-87FE-D33D99752F8A}" destId="{FEB45AAD-CD4E-4E3F-9FBA-0F2503D2EC5D}" srcOrd="0" destOrd="0" presId="urn:microsoft.com/office/officeart/2005/8/layout/hierarchy1"/>
    <dgm:cxn modelId="{187424EC-EE07-430D-89C9-C7907B0D1E9F}" type="presParOf" srcId="{F6DB1B0B-6E94-4CCC-87FE-D33D99752F8A}" destId="{5C8B3484-5A36-4847-9729-9C9E1C988F06}" srcOrd="1" destOrd="0" presId="urn:microsoft.com/office/officeart/2005/8/layout/hierarchy1"/>
    <dgm:cxn modelId="{650CAB8F-5E84-4DA6-A722-FA611795C080}" type="presParOf" srcId="{5C8B3484-5A36-4847-9729-9C9E1C988F06}" destId="{FFC11822-9C3A-4099-B448-94A37376C12F}" srcOrd="0" destOrd="0" presId="urn:microsoft.com/office/officeart/2005/8/layout/hierarchy1"/>
    <dgm:cxn modelId="{5C1E7E5C-2589-497F-A2F0-155815421A22}" type="presParOf" srcId="{FFC11822-9C3A-4099-B448-94A37376C12F}" destId="{9C3C0AF8-0C88-4C95-8CB8-F21A6BC0BE50}" srcOrd="0" destOrd="0" presId="urn:microsoft.com/office/officeart/2005/8/layout/hierarchy1"/>
    <dgm:cxn modelId="{1A306C75-0B43-47C0-ADE9-81127859B924}" type="presParOf" srcId="{FFC11822-9C3A-4099-B448-94A37376C12F}" destId="{F1279B71-C8F7-4DF8-B13E-482952871AD1}" srcOrd="1" destOrd="0" presId="urn:microsoft.com/office/officeart/2005/8/layout/hierarchy1"/>
    <dgm:cxn modelId="{022186EA-E665-4B90-AC03-CDF376D24167}" type="presParOf" srcId="{5C8B3484-5A36-4847-9729-9C9E1C988F06}" destId="{5D0C5455-D087-46C7-AE8E-6B6825D8A748}" srcOrd="1" destOrd="0" presId="urn:microsoft.com/office/officeart/2005/8/layout/hierarchy1"/>
    <dgm:cxn modelId="{8A9910A7-5E86-48EA-8010-8E128ACE2869}" type="presParOf" srcId="{F6DB1B0B-6E94-4CCC-87FE-D33D99752F8A}" destId="{9D008EC1-349D-461F-9709-71C78977F656}" srcOrd="2" destOrd="0" presId="urn:microsoft.com/office/officeart/2005/8/layout/hierarchy1"/>
    <dgm:cxn modelId="{385FB507-0C49-4C89-A953-AE39924F3E90}" type="presParOf" srcId="{F6DB1B0B-6E94-4CCC-87FE-D33D99752F8A}" destId="{DC05D6A7-3BB6-4A3C-A87F-098B48E9E225}" srcOrd="3" destOrd="0" presId="urn:microsoft.com/office/officeart/2005/8/layout/hierarchy1"/>
    <dgm:cxn modelId="{BF6B79D4-9829-4D90-BA26-A45A170A83B6}" type="presParOf" srcId="{DC05D6A7-3BB6-4A3C-A87F-098B48E9E225}" destId="{5D0C7881-BCDE-4D91-B484-3463A3275FBF}" srcOrd="0" destOrd="0" presId="urn:microsoft.com/office/officeart/2005/8/layout/hierarchy1"/>
    <dgm:cxn modelId="{49115C79-9347-4015-98A1-BCA6C00C2BE5}" type="presParOf" srcId="{5D0C7881-BCDE-4D91-B484-3463A3275FBF}" destId="{5DAF5FA7-B071-4DA3-9D3C-ACE76C8A00E6}" srcOrd="0" destOrd="0" presId="urn:microsoft.com/office/officeart/2005/8/layout/hierarchy1"/>
    <dgm:cxn modelId="{AF6FB165-5D0E-487E-A270-E8E5D4381081}" type="presParOf" srcId="{5D0C7881-BCDE-4D91-B484-3463A3275FBF}" destId="{5EF51085-2DB5-47BD-AB87-006B5B884DB6}" srcOrd="1" destOrd="0" presId="urn:microsoft.com/office/officeart/2005/8/layout/hierarchy1"/>
    <dgm:cxn modelId="{D3B042A8-84F4-45BD-A1F6-543473CE0597}" type="presParOf" srcId="{DC05D6A7-3BB6-4A3C-A87F-098B48E9E225}" destId="{607D3E74-0512-4A9D-815B-A278625014B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319AF1-1F26-45DE-8ED8-644AFF67CD98}">
      <dsp:nvSpPr>
        <dsp:cNvPr id="0" name=""/>
        <dsp:cNvSpPr/>
      </dsp:nvSpPr>
      <dsp:spPr>
        <a:xfrm>
          <a:off x="1004215" y="2903415"/>
          <a:ext cx="654563" cy="20549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27281" y="0"/>
              </a:lnTo>
              <a:lnTo>
                <a:pt x="327281" y="2054951"/>
              </a:lnTo>
              <a:lnTo>
                <a:pt x="654563" y="2054951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2000" kern="1200">
            <a:solidFill>
              <a:schemeClr val="tx1"/>
            </a:solidFill>
            <a:latin typeface="Amasis MT Pro Medium" panose="02040604050005020304" pitchFamily="18" charset="-18"/>
          </a:endParaRPr>
        </a:p>
      </dsp:txBody>
      <dsp:txXfrm>
        <a:off x="1277579" y="3876974"/>
        <a:ext cx="107834" cy="107834"/>
      </dsp:txXfrm>
    </dsp:sp>
    <dsp:sp modelId="{46D31023-D480-4360-AEF8-8E58011A5E0C}">
      <dsp:nvSpPr>
        <dsp:cNvPr id="0" name=""/>
        <dsp:cNvSpPr/>
      </dsp:nvSpPr>
      <dsp:spPr>
        <a:xfrm>
          <a:off x="1004215" y="2903415"/>
          <a:ext cx="654563" cy="10274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27281" y="0"/>
              </a:lnTo>
              <a:lnTo>
                <a:pt x="327281" y="1027475"/>
              </a:lnTo>
              <a:lnTo>
                <a:pt x="654563" y="1027475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2000" kern="1200">
            <a:solidFill>
              <a:schemeClr val="tx1"/>
            </a:solidFill>
            <a:latin typeface="Amasis MT Pro Medium" panose="02040604050005020304" pitchFamily="18" charset="-18"/>
          </a:endParaRPr>
        </a:p>
      </dsp:txBody>
      <dsp:txXfrm>
        <a:off x="1301040" y="3386696"/>
        <a:ext cx="60913" cy="60913"/>
      </dsp:txXfrm>
    </dsp:sp>
    <dsp:sp modelId="{A3C66363-8F25-44A1-A3A2-AC56962DB5E3}">
      <dsp:nvSpPr>
        <dsp:cNvPr id="0" name=""/>
        <dsp:cNvSpPr/>
      </dsp:nvSpPr>
      <dsp:spPr>
        <a:xfrm>
          <a:off x="1004215" y="2857695"/>
          <a:ext cx="65456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54563" y="45720"/>
              </a:lnTo>
            </a:path>
          </a:pathLst>
        </a:custGeom>
        <a:noFill/>
        <a:ln w="12700" cap="flat" cmpd="sng" algn="ctr">
          <a:solidFill>
            <a:schemeClr val="accent3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2000" kern="1200">
            <a:solidFill>
              <a:schemeClr val="tx1"/>
            </a:solidFill>
            <a:latin typeface="Amasis MT Pro Medium" panose="02040604050005020304" pitchFamily="18" charset="-18"/>
          </a:endParaRPr>
        </a:p>
      </dsp:txBody>
      <dsp:txXfrm>
        <a:off x="1315132" y="2887051"/>
        <a:ext cx="32728" cy="32728"/>
      </dsp:txXfrm>
    </dsp:sp>
    <dsp:sp modelId="{0CB3F567-8E2E-4C32-B09F-7D6A6F266EE8}">
      <dsp:nvSpPr>
        <dsp:cNvPr id="0" name=""/>
        <dsp:cNvSpPr/>
      </dsp:nvSpPr>
      <dsp:spPr>
        <a:xfrm>
          <a:off x="1004215" y="1875939"/>
          <a:ext cx="654563" cy="1027475"/>
        </a:xfrm>
        <a:custGeom>
          <a:avLst/>
          <a:gdLst/>
          <a:ahLst/>
          <a:cxnLst/>
          <a:rect l="0" t="0" r="0" b="0"/>
          <a:pathLst>
            <a:path>
              <a:moveTo>
                <a:pt x="0" y="1027475"/>
              </a:moveTo>
              <a:lnTo>
                <a:pt x="327281" y="1027475"/>
              </a:lnTo>
              <a:lnTo>
                <a:pt x="327281" y="0"/>
              </a:lnTo>
              <a:lnTo>
                <a:pt x="654563" y="0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2000" kern="1200">
            <a:solidFill>
              <a:schemeClr val="tx1"/>
            </a:solidFill>
            <a:latin typeface="Amasis MT Pro Medium" panose="02040604050005020304" pitchFamily="18" charset="-18"/>
          </a:endParaRPr>
        </a:p>
      </dsp:txBody>
      <dsp:txXfrm>
        <a:off x="1301040" y="2359221"/>
        <a:ext cx="60913" cy="60913"/>
      </dsp:txXfrm>
    </dsp:sp>
    <dsp:sp modelId="{B608AB81-9C22-4299-80D5-31C55039CD83}">
      <dsp:nvSpPr>
        <dsp:cNvPr id="0" name=""/>
        <dsp:cNvSpPr/>
      </dsp:nvSpPr>
      <dsp:spPr>
        <a:xfrm>
          <a:off x="1004215" y="848463"/>
          <a:ext cx="654563" cy="2054951"/>
        </a:xfrm>
        <a:custGeom>
          <a:avLst/>
          <a:gdLst/>
          <a:ahLst/>
          <a:cxnLst/>
          <a:rect l="0" t="0" r="0" b="0"/>
          <a:pathLst>
            <a:path>
              <a:moveTo>
                <a:pt x="0" y="2054951"/>
              </a:moveTo>
              <a:lnTo>
                <a:pt x="327281" y="2054951"/>
              </a:lnTo>
              <a:lnTo>
                <a:pt x="327281" y="0"/>
              </a:lnTo>
              <a:lnTo>
                <a:pt x="654563" y="0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2000" kern="1200">
            <a:solidFill>
              <a:schemeClr val="tx1"/>
            </a:solidFill>
            <a:latin typeface="Amasis MT Pro Medium" panose="02040604050005020304" pitchFamily="18" charset="-18"/>
          </a:endParaRPr>
        </a:p>
      </dsp:txBody>
      <dsp:txXfrm>
        <a:off x="1277579" y="1822022"/>
        <a:ext cx="107834" cy="107834"/>
      </dsp:txXfrm>
    </dsp:sp>
    <dsp:sp modelId="{F4630E84-FEC8-4575-B157-72E6F94F6420}">
      <dsp:nvSpPr>
        <dsp:cNvPr id="0" name=""/>
        <dsp:cNvSpPr/>
      </dsp:nvSpPr>
      <dsp:spPr>
        <a:xfrm rot="16200000">
          <a:off x="-2120508" y="2404510"/>
          <a:ext cx="5251636" cy="997810"/>
        </a:xfrm>
        <a:prstGeom prst="rect">
          <a:avLst/>
        </a:prstGeom>
        <a:gradFill rotWithShape="0">
          <a:gsLst>
            <a:gs pos="0">
              <a:schemeClr val="accent3">
                <a:shade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shade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shade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000" kern="1200" dirty="0">
              <a:solidFill>
                <a:schemeClr val="tx1"/>
              </a:solidFill>
              <a:latin typeface="Amasis MT Pro Medium" panose="02040604050005020304" pitchFamily="18" charset="-18"/>
            </a:rPr>
            <a:t>MARKETINGOVÝ VÝZKUM</a:t>
          </a:r>
        </a:p>
      </dsp:txBody>
      <dsp:txXfrm>
        <a:off x="-2120508" y="2404510"/>
        <a:ext cx="5251636" cy="997810"/>
      </dsp:txXfrm>
    </dsp:sp>
    <dsp:sp modelId="{E72C32FB-42B5-40A0-89D2-5C6E0100EDE1}">
      <dsp:nvSpPr>
        <dsp:cNvPr id="0" name=""/>
        <dsp:cNvSpPr/>
      </dsp:nvSpPr>
      <dsp:spPr>
        <a:xfrm>
          <a:off x="1658778" y="459452"/>
          <a:ext cx="9451608" cy="778023"/>
        </a:xfrm>
        <a:prstGeom prst="rect">
          <a:avLst/>
        </a:prstGeom>
        <a:gradFill rotWithShape="0">
          <a:gsLst>
            <a:gs pos="0">
              <a:schemeClr val="accent3">
                <a:shade val="8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shade val="8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shade val="8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>
              <a:solidFill>
                <a:schemeClr val="tx1"/>
              </a:solidFill>
              <a:latin typeface="Amasis MT Pro Medium" panose="02040604050005020304" pitchFamily="18" charset="-18"/>
            </a:rPr>
            <a:t>ANALÝZA MARKETINGOVÝCH PŘÍLEŽITOSTÍ</a:t>
          </a:r>
        </a:p>
      </dsp:txBody>
      <dsp:txXfrm>
        <a:off x="1658778" y="459452"/>
        <a:ext cx="9451608" cy="778023"/>
      </dsp:txXfrm>
    </dsp:sp>
    <dsp:sp modelId="{22F69ED5-73F1-4A4E-93F1-7D97BB5E96B6}">
      <dsp:nvSpPr>
        <dsp:cNvPr id="0" name=""/>
        <dsp:cNvSpPr/>
      </dsp:nvSpPr>
      <dsp:spPr>
        <a:xfrm>
          <a:off x="1658778" y="1486928"/>
          <a:ext cx="9451608" cy="778023"/>
        </a:xfrm>
        <a:prstGeom prst="rect">
          <a:avLst/>
        </a:prstGeom>
        <a:gradFill rotWithShape="0">
          <a:gsLst>
            <a:gs pos="0">
              <a:schemeClr val="accent3">
                <a:shade val="8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shade val="8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shade val="8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>
              <a:solidFill>
                <a:schemeClr val="tx1"/>
              </a:solidFill>
              <a:latin typeface="Amasis MT Pro Medium" panose="02040604050005020304" pitchFamily="18" charset="-18"/>
            </a:rPr>
            <a:t>VÝZKUM A VÝBĚR CÍLOVÝCH TRHŮ</a:t>
          </a:r>
        </a:p>
      </dsp:txBody>
      <dsp:txXfrm>
        <a:off x="1658778" y="1486928"/>
        <a:ext cx="9451608" cy="778023"/>
      </dsp:txXfrm>
    </dsp:sp>
    <dsp:sp modelId="{F3642F1A-ACE4-4794-A699-1B1BE4F25739}">
      <dsp:nvSpPr>
        <dsp:cNvPr id="0" name=""/>
        <dsp:cNvSpPr/>
      </dsp:nvSpPr>
      <dsp:spPr>
        <a:xfrm>
          <a:off x="1658778" y="2514403"/>
          <a:ext cx="9451608" cy="778023"/>
        </a:xfrm>
        <a:prstGeom prst="rect">
          <a:avLst/>
        </a:prstGeom>
        <a:gradFill rotWithShape="0">
          <a:gsLst>
            <a:gs pos="0">
              <a:schemeClr val="accent3">
                <a:shade val="8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shade val="8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shade val="8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>
              <a:solidFill>
                <a:schemeClr val="tx1"/>
              </a:solidFill>
              <a:latin typeface="Amasis MT Pro Medium" panose="02040604050005020304" pitchFamily="18" charset="-18"/>
            </a:rPr>
            <a:t>ORGANIZOVÁNÍ, PROVÁDĚNÍ A KONTROLA MARKETINGOVÝCH ČINNOSTÍ</a:t>
          </a:r>
        </a:p>
      </dsp:txBody>
      <dsp:txXfrm>
        <a:off x="1658778" y="2514403"/>
        <a:ext cx="9451608" cy="778023"/>
      </dsp:txXfrm>
    </dsp:sp>
    <dsp:sp modelId="{936EE26E-7C35-4EF7-9405-5345412CE071}">
      <dsp:nvSpPr>
        <dsp:cNvPr id="0" name=""/>
        <dsp:cNvSpPr/>
      </dsp:nvSpPr>
      <dsp:spPr>
        <a:xfrm>
          <a:off x="1658778" y="3541879"/>
          <a:ext cx="9451608" cy="778023"/>
        </a:xfrm>
        <a:prstGeom prst="rect">
          <a:avLst/>
        </a:prstGeom>
        <a:gradFill rotWithShape="0">
          <a:gsLst>
            <a:gs pos="0">
              <a:schemeClr val="accent3">
                <a:shade val="8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shade val="8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shade val="8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>
              <a:solidFill>
                <a:schemeClr val="tx1"/>
              </a:solidFill>
              <a:latin typeface="Amasis MT Pro Medium" panose="02040604050005020304" pitchFamily="18" charset="-18"/>
            </a:rPr>
            <a:t>PLÁNOVÁNÍ MARKETINGOVÉHO MIXU</a:t>
          </a:r>
        </a:p>
      </dsp:txBody>
      <dsp:txXfrm>
        <a:off x="1658778" y="3541879"/>
        <a:ext cx="9451608" cy="778023"/>
      </dsp:txXfrm>
    </dsp:sp>
    <dsp:sp modelId="{B45F063D-3D05-422F-BEEC-980028A69BBC}">
      <dsp:nvSpPr>
        <dsp:cNvPr id="0" name=""/>
        <dsp:cNvSpPr/>
      </dsp:nvSpPr>
      <dsp:spPr>
        <a:xfrm>
          <a:off x="1658778" y="4569355"/>
          <a:ext cx="9451608" cy="778023"/>
        </a:xfrm>
        <a:prstGeom prst="rect">
          <a:avLst/>
        </a:prstGeom>
        <a:gradFill rotWithShape="0">
          <a:gsLst>
            <a:gs pos="0">
              <a:schemeClr val="accent3">
                <a:shade val="8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shade val="8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shade val="8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>
              <a:solidFill>
                <a:schemeClr val="tx1"/>
              </a:solidFill>
              <a:latin typeface="Amasis MT Pro Medium" panose="02040604050005020304" pitchFamily="18" charset="-18"/>
            </a:rPr>
            <a:t>NAVRHOVÁNÍ MARKETINGOVÝCH STRATEGIÍ PRO ZVOLENÉ CÍLOVÉ TRHY</a:t>
          </a:r>
        </a:p>
      </dsp:txBody>
      <dsp:txXfrm>
        <a:off x="1658778" y="4569355"/>
        <a:ext cx="9451608" cy="77802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79A6C2-DC8E-4E40-8FB3-9FDC78547409}">
      <dsp:nvSpPr>
        <dsp:cNvPr id="0" name=""/>
        <dsp:cNvSpPr/>
      </dsp:nvSpPr>
      <dsp:spPr>
        <a:xfrm>
          <a:off x="6519789" y="3258650"/>
          <a:ext cx="91440" cy="60731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07310"/>
              </a:lnTo>
            </a:path>
          </a:pathLst>
        </a:custGeom>
        <a:noFill/>
        <a:ln w="381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D73565-FF81-482F-9C87-AF07A5220CAE}">
      <dsp:nvSpPr>
        <dsp:cNvPr id="0" name=""/>
        <dsp:cNvSpPr/>
      </dsp:nvSpPr>
      <dsp:spPr>
        <a:xfrm>
          <a:off x="4345815" y="1755271"/>
          <a:ext cx="2219693" cy="6725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8802"/>
              </a:lnTo>
              <a:lnTo>
                <a:pt x="2219693" y="468802"/>
              </a:lnTo>
              <a:lnTo>
                <a:pt x="2219693" y="672523"/>
              </a:lnTo>
            </a:path>
          </a:pathLst>
        </a:custGeom>
        <a:noFill/>
        <a:ln w="381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2E666B-D2D8-4C3C-9C2A-237A5A00492E}">
      <dsp:nvSpPr>
        <dsp:cNvPr id="0" name=""/>
        <dsp:cNvSpPr/>
      </dsp:nvSpPr>
      <dsp:spPr>
        <a:xfrm>
          <a:off x="1684387" y="3258650"/>
          <a:ext cx="91440" cy="60731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07310"/>
              </a:lnTo>
            </a:path>
          </a:pathLst>
        </a:custGeom>
        <a:noFill/>
        <a:ln w="381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3B2DBD-9164-4C83-8A57-59529CB175A0}">
      <dsp:nvSpPr>
        <dsp:cNvPr id="0" name=""/>
        <dsp:cNvSpPr/>
      </dsp:nvSpPr>
      <dsp:spPr>
        <a:xfrm>
          <a:off x="1730107" y="1755271"/>
          <a:ext cx="2615707" cy="672523"/>
        </a:xfrm>
        <a:custGeom>
          <a:avLst/>
          <a:gdLst/>
          <a:ahLst/>
          <a:cxnLst/>
          <a:rect l="0" t="0" r="0" b="0"/>
          <a:pathLst>
            <a:path>
              <a:moveTo>
                <a:pt x="2615707" y="0"/>
              </a:moveTo>
              <a:lnTo>
                <a:pt x="2615707" y="468802"/>
              </a:lnTo>
              <a:lnTo>
                <a:pt x="0" y="468802"/>
              </a:lnTo>
              <a:lnTo>
                <a:pt x="0" y="672523"/>
              </a:lnTo>
            </a:path>
          </a:pathLst>
        </a:custGeom>
        <a:noFill/>
        <a:ln w="381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8FACE9-398E-4813-AAC0-062389422EF7}">
      <dsp:nvSpPr>
        <dsp:cNvPr id="0" name=""/>
        <dsp:cNvSpPr/>
      </dsp:nvSpPr>
      <dsp:spPr>
        <a:xfrm>
          <a:off x="1722370" y="552380"/>
          <a:ext cx="5246890" cy="12028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38100">
          <a:solidFill>
            <a:schemeClr val="tx1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B628C3E-B340-4C0F-8B9D-F3782906522A}">
      <dsp:nvSpPr>
        <dsp:cNvPr id="0" name=""/>
        <dsp:cNvSpPr/>
      </dsp:nvSpPr>
      <dsp:spPr>
        <a:xfrm>
          <a:off x="1966713" y="784506"/>
          <a:ext cx="5246890" cy="1202890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b="1" kern="1200" dirty="0">
              <a:latin typeface="Amasis MT Pro Medium" panose="02040604050005020304" pitchFamily="18" charset="-18"/>
            </a:rPr>
            <a:t>ŘEDITEL MARKETINGOVÉHO VÝZKUMU A PŘEDPOVĚDÍ PRODEJE</a:t>
          </a:r>
        </a:p>
      </dsp:txBody>
      <dsp:txXfrm>
        <a:off x="2001944" y="819737"/>
        <a:ext cx="5176428" cy="1132428"/>
      </dsp:txXfrm>
    </dsp:sp>
    <dsp:sp modelId="{4ED5008E-F353-4F53-9EB8-225BEC76ECC6}">
      <dsp:nvSpPr>
        <dsp:cNvPr id="0" name=""/>
        <dsp:cNvSpPr/>
      </dsp:nvSpPr>
      <dsp:spPr>
        <a:xfrm>
          <a:off x="-244343" y="2427794"/>
          <a:ext cx="3948901" cy="8308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38100">
          <a:solidFill>
            <a:schemeClr val="tx1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299EE81-CE9C-4241-81A4-E347AB55AB01}">
      <dsp:nvSpPr>
        <dsp:cNvPr id="0" name=""/>
        <dsp:cNvSpPr/>
      </dsp:nvSpPr>
      <dsp:spPr>
        <a:xfrm>
          <a:off x="0" y="2659920"/>
          <a:ext cx="3948901" cy="830856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>
              <a:latin typeface="Amasis MT Pro Medium" panose="02040604050005020304" pitchFamily="18" charset="-18"/>
            </a:rPr>
            <a:t>ANALYTIK VÝZKUMU</a:t>
          </a:r>
        </a:p>
      </dsp:txBody>
      <dsp:txXfrm>
        <a:off x="24335" y="2684255"/>
        <a:ext cx="3900231" cy="782186"/>
      </dsp:txXfrm>
    </dsp:sp>
    <dsp:sp modelId="{66F68199-B11B-4B2B-AF18-CF8429260781}">
      <dsp:nvSpPr>
        <dsp:cNvPr id="0" name=""/>
        <dsp:cNvSpPr/>
      </dsp:nvSpPr>
      <dsp:spPr>
        <a:xfrm>
          <a:off x="-244343" y="3865961"/>
          <a:ext cx="3948901" cy="8308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38100">
          <a:solidFill>
            <a:schemeClr val="tx1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899C593-9382-474F-9C5C-54A0CDDF5C89}">
      <dsp:nvSpPr>
        <dsp:cNvPr id="0" name=""/>
        <dsp:cNvSpPr/>
      </dsp:nvSpPr>
      <dsp:spPr>
        <a:xfrm>
          <a:off x="0" y="4098087"/>
          <a:ext cx="3948901" cy="830856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>
              <a:latin typeface="Amasis MT Pro Medium" panose="02040604050005020304" pitchFamily="18" charset="-18"/>
            </a:rPr>
            <a:t>ASISTENT VÝZKUMU</a:t>
          </a:r>
        </a:p>
      </dsp:txBody>
      <dsp:txXfrm>
        <a:off x="24335" y="4122422"/>
        <a:ext cx="3900231" cy="782186"/>
      </dsp:txXfrm>
    </dsp:sp>
    <dsp:sp modelId="{1B4879C6-A874-4CF4-95D7-CACA84C38B4B}">
      <dsp:nvSpPr>
        <dsp:cNvPr id="0" name=""/>
        <dsp:cNvSpPr/>
      </dsp:nvSpPr>
      <dsp:spPr>
        <a:xfrm>
          <a:off x="4439387" y="2427794"/>
          <a:ext cx="4252243" cy="8308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38100">
          <a:solidFill>
            <a:schemeClr val="tx1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B06FDB5-0A85-4AC6-965D-F554CAD6513B}">
      <dsp:nvSpPr>
        <dsp:cNvPr id="0" name=""/>
        <dsp:cNvSpPr/>
      </dsp:nvSpPr>
      <dsp:spPr>
        <a:xfrm>
          <a:off x="4683730" y="2659920"/>
          <a:ext cx="4252243" cy="830856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>
              <a:latin typeface="Amasis MT Pro Medium" panose="02040604050005020304" pitchFamily="18" charset="-18"/>
            </a:rPr>
            <a:t>MANAŽER PODPŮRNÉHO ROZHODOVACÍHO SYSTÉMU</a:t>
          </a:r>
        </a:p>
      </dsp:txBody>
      <dsp:txXfrm>
        <a:off x="4708065" y="2684255"/>
        <a:ext cx="4203573" cy="782186"/>
      </dsp:txXfrm>
    </dsp:sp>
    <dsp:sp modelId="{5CDC59FD-8C6C-42D3-825A-5DE1A8CBB756}">
      <dsp:nvSpPr>
        <dsp:cNvPr id="0" name=""/>
        <dsp:cNvSpPr/>
      </dsp:nvSpPr>
      <dsp:spPr>
        <a:xfrm>
          <a:off x="4439387" y="3865961"/>
          <a:ext cx="4252243" cy="8308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38100">
          <a:solidFill>
            <a:schemeClr val="tx1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5427386-9A10-4445-BE3C-B57C3FE9703C}">
      <dsp:nvSpPr>
        <dsp:cNvPr id="0" name=""/>
        <dsp:cNvSpPr/>
      </dsp:nvSpPr>
      <dsp:spPr>
        <a:xfrm>
          <a:off x="4683730" y="4098087"/>
          <a:ext cx="4252243" cy="830856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>
              <a:latin typeface="Amasis MT Pro Medium" panose="02040604050005020304" pitchFamily="18" charset="-18"/>
            </a:rPr>
            <a:t>ANALYTIK PROGNÓZ A PŘEDPOVĚDÍ</a:t>
          </a:r>
        </a:p>
      </dsp:txBody>
      <dsp:txXfrm>
        <a:off x="4708065" y="4122422"/>
        <a:ext cx="4203573" cy="78218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008EC1-349D-461F-9709-71C78977F656}">
      <dsp:nvSpPr>
        <dsp:cNvPr id="0" name=""/>
        <dsp:cNvSpPr/>
      </dsp:nvSpPr>
      <dsp:spPr>
        <a:xfrm>
          <a:off x="9812566" y="2941902"/>
          <a:ext cx="988098" cy="4513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5723"/>
              </a:lnTo>
              <a:lnTo>
                <a:pt x="988098" y="335723"/>
              </a:lnTo>
              <a:lnTo>
                <a:pt x="988098" y="451370"/>
              </a:lnTo>
            </a:path>
          </a:pathLst>
        </a:custGeom>
        <a:noFill/>
        <a:ln w="381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B45AAD-CD4E-4E3F-9FBA-0F2503D2EC5D}">
      <dsp:nvSpPr>
        <dsp:cNvPr id="0" name=""/>
        <dsp:cNvSpPr/>
      </dsp:nvSpPr>
      <dsp:spPr>
        <a:xfrm>
          <a:off x="8904612" y="2941902"/>
          <a:ext cx="907953" cy="451362"/>
        </a:xfrm>
        <a:custGeom>
          <a:avLst/>
          <a:gdLst/>
          <a:ahLst/>
          <a:cxnLst/>
          <a:rect l="0" t="0" r="0" b="0"/>
          <a:pathLst>
            <a:path>
              <a:moveTo>
                <a:pt x="907953" y="0"/>
              </a:moveTo>
              <a:lnTo>
                <a:pt x="907953" y="335716"/>
              </a:lnTo>
              <a:lnTo>
                <a:pt x="0" y="335716"/>
              </a:lnTo>
              <a:lnTo>
                <a:pt x="0" y="451362"/>
              </a:lnTo>
            </a:path>
          </a:pathLst>
        </a:custGeom>
        <a:noFill/>
        <a:ln w="381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18EFC3-550A-4C66-8D45-20075407DE14}">
      <dsp:nvSpPr>
        <dsp:cNvPr id="0" name=""/>
        <dsp:cNvSpPr/>
      </dsp:nvSpPr>
      <dsp:spPr>
        <a:xfrm>
          <a:off x="5074290" y="1390218"/>
          <a:ext cx="4738276" cy="7589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3332"/>
              </a:lnTo>
              <a:lnTo>
                <a:pt x="4738276" y="643332"/>
              </a:lnTo>
              <a:lnTo>
                <a:pt x="4738276" y="758978"/>
              </a:lnTo>
            </a:path>
          </a:pathLst>
        </a:custGeom>
        <a:noFill/>
        <a:ln w="381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B342C2-D702-499D-A563-41A8BADEF24D}">
      <dsp:nvSpPr>
        <dsp:cNvPr id="0" name=""/>
        <dsp:cNvSpPr/>
      </dsp:nvSpPr>
      <dsp:spPr>
        <a:xfrm>
          <a:off x="6771670" y="2948457"/>
          <a:ext cx="1483034" cy="16411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25470"/>
              </a:lnTo>
              <a:lnTo>
                <a:pt x="1483034" y="1525470"/>
              </a:lnTo>
              <a:lnTo>
                <a:pt x="1483034" y="1641116"/>
              </a:lnTo>
            </a:path>
          </a:pathLst>
        </a:custGeom>
        <a:noFill/>
        <a:ln w="381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2EA864-2D7A-42D9-9854-520952BB0933}">
      <dsp:nvSpPr>
        <dsp:cNvPr id="0" name=""/>
        <dsp:cNvSpPr/>
      </dsp:nvSpPr>
      <dsp:spPr>
        <a:xfrm>
          <a:off x="6725938" y="2948457"/>
          <a:ext cx="91440" cy="1626871"/>
        </a:xfrm>
        <a:custGeom>
          <a:avLst/>
          <a:gdLst/>
          <a:ahLst/>
          <a:cxnLst/>
          <a:rect l="0" t="0" r="0" b="0"/>
          <a:pathLst>
            <a:path>
              <a:moveTo>
                <a:pt x="45732" y="0"/>
              </a:moveTo>
              <a:lnTo>
                <a:pt x="45732" y="1511225"/>
              </a:lnTo>
              <a:lnTo>
                <a:pt x="45720" y="1511225"/>
              </a:lnTo>
              <a:lnTo>
                <a:pt x="45720" y="1626871"/>
              </a:lnTo>
            </a:path>
          </a:pathLst>
        </a:custGeom>
        <a:noFill/>
        <a:ln w="381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A1F429-BA6A-4C53-9E4C-875F8BF7FDBD}">
      <dsp:nvSpPr>
        <dsp:cNvPr id="0" name=""/>
        <dsp:cNvSpPr/>
      </dsp:nvSpPr>
      <dsp:spPr>
        <a:xfrm>
          <a:off x="5082133" y="2948457"/>
          <a:ext cx="1689536" cy="1641108"/>
        </a:xfrm>
        <a:custGeom>
          <a:avLst/>
          <a:gdLst/>
          <a:ahLst/>
          <a:cxnLst/>
          <a:rect l="0" t="0" r="0" b="0"/>
          <a:pathLst>
            <a:path>
              <a:moveTo>
                <a:pt x="1689536" y="0"/>
              </a:moveTo>
              <a:lnTo>
                <a:pt x="1689536" y="1525462"/>
              </a:lnTo>
              <a:lnTo>
                <a:pt x="0" y="1525462"/>
              </a:lnTo>
              <a:lnTo>
                <a:pt x="0" y="1641108"/>
              </a:lnTo>
            </a:path>
          </a:pathLst>
        </a:custGeom>
        <a:noFill/>
        <a:ln w="381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ABBB80-8924-4292-BCD0-043F7E2F6968}">
      <dsp:nvSpPr>
        <dsp:cNvPr id="0" name=""/>
        <dsp:cNvSpPr/>
      </dsp:nvSpPr>
      <dsp:spPr>
        <a:xfrm>
          <a:off x="5074290" y="1390218"/>
          <a:ext cx="1697380" cy="7655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9888"/>
              </a:lnTo>
              <a:lnTo>
                <a:pt x="1697380" y="649888"/>
              </a:lnTo>
              <a:lnTo>
                <a:pt x="1697380" y="765534"/>
              </a:lnTo>
            </a:path>
          </a:pathLst>
        </a:custGeom>
        <a:noFill/>
        <a:ln w="381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560649-9CF7-4EA9-A2DD-68084DE52438}">
      <dsp:nvSpPr>
        <dsp:cNvPr id="0" name=""/>
        <dsp:cNvSpPr/>
      </dsp:nvSpPr>
      <dsp:spPr>
        <a:xfrm>
          <a:off x="3930769" y="2948457"/>
          <a:ext cx="91440" cy="40921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3567"/>
              </a:lnTo>
              <a:lnTo>
                <a:pt x="45732" y="293567"/>
              </a:lnTo>
              <a:lnTo>
                <a:pt x="45732" y="409214"/>
              </a:lnTo>
            </a:path>
          </a:pathLst>
        </a:custGeom>
        <a:noFill/>
        <a:ln w="381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03DC75-0C65-4587-B982-08C6F818E441}">
      <dsp:nvSpPr>
        <dsp:cNvPr id="0" name=""/>
        <dsp:cNvSpPr/>
      </dsp:nvSpPr>
      <dsp:spPr>
        <a:xfrm>
          <a:off x="3976489" y="1390218"/>
          <a:ext cx="1097800" cy="765534"/>
        </a:xfrm>
        <a:custGeom>
          <a:avLst/>
          <a:gdLst/>
          <a:ahLst/>
          <a:cxnLst/>
          <a:rect l="0" t="0" r="0" b="0"/>
          <a:pathLst>
            <a:path>
              <a:moveTo>
                <a:pt x="1097800" y="0"/>
              </a:moveTo>
              <a:lnTo>
                <a:pt x="1097800" y="649888"/>
              </a:lnTo>
              <a:lnTo>
                <a:pt x="0" y="649888"/>
              </a:lnTo>
              <a:lnTo>
                <a:pt x="0" y="765534"/>
              </a:lnTo>
            </a:path>
          </a:pathLst>
        </a:custGeom>
        <a:noFill/>
        <a:ln w="381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AE5D33-32CA-4368-ADB1-1F7D1DF3E5E7}">
      <dsp:nvSpPr>
        <dsp:cNvPr id="0" name=""/>
        <dsp:cNvSpPr/>
      </dsp:nvSpPr>
      <dsp:spPr>
        <a:xfrm>
          <a:off x="1210130" y="2956155"/>
          <a:ext cx="91440" cy="506589"/>
        </a:xfrm>
        <a:custGeom>
          <a:avLst/>
          <a:gdLst/>
          <a:ahLst/>
          <a:cxnLst/>
          <a:rect l="0" t="0" r="0" b="0"/>
          <a:pathLst>
            <a:path>
              <a:moveTo>
                <a:pt x="48266" y="0"/>
              </a:moveTo>
              <a:lnTo>
                <a:pt x="48266" y="390943"/>
              </a:lnTo>
              <a:lnTo>
                <a:pt x="45720" y="390943"/>
              </a:lnTo>
              <a:lnTo>
                <a:pt x="45720" y="506589"/>
              </a:lnTo>
            </a:path>
          </a:pathLst>
        </a:custGeom>
        <a:noFill/>
        <a:ln w="381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940D94-123E-4A7F-BBA0-52847A68DB9A}">
      <dsp:nvSpPr>
        <dsp:cNvPr id="0" name=""/>
        <dsp:cNvSpPr/>
      </dsp:nvSpPr>
      <dsp:spPr>
        <a:xfrm>
          <a:off x="1258396" y="1390218"/>
          <a:ext cx="3815893" cy="773231"/>
        </a:xfrm>
        <a:custGeom>
          <a:avLst/>
          <a:gdLst/>
          <a:ahLst/>
          <a:cxnLst/>
          <a:rect l="0" t="0" r="0" b="0"/>
          <a:pathLst>
            <a:path>
              <a:moveTo>
                <a:pt x="3815893" y="0"/>
              </a:moveTo>
              <a:lnTo>
                <a:pt x="3815893" y="657585"/>
              </a:lnTo>
              <a:lnTo>
                <a:pt x="0" y="657585"/>
              </a:lnTo>
              <a:lnTo>
                <a:pt x="0" y="773231"/>
              </a:lnTo>
            </a:path>
          </a:pathLst>
        </a:custGeom>
        <a:noFill/>
        <a:ln w="381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EC52FC-EC62-4EDA-AF70-AE10548D9FFF}">
      <dsp:nvSpPr>
        <dsp:cNvPr id="0" name=""/>
        <dsp:cNvSpPr/>
      </dsp:nvSpPr>
      <dsp:spPr>
        <a:xfrm>
          <a:off x="3893116" y="597514"/>
          <a:ext cx="2362346" cy="7927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38100">
          <a:solidFill>
            <a:schemeClr val="tx1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0173396-FDC9-4BE4-80DE-219D997460EC}">
      <dsp:nvSpPr>
        <dsp:cNvPr id="0" name=""/>
        <dsp:cNvSpPr/>
      </dsp:nvSpPr>
      <dsp:spPr>
        <a:xfrm>
          <a:off x="4031822" y="729285"/>
          <a:ext cx="2362346" cy="79270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b="1" kern="1200" dirty="0">
              <a:latin typeface="Amasis MT Pro Medium" panose="02040604050005020304" pitchFamily="18" charset="-18"/>
            </a:rPr>
            <a:t>ŘEDITEL MARKETINGOVÉHO VÝZKUMU</a:t>
          </a:r>
        </a:p>
      </dsp:txBody>
      <dsp:txXfrm>
        <a:off x="4055040" y="752503"/>
        <a:ext cx="2315910" cy="746268"/>
      </dsp:txXfrm>
    </dsp:sp>
    <dsp:sp modelId="{B41768F5-C6BD-4D80-B482-44BDC6571B68}">
      <dsp:nvSpPr>
        <dsp:cNvPr id="0" name=""/>
        <dsp:cNvSpPr/>
      </dsp:nvSpPr>
      <dsp:spPr>
        <a:xfrm>
          <a:off x="211727" y="2163450"/>
          <a:ext cx="2093338" cy="7927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38100">
          <a:solidFill>
            <a:schemeClr val="tx1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B8E2F71-1633-4782-95FF-5E591AE0D2A4}">
      <dsp:nvSpPr>
        <dsp:cNvPr id="0" name=""/>
        <dsp:cNvSpPr/>
      </dsp:nvSpPr>
      <dsp:spPr>
        <a:xfrm>
          <a:off x="350433" y="2295221"/>
          <a:ext cx="2093338" cy="79270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 dirty="0">
              <a:latin typeface="Amasis MT Pro Medium" panose="02040604050005020304" pitchFamily="18" charset="-18"/>
            </a:rPr>
            <a:t>MANAŽER TRHU/MANAŽER NOVÉHO PRODUKTU</a:t>
          </a:r>
        </a:p>
      </dsp:txBody>
      <dsp:txXfrm>
        <a:off x="373651" y="2318439"/>
        <a:ext cx="2046902" cy="746268"/>
      </dsp:txXfrm>
    </dsp:sp>
    <dsp:sp modelId="{116FF5B3-2A65-4CB7-BC94-08C456FE1438}">
      <dsp:nvSpPr>
        <dsp:cNvPr id="0" name=""/>
        <dsp:cNvSpPr/>
      </dsp:nvSpPr>
      <dsp:spPr>
        <a:xfrm>
          <a:off x="631673" y="3462744"/>
          <a:ext cx="1248353" cy="7927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38100">
          <a:solidFill>
            <a:schemeClr val="tx1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A0A41E9-3629-4148-B1C3-8706F0385753}">
      <dsp:nvSpPr>
        <dsp:cNvPr id="0" name=""/>
        <dsp:cNvSpPr/>
      </dsp:nvSpPr>
      <dsp:spPr>
        <a:xfrm>
          <a:off x="770379" y="3594515"/>
          <a:ext cx="1248353" cy="79270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000" kern="1200" dirty="0">
              <a:latin typeface="Amasis MT Pro Medium" panose="02040604050005020304" pitchFamily="18" charset="-18"/>
            </a:rPr>
            <a:t>VEDOUCÍ PRODUKTOVÉHO VÝZKUMU</a:t>
          </a:r>
        </a:p>
      </dsp:txBody>
      <dsp:txXfrm>
        <a:off x="793597" y="3617733"/>
        <a:ext cx="1201917" cy="746268"/>
      </dsp:txXfrm>
    </dsp:sp>
    <dsp:sp modelId="{9500A26B-EBA2-4519-A5F2-A805DC890F68}">
      <dsp:nvSpPr>
        <dsp:cNvPr id="0" name=""/>
        <dsp:cNvSpPr/>
      </dsp:nvSpPr>
      <dsp:spPr>
        <a:xfrm>
          <a:off x="2923078" y="2155753"/>
          <a:ext cx="2106821" cy="7927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38100">
          <a:solidFill>
            <a:schemeClr val="tx1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F736881-E1CB-4A3A-B7DA-E222C3D3F89A}">
      <dsp:nvSpPr>
        <dsp:cNvPr id="0" name=""/>
        <dsp:cNvSpPr/>
      </dsp:nvSpPr>
      <dsp:spPr>
        <a:xfrm>
          <a:off x="3061784" y="2287524"/>
          <a:ext cx="2106821" cy="79270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 dirty="0">
              <a:latin typeface="Amasis MT Pro Medium" panose="02040604050005020304" pitchFamily="18" charset="-18"/>
            </a:rPr>
            <a:t>MANAŽER SPOKOJENOSTI ZÁKAZNÍKA</a:t>
          </a:r>
        </a:p>
      </dsp:txBody>
      <dsp:txXfrm>
        <a:off x="3085002" y="2310742"/>
        <a:ext cx="2060385" cy="746268"/>
      </dsp:txXfrm>
    </dsp:sp>
    <dsp:sp modelId="{F9E7FB68-FE3F-40F7-B33A-9029A1B4B5F2}">
      <dsp:nvSpPr>
        <dsp:cNvPr id="0" name=""/>
        <dsp:cNvSpPr/>
      </dsp:nvSpPr>
      <dsp:spPr>
        <a:xfrm>
          <a:off x="3352325" y="3357671"/>
          <a:ext cx="1248353" cy="7927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38100">
          <a:solidFill>
            <a:schemeClr val="tx1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036C861-A8C9-4791-95BC-5ABBDB3A3331}">
      <dsp:nvSpPr>
        <dsp:cNvPr id="0" name=""/>
        <dsp:cNvSpPr/>
      </dsp:nvSpPr>
      <dsp:spPr>
        <a:xfrm>
          <a:off x="3491031" y="3489442"/>
          <a:ext cx="1248353" cy="79270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000" kern="1200" dirty="0">
              <a:latin typeface="Amasis MT Pro Medium" panose="02040604050005020304" pitchFamily="18" charset="-18"/>
            </a:rPr>
            <a:t>VEDOUCÍ VÝZKUMU SPOKOJENOSTI ZÁKAZNÍKA</a:t>
          </a:r>
        </a:p>
      </dsp:txBody>
      <dsp:txXfrm>
        <a:off x="3514249" y="3512660"/>
        <a:ext cx="1201917" cy="746268"/>
      </dsp:txXfrm>
    </dsp:sp>
    <dsp:sp modelId="{15C22D3E-1897-4527-A89D-1E7247FB6F67}">
      <dsp:nvSpPr>
        <dsp:cNvPr id="0" name=""/>
        <dsp:cNvSpPr/>
      </dsp:nvSpPr>
      <dsp:spPr>
        <a:xfrm>
          <a:off x="5653258" y="2155753"/>
          <a:ext cx="2236824" cy="7927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38100">
          <a:solidFill>
            <a:schemeClr val="tx1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1F4E87F-00B9-4BD8-BE43-13655D3F03DB}">
      <dsp:nvSpPr>
        <dsp:cNvPr id="0" name=""/>
        <dsp:cNvSpPr/>
      </dsp:nvSpPr>
      <dsp:spPr>
        <a:xfrm>
          <a:off x="5791964" y="2287524"/>
          <a:ext cx="2236824" cy="79270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 dirty="0">
              <a:latin typeface="Amasis MT Pro Medium" panose="02040604050005020304" pitchFamily="18" charset="-18"/>
            </a:rPr>
            <a:t>MANAŽER MARKETINGOVÉHO VÝZKUMU</a:t>
          </a:r>
        </a:p>
      </dsp:txBody>
      <dsp:txXfrm>
        <a:off x="5815182" y="2310742"/>
        <a:ext cx="2190388" cy="746268"/>
      </dsp:txXfrm>
    </dsp:sp>
    <dsp:sp modelId="{0BB384F6-2513-4675-A09A-2B169445FEF6}">
      <dsp:nvSpPr>
        <dsp:cNvPr id="0" name=""/>
        <dsp:cNvSpPr/>
      </dsp:nvSpPr>
      <dsp:spPr>
        <a:xfrm>
          <a:off x="4457957" y="4589566"/>
          <a:ext cx="1248353" cy="7927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38100">
          <a:solidFill>
            <a:schemeClr val="tx1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BF9053F-7FAF-48BC-94C6-19E178C43DB2}">
      <dsp:nvSpPr>
        <dsp:cNvPr id="0" name=""/>
        <dsp:cNvSpPr/>
      </dsp:nvSpPr>
      <dsp:spPr>
        <a:xfrm>
          <a:off x="4596663" y="4721336"/>
          <a:ext cx="1248353" cy="79270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000" kern="1200" dirty="0">
              <a:latin typeface="Amasis MT Pro Medium" panose="02040604050005020304" pitchFamily="18" charset="-18"/>
            </a:rPr>
            <a:t>VEDOUCÍ MEZIPRODUKTOVÉHO VÝZKUMU</a:t>
          </a:r>
        </a:p>
      </dsp:txBody>
      <dsp:txXfrm>
        <a:off x="4619881" y="4744554"/>
        <a:ext cx="1201917" cy="746268"/>
      </dsp:txXfrm>
    </dsp:sp>
    <dsp:sp modelId="{3E0E7258-C971-4005-8D6F-5241E7324B73}">
      <dsp:nvSpPr>
        <dsp:cNvPr id="0" name=""/>
        <dsp:cNvSpPr/>
      </dsp:nvSpPr>
      <dsp:spPr>
        <a:xfrm>
          <a:off x="6147481" y="4575329"/>
          <a:ext cx="1248353" cy="7927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38100">
          <a:solidFill>
            <a:schemeClr val="tx1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1D969BC-8FB8-4D0C-BE4A-EB8F8B836378}">
      <dsp:nvSpPr>
        <dsp:cNvPr id="0" name=""/>
        <dsp:cNvSpPr/>
      </dsp:nvSpPr>
      <dsp:spPr>
        <a:xfrm>
          <a:off x="6286187" y="4707099"/>
          <a:ext cx="1248353" cy="79270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000" kern="1200" dirty="0">
              <a:latin typeface="Amasis MT Pro Medium" panose="02040604050005020304" pitchFamily="18" charset="-18"/>
            </a:rPr>
            <a:t>VEDOUCÍ VÝZKUMU PROSTŘEDÍ</a:t>
          </a:r>
        </a:p>
      </dsp:txBody>
      <dsp:txXfrm>
        <a:off x="6309405" y="4730317"/>
        <a:ext cx="1201917" cy="746268"/>
      </dsp:txXfrm>
    </dsp:sp>
    <dsp:sp modelId="{7A86954E-CA01-42A0-A4A9-B962875E3F87}">
      <dsp:nvSpPr>
        <dsp:cNvPr id="0" name=""/>
        <dsp:cNvSpPr/>
      </dsp:nvSpPr>
      <dsp:spPr>
        <a:xfrm>
          <a:off x="7630528" y="4589574"/>
          <a:ext cx="1248353" cy="7927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38100">
          <a:solidFill>
            <a:schemeClr val="tx1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7609900-C420-4064-A1DE-2BFE87DAD5D4}">
      <dsp:nvSpPr>
        <dsp:cNvPr id="0" name=""/>
        <dsp:cNvSpPr/>
      </dsp:nvSpPr>
      <dsp:spPr>
        <a:xfrm>
          <a:off x="7769233" y="4721344"/>
          <a:ext cx="1248353" cy="79270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000" kern="1200" dirty="0">
              <a:latin typeface="Amasis MT Pro Medium" panose="02040604050005020304" pitchFamily="18" charset="-18"/>
            </a:rPr>
            <a:t>VEDOUCÍ VÝZKUMU STIMULACE PRODEJE</a:t>
          </a:r>
        </a:p>
      </dsp:txBody>
      <dsp:txXfrm>
        <a:off x="7792451" y="4744562"/>
        <a:ext cx="1201917" cy="746268"/>
      </dsp:txXfrm>
    </dsp:sp>
    <dsp:sp modelId="{B541222E-0266-45A1-8121-A98E25C1C922}">
      <dsp:nvSpPr>
        <dsp:cNvPr id="0" name=""/>
        <dsp:cNvSpPr/>
      </dsp:nvSpPr>
      <dsp:spPr>
        <a:xfrm>
          <a:off x="8615620" y="2149197"/>
          <a:ext cx="2393892" cy="7927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38100">
          <a:solidFill>
            <a:schemeClr val="tx1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1F2DE01-1DED-415A-B70E-857D746A2D8F}">
      <dsp:nvSpPr>
        <dsp:cNvPr id="0" name=""/>
        <dsp:cNvSpPr/>
      </dsp:nvSpPr>
      <dsp:spPr>
        <a:xfrm>
          <a:off x="8754326" y="2280968"/>
          <a:ext cx="2393892" cy="79270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 dirty="0">
              <a:latin typeface="Amasis MT Pro Medium" panose="02040604050005020304" pitchFamily="18" charset="-18"/>
            </a:rPr>
            <a:t>MANAŽER PODPŮRNÉHO ROZHODOVACÍHO SYSTÉMU</a:t>
          </a:r>
        </a:p>
      </dsp:txBody>
      <dsp:txXfrm>
        <a:off x="8777544" y="2304186"/>
        <a:ext cx="2347456" cy="746268"/>
      </dsp:txXfrm>
    </dsp:sp>
    <dsp:sp modelId="{9C3C0AF8-0C88-4C95-8CB8-F21A6BC0BE50}">
      <dsp:nvSpPr>
        <dsp:cNvPr id="0" name=""/>
        <dsp:cNvSpPr/>
      </dsp:nvSpPr>
      <dsp:spPr>
        <a:xfrm>
          <a:off x="8280436" y="3393264"/>
          <a:ext cx="1248353" cy="7927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38100">
          <a:solidFill>
            <a:schemeClr val="tx1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1279B71-C8F7-4DF8-B13E-482952871AD1}">
      <dsp:nvSpPr>
        <dsp:cNvPr id="0" name=""/>
        <dsp:cNvSpPr/>
      </dsp:nvSpPr>
      <dsp:spPr>
        <a:xfrm>
          <a:off x="8419141" y="3525034"/>
          <a:ext cx="1248353" cy="79270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000" kern="1200" dirty="0">
              <a:latin typeface="Amasis MT Pro Medium" panose="02040604050005020304" pitchFamily="18" charset="-18"/>
            </a:rPr>
            <a:t>VEDOUCÍ STATISTICKÉHO VÝZKUMU</a:t>
          </a:r>
        </a:p>
      </dsp:txBody>
      <dsp:txXfrm>
        <a:off x="8442359" y="3548252"/>
        <a:ext cx="1201917" cy="746268"/>
      </dsp:txXfrm>
    </dsp:sp>
    <dsp:sp modelId="{5DAF5FA7-B071-4DA3-9D3C-ACE76C8A00E6}">
      <dsp:nvSpPr>
        <dsp:cNvPr id="0" name=""/>
        <dsp:cNvSpPr/>
      </dsp:nvSpPr>
      <dsp:spPr>
        <a:xfrm>
          <a:off x="10176487" y="3393272"/>
          <a:ext cx="1248353" cy="7927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38100">
          <a:solidFill>
            <a:schemeClr val="tx1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EF51085-2DB5-47BD-AB87-006B5B884DB6}">
      <dsp:nvSpPr>
        <dsp:cNvPr id="0" name=""/>
        <dsp:cNvSpPr/>
      </dsp:nvSpPr>
      <dsp:spPr>
        <a:xfrm>
          <a:off x="10315193" y="3525042"/>
          <a:ext cx="1248353" cy="79270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000" kern="1200" dirty="0">
              <a:latin typeface="Amasis MT Pro Medium" panose="02040604050005020304" pitchFamily="18" charset="-18"/>
            </a:rPr>
            <a:t>VEDOUCÍ MARKETINGOVÝCH INFORMACÍ </a:t>
          </a:r>
        </a:p>
      </dsp:txBody>
      <dsp:txXfrm>
        <a:off x="10338411" y="3548260"/>
        <a:ext cx="1201917" cy="7462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DE752E-68D3-4F3A-B1F9-D6E538ED5DBD}" type="datetimeFigureOut">
              <a:rPr lang="cs-CZ" smtClean="0"/>
              <a:t>10.11.2021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890B1D-D267-4D33-9887-70F9F79D517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08875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63248F-AF27-4C19-9881-7FFF128609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417E0F9-83E0-4F91-A61D-E3D7244B0E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E2A2BD6-009B-4ED9-8BE2-1E1FD1EC3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10.11.2021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D747DA7-8383-42FF-950B-DEBE99D6E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7EFE725-3170-42E4-B3DF-C32518D22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6599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ACF102-5177-4F7C-84C0-E5B208747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25021F2-0FC1-46ED-8A84-0B7AE2EB46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ED17B89-E6AF-462A-A80F-6A6066744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10.11.2021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30D66A2-5584-4162-9D3B-A74C710CF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AD7DE89-9472-4B07-AB82-73B1BDD17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2837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47A11AF0-6B45-43D2-B745-142E5FAF69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410109DE-22F3-44A8-A82D-FC0729A96D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02D7FD6-87AF-4E29-B862-099E58717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10.11.2021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6F575F7-345C-4243-9E1D-68B3E4536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9CF908D-8158-4B46-9555-1A1E90AD7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8570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FFDAD9-810A-4665-A1BC-DD693796B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5E104B5-5634-4B00-914E-E97E878744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AF3DB77-D33A-4060-B2C0-51968842F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10.11.2021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00E1D51-6113-459D-B424-C95281CE8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160A89A-16B6-43F5-B099-C5ECFA7C3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0792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03805C-F20F-408C-B789-71DE57C23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41513E7-3CDB-4A32-8F95-1B24436642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62821D6-31D2-4829-8495-C17927335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10.11.2021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33B96F6-030A-42D2-9D1B-C9C543A45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AFAE29E-2BB3-45D5-8CF7-855B0FA3D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206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E20C71-3319-4CDA-8985-5182B11F9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A77F3DC-C86B-4AA9-BE7A-F3DEEE06CF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D616916-50DF-4634-92BA-28CA6FAC85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95ABE7F-B75A-4F39-BB5A-98AA1DFAE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10.11.2021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9B0BCDD-1B4E-492A-B8AE-DE3637FB7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AAEC3B5-BAE7-4887-9DFD-807D279F8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0296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DCDAC1-6EBB-4B0C-822F-A13474AEA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84413E1-5ACB-4034-99F4-BE0461925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D335473-A920-4F7B-A642-8B7109ECFA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6FEEB5A5-BE0D-4E28-AA63-A70E2B5CB6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BF72F36E-308D-406D-A9A0-AD99827267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10152A51-E3AC-4E0D-B379-7C9672CCD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10.11.2021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A0BECE59-FC6D-4CBA-BAA4-A59A299A7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77B2D24-C7F0-47E6-85B0-52088E5B3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7693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AE45D3-7131-45C2-8B99-BFF0C410A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906DF523-80C8-4A76-8E5A-69A5340C7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10.11.2021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4924E26-4833-4340-98BD-52A19B774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6CFD240-2BC3-430B-8705-F0D1F0B0E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7362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5FE58D9D-664C-40E8-8605-F8AC83143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10.11.2021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E0520B29-9824-440B-B5F8-9CA5EC9C1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9DC43DA-375D-4797-83B4-4A3B48BFE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5829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70E2144-4A65-4FF0-B6DC-D841904D6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D6CD14-9D09-47E2-92E1-C6DFFDF621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3AA5523-9BB8-4827-82EC-4C8C0407A6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C6E3E56-D1CB-4933-9371-406B6404D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10.11.2021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016624E-A237-46EC-BE17-8B818EA52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DAB3EC9-EF0E-42BB-95E6-1F1AC456A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4421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3EE396-42DD-47DC-9A0B-7E29FA0FB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49306627-1C49-4198-9EEC-DDE68DBE32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1E5961D2-7492-42F0-AA36-223CE9BD6F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96D51F7-E5FA-4038-811B-A4B85954E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10.11.2021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4023AF8-FA44-4201-B6B0-9F00F1DEB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81F564A-3B44-4CA0-A1EF-F7B5C41DB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5367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446AD61B-FB4C-4D43-8CF5-40EF0FAB0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22B2679-020B-4AA2-83EE-7F64960831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5224C8D-6ADC-4B33-81BF-49DCCB59EF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34B9E3-DF22-427E-B628-24E8CFE48324}" type="datetimeFigureOut">
              <a:rPr lang="cs-CZ" smtClean="0"/>
              <a:t>10.11.2021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E838387-1FC0-4168-94BA-AF1ED47807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B7B1E84-F6EF-4890-A4EE-080DDDAEAF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4991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3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05D3AEE7-2877-4EB1-BC64-835F3F89AC0B}"/>
              </a:ext>
            </a:extLst>
          </p:cNvPr>
          <p:cNvSpPr txBox="1"/>
          <p:nvPr/>
        </p:nvSpPr>
        <p:spPr>
          <a:xfrm>
            <a:off x="0" y="532739"/>
            <a:ext cx="12192000" cy="56656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6000" b="1" i="0" dirty="0">
                <a:solidFill>
                  <a:srgbClr val="000000"/>
                </a:solidFill>
                <a:effectLst/>
                <a:latin typeface="Bookman Old Style" panose="02050604050505020204" pitchFamily="18" charset="0"/>
              </a:rPr>
              <a:t>4. </a:t>
            </a:r>
          </a:p>
          <a:p>
            <a:pPr algn="ctr"/>
            <a:r>
              <a:rPr lang="cs-CZ" sz="6000" b="1" dirty="0">
                <a:solidFill>
                  <a:srgbClr val="000000"/>
                </a:solidFill>
                <a:latin typeface="Bookman Old Style" panose="02050604050505020204" pitchFamily="18" charset="0"/>
              </a:rPr>
              <a:t>HUMÁNNÍ STRÁNKA MARKETINGOVÉHO VÝZKUMU, </a:t>
            </a:r>
          </a:p>
          <a:p>
            <a:pPr algn="ctr"/>
            <a:r>
              <a:rPr lang="cs-CZ" sz="6000" b="1" dirty="0">
                <a:solidFill>
                  <a:srgbClr val="000000"/>
                </a:solidFill>
                <a:latin typeface="Bookman Old Style" panose="02050604050505020204" pitchFamily="18" charset="0"/>
              </a:rPr>
              <a:t> ETIKA MARKETINGOVÉHO VÝZKUMU</a:t>
            </a:r>
            <a:endParaRPr lang="cs-CZ" sz="6000" b="1" i="0" dirty="0">
              <a:solidFill>
                <a:srgbClr val="000000"/>
              </a:solidFill>
              <a:effectLst/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59925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4" y="54898"/>
            <a:ext cx="12074015" cy="70634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000" b="1" dirty="0">
                <a:latin typeface="Amasis MT Pro Medium" panose="02040604050005020304" pitchFamily="18" charset="-18"/>
              </a:rPr>
              <a:t>ETICKÉ OTÁZKY V MARKETINGOVÉM VÝZKUMU</a:t>
            </a:r>
            <a:endParaRPr lang="cs-CZ" sz="1500" b="1" dirty="0">
              <a:latin typeface="Amasis MT Pro Medium" panose="02040604050005020304" pitchFamily="18" charset="-18"/>
            </a:endParaRPr>
          </a:p>
          <a:p>
            <a:pPr marL="457200" indent="-457200"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Souvisí s: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normami společnosti,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souhlasem k podání informace.</a:t>
            </a:r>
          </a:p>
          <a:p>
            <a:pPr marL="0" lvl="1"/>
            <a:r>
              <a:rPr lang="cs-CZ" sz="3000" b="1" u="sng" dirty="0">
                <a:latin typeface="Amasis MT Pro Medium" panose="02040604050005020304" pitchFamily="18" charset="-18"/>
              </a:rPr>
              <a:t>Práva a povinnosti respondenta</a:t>
            </a:r>
          </a:p>
          <a:p>
            <a:pPr lvl="1" indent="-457200">
              <a:buFont typeface="Wingdings" panose="05000000000000000000" pitchFamily="2" charset="2"/>
              <a:buChar char="§"/>
            </a:pPr>
            <a:r>
              <a:rPr lang="cs-CZ" sz="2800" i="1" dirty="0">
                <a:latin typeface="Amasis MT Pro Medium" panose="02040604050005020304" pitchFamily="18" charset="-18"/>
              </a:rPr>
              <a:t>povinnost k podání pravdivé informace,</a:t>
            </a:r>
          </a:p>
          <a:p>
            <a:pPr lvl="1" indent="-457200">
              <a:buFont typeface="Wingdings" panose="05000000000000000000" pitchFamily="2" charset="2"/>
              <a:buChar char="§"/>
            </a:pPr>
            <a:r>
              <a:rPr lang="cs-CZ" sz="2800" i="1" dirty="0">
                <a:latin typeface="Amasis MT Pro Medium" panose="02040604050005020304" pitchFamily="18" charset="-18"/>
              </a:rPr>
              <a:t>zachování soukromí,</a:t>
            </a:r>
          </a:p>
          <a:p>
            <a:pPr lvl="1" indent="-457200">
              <a:buFont typeface="Wingdings" panose="05000000000000000000" pitchFamily="2" charset="2"/>
              <a:buChar char="§"/>
            </a:pPr>
            <a:r>
              <a:rPr lang="cs-CZ" sz="2800" i="1" dirty="0">
                <a:latin typeface="Amasis MT Pro Medium" panose="02040604050005020304" pitchFamily="18" charset="-18"/>
              </a:rPr>
              <a:t>právo na informace.</a:t>
            </a:r>
          </a:p>
          <a:p>
            <a:pPr marL="0" lvl="1"/>
            <a:r>
              <a:rPr lang="cs-CZ" sz="3000" b="1" u="sng" dirty="0">
                <a:latin typeface="Amasis MT Pro Medium" panose="02040604050005020304" pitchFamily="18" charset="-18"/>
              </a:rPr>
              <a:t>Práva a povinnost výzkumníka</a:t>
            </a:r>
          </a:p>
          <a:p>
            <a:pPr lvl="1" indent="-457200">
              <a:buFont typeface="Wingdings" panose="05000000000000000000" pitchFamily="2" charset="2"/>
              <a:buChar char="§"/>
            </a:pPr>
            <a:r>
              <a:rPr lang="cs-CZ" sz="2800" i="1" dirty="0">
                <a:latin typeface="Amasis MT Pro Medium" panose="02040604050005020304" pitchFamily="18" charset="-18"/>
              </a:rPr>
              <a:t>objektivita,</a:t>
            </a:r>
          </a:p>
          <a:p>
            <a:pPr lvl="1" indent="-457200">
              <a:buFont typeface="Wingdings" panose="05000000000000000000" pitchFamily="2" charset="2"/>
              <a:buChar char="§"/>
            </a:pPr>
            <a:r>
              <a:rPr lang="cs-CZ" sz="2800" i="1" dirty="0">
                <a:latin typeface="Amasis MT Pro Medium" panose="02040604050005020304" pitchFamily="18" charset="-18"/>
              </a:rPr>
              <a:t>neklamání respondenta o podstatě výzkumu,</a:t>
            </a:r>
          </a:p>
          <a:p>
            <a:pPr lvl="1" indent="-457200">
              <a:buFont typeface="Wingdings" panose="05000000000000000000" pitchFamily="2" charset="2"/>
              <a:buChar char="§"/>
            </a:pPr>
            <a:r>
              <a:rPr lang="cs-CZ" sz="2800" i="1" dirty="0">
                <a:latin typeface="Amasis MT Pro Medium" panose="02040604050005020304" pitchFamily="18" charset="-18"/>
              </a:rPr>
              <a:t>správná analýza dat,</a:t>
            </a:r>
          </a:p>
          <a:p>
            <a:pPr lvl="1" indent="-457200">
              <a:buFont typeface="Wingdings" panose="05000000000000000000" pitchFamily="2" charset="2"/>
              <a:buChar char="§"/>
            </a:pPr>
            <a:r>
              <a:rPr lang="cs-CZ" sz="2800" i="1" dirty="0">
                <a:latin typeface="Amasis MT Pro Medium" panose="02040604050005020304" pitchFamily="18" charset="-18"/>
              </a:rPr>
              <a:t>ochrana práv a důvěrných informací,</a:t>
            </a:r>
          </a:p>
          <a:p>
            <a:pPr lvl="1" indent="-457200">
              <a:buFont typeface="Wingdings" panose="05000000000000000000" pitchFamily="2" charset="2"/>
              <a:buChar char="§"/>
            </a:pPr>
            <a:r>
              <a:rPr lang="cs-CZ" sz="2800" i="1" dirty="0">
                <a:latin typeface="Amasis MT Pro Medium" panose="02040604050005020304" pitchFamily="18" charset="-18"/>
              </a:rPr>
              <a:t>nezkreslování závěrů podle přání klienta,</a:t>
            </a:r>
          </a:p>
          <a:p>
            <a:pPr lvl="1" indent="-457200">
              <a:buFont typeface="Wingdings" panose="05000000000000000000" pitchFamily="2" charset="2"/>
              <a:buChar char="§"/>
            </a:pPr>
            <a:r>
              <a:rPr lang="cs-CZ" sz="2800" i="1" dirty="0">
                <a:latin typeface="Amasis MT Pro Medium" panose="02040604050005020304" pitchFamily="18" charset="-18"/>
              </a:rPr>
              <a:t>vyloučení chybných závěrů.</a:t>
            </a:r>
          </a:p>
          <a:p>
            <a:endParaRPr lang="cs-CZ" sz="1500" b="1" dirty="0">
              <a:latin typeface="Amasis MT Pro Medium" panose="02040604050005020304" pitchFamily="18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7445995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4" y="54898"/>
            <a:ext cx="12074015" cy="724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000" b="1" dirty="0">
                <a:latin typeface="Amasis MT Pro Medium" panose="02040604050005020304" pitchFamily="18" charset="-18"/>
              </a:rPr>
              <a:t>FAKTORY OVLIVŇUJÍCÍ CHOVÁNÍ ZÁKAZNÍKA</a:t>
            </a:r>
          </a:p>
          <a:p>
            <a:endParaRPr lang="cs-CZ" sz="1500" b="1" dirty="0">
              <a:latin typeface="Amasis MT Pro Medium" panose="02040604050005020304" pitchFamily="18" charset="-18"/>
            </a:endParaRPr>
          </a:p>
          <a:p>
            <a:pPr marL="0" lvl="1" indent="-342900">
              <a:buFont typeface="Wingdings" panose="05000000000000000000" pitchFamily="2" charset="2"/>
              <a:buChar char="§"/>
            </a:pPr>
            <a:r>
              <a:rPr lang="cs-CZ" sz="2500" b="1" dirty="0">
                <a:latin typeface="Amasis MT Pro Medium" panose="02040604050005020304" pitchFamily="18" charset="-18"/>
              </a:rPr>
              <a:t>vliv kultury a subkultury</a:t>
            </a:r>
          </a:p>
          <a:p>
            <a:pPr lvl="2" indent="-457200">
              <a:buFont typeface="Wingdings" panose="05000000000000000000" pitchFamily="2" charset="2"/>
              <a:buChar char="§"/>
            </a:pPr>
            <a:r>
              <a:rPr lang="cs-CZ" sz="2000" i="1" dirty="0">
                <a:latin typeface="Amasis MT Pro Medium" panose="02040604050005020304" pitchFamily="18" charset="-18"/>
              </a:rPr>
              <a:t>věk,</a:t>
            </a:r>
          </a:p>
          <a:p>
            <a:pPr lvl="2" indent="-457200">
              <a:buFont typeface="Wingdings" panose="05000000000000000000" pitchFamily="2" charset="2"/>
              <a:buChar char="§"/>
            </a:pPr>
            <a:r>
              <a:rPr lang="cs-CZ" sz="2000" i="1" dirty="0">
                <a:latin typeface="Amasis MT Pro Medium" panose="02040604050005020304" pitchFamily="18" charset="-18"/>
              </a:rPr>
              <a:t>náboženství,</a:t>
            </a:r>
          </a:p>
          <a:p>
            <a:pPr lvl="2" indent="-457200">
              <a:buFont typeface="Wingdings" panose="05000000000000000000" pitchFamily="2" charset="2"/>
              <a:buChar char="§"/>
            </a:pPr>
            <a:r>
              <a:rPr lang="cs-CZ" sz="2000" i="1" dirty="0">
                <a:latin typeface="Amasis MT Pro Medium" panose="02040604050005020304" pitchFamily="18" charset="-18"/>
              </a:rPr>
              <a:t>národnost,</a:t>
            </a:r>
          </a:p>
          <a:p>
            <a:pPr marL="0" lvl="2" indent="-216000">
              <a:buFont typeface="Wingdings" panose="05000000000000000000" pitchFamily="2" charset="2"/>
              <a:buChar char="§"/>
            </a:pPr>
            <a:r>
              <a:rPr lang="cs-CZ" sz="2500" dirty="0">
                <a:latin typeface="Amasis MT Pro Medium" panose="02040604050005020304" pitchFamily="18" charset="-18"/>
              </a:rPr>
              <a:t> </a:t>
            </a:r>
            <a:r>
              <a:rPr lang="cs-CZ" sz="2500" b="1" dirty="0">
                <a:latin typeface="Amasis MT Pro Medium" panose="02040604050005020304" pitchFamily="18" charset="-18"/>
              </a:rPr>
              <a:t>vliv společenské třídy</a:t>
            </a:r>
          </a:p>
          <a:p>
            <a:pPr marL="1371600" lvl="5" indent="-457200">
              <a:buFont typeface="Wingdings" panose="05000000000000000000" pitchFamily="2" charset="2"/>
              <a:buChar char="§"/>
            </a:pPr>
            <a:r>
              <a:rPr lang="cs-CZ" sz="2000" i="1" dirty="0">
                <a:latin typeface="Amasis MT Pro Medium" panose="02040604050005020304" pitchFamily="18" charset="-18"/>
              </a:rPr>
              <a:t>povolání,</a:t>
            </a:r>
          </a:p>
          <a:p>
            <a:pPr marL="1371600" lvl="5" indent="-457200">
              <a:buFont typeface="Wingdings" panose="05000000000000000000" pitchFamily="2" charset="2"/>
              <a:buChar char="§"/>
            </a:pPr>
            <a:r>
              <a:rPr lang="cs-CZ" sz="2000" i="1" dirty="0">
                <a:latin typeface="Amasis MT Pro Medium" panose="02040604050005020304" pitchFamily="18" charset="-18"/>
              </a:rPr>
              <a:t>vzdělání,</a:t>
            </a:r>
          </a:p>
          <a:p>
            <a:pPr marL="0" lvl="5" indent="-216000">
              <a:buFont typeface="Wingdings" panose="05000000000000000000" pitchFamily="2" charset="2"/>
              <a:buChar char="§"/>
            </a:pPr>
            <a:r>
              <a:rPr lang="cs-CZ" sz="2500" dirty="0">
                <a:latin typeface="Amasis MT Pro Medium" panose="02040604050005020304" pitchFamily="18" charset="-18"/>
              </a:rPr>
              <a:t> </a:t>
            </a:r>
            <a:r>
              <a:rPr lang="cs-CZ" sz="2500" b="1" dirty="0">
                <a:latin typeface="Amasis MT Pro Medium" panose="02040604050005020304" pitchFamily="18" charset="-18"/>
              </a:rPr>
              <a:t>vliv společenský</a:t>
            </a:r>
          </a:p>
          <a:p>
            <a:pPr marL="914400" lvl="7" indent="-457200">
              <a:buFont typeface="Wingdings" panose="05000000000000000000" pitchFamily="2" charset="2"/>
              <a:buChar char="§"/>
            </a:pPr>
            <a:r>
              <a:rPr lang="cs-CZ" sz="2000" i="1" dirty="0">
                <a:latin typeface="Amasis MT Pro Medium" panose="02040604050005020304" pitchFamily="18" charset="-18"/>
              </a:rPr>
              <a:t>rodina a její životní cyklus,</a:t>
            </a:r>
          </a:p>
          <a:p>
            <a:pPr marL="0" lvl="7" indent="-216000">
              <a:buFont typeface="Wingdings" panose="05000000000000000000" pitchFamily="2" charset="2"/>
              <a:buChar char="§"/>
            </a:pPr>
            <a:r>
              <a:rPr lang="cs-CZ" sz="2500" dirty="0">
                <a:latin typeface="Amasis MT Pro Medium" panose="02040604050005020304" pitchFamily="18" charset="-18"/>
              </a:rPr>
              <a:t> </a:t>
            </a:r>
            <a:r>
              <a:rPr lang="cs-CZ" sz="2500" b="1" dirty="0">
                <a:latin typeface="Amasis MT Pro Medium" panose="02040604050005020304" pitchFamily="18" charset="-18"/>
              </a:rPr>
              <a:t>individuální vlivy</a:t>
            </a:r>
          </a:p>
          <a:p>
            <a:pPr marL="457200" lvl="8" indent="457200">
              <a:buFont typeface="Wingdings" panose="05000000000000000000" pitchFamily="2" charset="2"/>
              <a:buChar char="§"/>
            </a:pPr>
            <a:r>
              <a:rPr lang="cs-CZ" sz="2000" i="1" dirty="0">
                <a:latin typeface="Amasis MT Pro Medium" panose="02040604050005020304" pitchFamily="18" charset="-18"/>
              </a:rPr>
              <a:t>zaměstnání,</a:t>
            </a:r>
          </a:p>
          <a:p>
            <a:pPr marL="457200" lvl="8" indent="457200">
              <a:buFont typeface="Wingdings" panose="05000000000000000000" pitchFamily="2" charset="2"/>
              <a:buChar char="§"/>
            </a:pPr>
            <a:r>
              <a:rPr lang="cs-CZ" sz="2000" i="1" dirty="0">
                <a:latin typeface="Amasis MT Pro Medium" panose="02040604050005020304" pitchFamily="18" charset="-18"/>
              </a:rPr>
              <a:t>příjem,</a:t>
            </a:r>
          </a:p>
          <a:p>
            <a:pPr marL="457200" lvl="8" indent="457200">
              <a:buFont typeface="Wingdings" panose="05000000000000000000" pitchFamily="2" charset="2"/>
              <a:buChar char="§"/>
            </a:pPr>
            <a:r>
              <a:rPr lang="cs-CZ" sz="2000" i="1" dirty="0">
                <a:latin typeface="Amasis MT Pro Medium" panose="02040604050005020304" pitchFamily="18" charset="-18"/>
              </a:rPr>
              <a:t>osobnost,</a:t>
            </a:r>
          </a:p>
          <a:p>
            <a:pPr marL="457200" lvl="8" indent="457200">
              <a:buFont typeface="Wingdings" panose="05000000000000000000" pitchFamily="2" charset="2"/>
              <a:buChar char="§"/>
            </a:pPr>
            <a:r>
              <a:rPr lang="cs-CZ" sz="2000" i="1" dirty="0">
                <a:latin typeface="Amasis MT Pro Medium" panose="02040604050005020304" pitchFamily="18" charset="-18"/>
              </a:rPr>
              <a:t>aktivity, zájmy, názory,</a:t>
            </a:r>
          </a:p>
          <a:p>
            <a:pPr marL="0" lvl="8" indent="-216000">
              <a:buFont typeface="Wingdings" panose="05000000000000000000" pitchFamily="2" charset="2"/>
              <a:buChar char="§"/>
            </a:pPr>
            <a:r>
              <a:rPr lang="cs-CZ" sz="2500" dirty="0">
                <a:latin typeface="Amasis MT Pro Medium" panose="02040604050005020304" pitchFamily="18" charset="-18"/>
              </a:rPr>
              <a:t> </a:t>
            </a:r>
            <a:r>
              <a:rPr lang="cs-CZ" sz="2500" b="1" dirty="0">
                <a:latin typeface="Amasis MT Pro Medium" panose="02040604050005020304" pitchFamily="18" charset="-18"/>
              </a:rPr>
              <a:t>psychologické vlivy</a:t>
            </a:r>
          </a:p>
          <a:p>
            <a:pPr marL="457200" lvl="8" indent="457200">
              <a:buFont typeface="Wingdings" panose="05000000000000000000" pitchFamily="2" charset="2"/>
              <a:buChar char="§"/>
            </a:pPr>
            <a:r>
              <a:rPr lang="cs-CZ" sz="2000" i="1" dirty="0">
                <a:latin typeface="Amasis MT Pro Medium" panose="02040604050005020304" pitchFamily="18" charset="-18"/>
              </a:rPr>
              <a:t>motivace,</a:t>
            </a:r>
          </a:p>
          <a:p>
            <a:pPr marL="457200" lvl="8" indent="457200">
              <a:buFont typeface="Wingdings" panose="05000000000000000000" pitchFamily="2" charset="2"/>
              <a:buChar char="§"/>
            </a:pPr>
            <a:r>
              <a:rPr lang="cs-CZ" sz="2000" i="1" dirty="0">
                <a:latin typeface="Amasis MT Pro Medium" panose="02040604050005020304" pitchFamily="18" charset="-18"/>
              </a:rPr>
              <a:t>učení,</a:t>
            </a:r>
          </a:p>
          <a:p>
            <a:pPr marL="457200" lvl="8" indent="457200">
              <a:buFont typeface="Wingdings" panose="05000000000000000000" pitchFamily="2" charset="2"/>
              <a:buChar char="§"/>
            </a:pPr>
            <a:r>
              <a:rPr lang="cs-CZ" sz="2000" i="1" dirty="0">
                <a:latin typeface="Amasis MT Pro Medium" panose="02040604050005020304" pitchFamily="18" charset="-18"/>
              </a:rPr>
              <a:t>postoj.</a:t>
            </a:r>
          </a:p>
          <a:p>
            <a:pPr marL="457200" lvl="7"/>
            <a:endParaRPr lang="cs-CZ" sz="3000" dirty="0">
              <a:latin typeface="Amasis MT Pro Medium" panose="02040604050005020304" pitchFamily="18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329447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4" y="54898"/>
            <a:ext cx="12074015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-457200"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Manažer se rozhoduje zda provádět nebo neprovádět marketingový výzkum.</a:t>
            </a:r>
          </a:p>
          <a:p>
            <a:pPr lvl="1" indent="-457200"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Podmínky, které ovlivňují provedení marketingového výzkumu jsou:</a:t>
            </a:r>
          </a:p>
          <a:p>
            <a:pPr lvl="2" indent="-457200">
              <a:buFont typeface="Wingdings" panose="05000000000000000000" pitchFamily="2" charset="2"/>
              <a:buChar char="§"/>
            </a:pPr>
            <a:r>
              <a:rPr lang="cs-CZ" sz="3000" b="1" dirty="0">
                <a:solidFill>
                  <a:srgbClr val="C00000"/>
                </a:solidFill>
                <a:latin typeface="Amasis MT Pro Medium" panose="02040604050005020304" pitchFamily="18" charset="-18"/>
              </a:rPr>
              <a:t>čas </a:t>
            </a:r>
            <a:r>
              <a:rPr lang="cs-CZ" sz="3000" dirty="0">
                <a:latin typeface="Amasis MT Pro Medium" panose="02040604050005020304" pitchFamily="18" charset="-18"/>
              </a:rPr>
              <a:t>(omezenost),</a:t>
            </a:r>
          </a:p>
          <a:p>
            <a:pPr lvl="2" indent="-457200">
              <a:buFont typeface="Wingdings" panose="05000000000000000000" pitchFamily="2" charset="2"/>
              <a:buChar char="§"/>
            </a:pPr>
            <a:r>
              <a:rPr lang="cs-CZ" sz="3000" b="1" dirty="0">
                <a:solidFill>
                  <a:srgbClr val="C00000"/>
                </a:solidFill>
                <a:latin typeface="Amasis MT Pro Medium" panose="02040604050005020304" pitchFamily="18" charset="-18"/>
              </a:rPr>
              <a:t>data</a:t>
            </a:r>
            <a:r>
              <a:rPr lang="cs-CZ" sz="3000" dirty="0">
                <a:latin typeface="Amasis MT Pro Medium" panose="02040604050005020304" pitchFamily="18" charset="-18"/>
              </a:rPr>
              <a:t> (dostupnost),</a:t>
            </a:r>
          </a:p>
          <a:p>
            <a:pPr lvl="2" indent="-457200">
              <a:buFont typeface="Wingdings" panose="05000000000000000000" pitchFamily="2" charset="2"/>
              <a:buChar char="§"/>
            </a:pPr>
            <a:r>
              <a:rPr lang="cs-CZ" sz="3000" b="1" dirty="0">
                <a:solidFill>
                  <a:srgbClr val="C00000"/>
                </a:solidFill>
                <a:latin typeface="Amasis MT Pro Medium" panose="02040604050005020304" pitchFamily="18" charset="-18"/>
              </a:rPr>
              <a:t>rozhodování</a:t>
            </a:r>
            <a:r>
              <a:rPr lang="cs-CZ" sz="3000" dirty="0">
                <a:latin typeface="Amasis MT Pro Medium" panose="02040604050005020304" pitchFamily="18" charset="-18"/>
              </a:rPr>
              <a:t> (podstata),</a:t>
            </a:r>
          </a:p>
          <a:p>
            <a:pPr lvl="2" indent="-457200">
              <a:buFont typeface="Wingdings" panose="05000000000000000000" pitchFamily="2" charset="2"/>
              <a:buChar char="§"/>
            </a:pPr>
            <a:r>
              <a:rPr lang="cs-CZ" sz="3000" b="1" dirty="0">
                <a:solidFill>
                  <a:srgbClr val="C00000"/>
                </a:solidFill>
                <a:latin typeface="Amasis MT Pro Medium" panose="02040604050005020304" pitchFamily="18" charset="-18"/>
              </a:rPr>
              <a:t>peníze</a:t>
            </a:r>
            <a:r>
              <a:rPr lang="cs-CZ" sz="3000" b="1" dirty="0">
                <a:latin typeface="Amasis MT Pro Medium" panose="02040604050005020304" pitchFamily="18" charset="-18"/>
              </a:rPr>
              <a:t> </a:t>
            </a:r>
            <a:r>
              <a:rPr lang="cs-CZ" sz="3000" dirty="0">
                <a:latin typeface="Amasis MT Pro Medium" panose="02040604050005020304" pitchFamily="18" charset="-18"/>
              </a:rPr>
              <a:t>(hodnota výzkumných informací ve vztahu k nákladům).</a:t>
            </a:r>
          </a:p>
        </p:txBody>
      </p:sp>
    </p:spTree>
    <p:extLst>
      <p:ext uri="{BB962C8B-B14F-4D97-AF65-F5344CB8AC3E}">
        <p14:creationId xmlns:p14="http://schemas.microsoft.com/office/powerpoint/2010/main" val="1055010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5" y="164313"/>
            <a:ext cx="11478106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000" b="1" dirty="0">
                <a:latin typeface="Amasis MT Pro Medium" panose="02040604050005020304" pitchFamily="18" charset="-18"/>
              </a:rPr>
              <a:t>ROZVOJ MARKETINGOVÉHO VÝZKUMU V PODNIKU</a:t>
            </a:r>
          </a:p>
          <a:p>
            <a:pPr>
              <a:spcBef>
                <a:spcPts val="600"/>
              </a:spcBef>
            </a:pPr>
            <a:endParaRPr lang="cs-CZ" sz="1500" b="1" dirty="0">
              <a:latin typeface="Amasis MT Pro Medium" panose="02040604050005020304" pitchFamily="18" charset="-18"/>
            </a:endParaRP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Rozvoj MV v podniku závisí na vztahu samotného výzkumu a marketingového procesu řízení.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Nejúspěšnější výzkumné týmy jsou ty, jejichž poslání jsou přímo provázána s potřebami rozhodování společnosti a jsou integrována jako aktivní část marketingového procesu společnosti.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u="sng" dirty="0">
                <a:latin typeface="Amasis MT Pro Medium" panose="02040604050005020304" pitchFamily="18" charset="-18"/>
              </a:rPr>
              <a:t>Výzkumný tým naplňuje své poslání pomocí: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provádění komplexních marketingových informací,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rozvoj a vykovávání dlouhodobého plánování,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zabezpečují jistotu při sběru dat, analýze, intepretaci i využívání marketingových informací.</a:t>
            </a:r>
          </a:p>
        </p:txBody>
      </p:sp>
    </p:spTree>
    <p:extLst>
      <p:ext uri="{BB962C8B-B14F-4D97-AF65-F5344CB8AC3E}">
        <p14:creationId xmlns:p14="http://schemas.microsoft.com/office/powerpoint/2010/main" val="341798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356947" y="245913"/>
            <a:ext cx="1147810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endParaRPr lang="cs-CZ" sz="3000" b="1" dirty="0">
              <a:latin typeface="Amasis MT Pro Medium" panose="02040604050005020304" pitchFamily="18" charset="-18"/>
            </a:endParaRP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E3F59798-B382-42C1-A33B-EF858004C07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50782381"/>
              </p:ext>
            </p:extLst>
          </p:nvPr>
        </p:nvGraphicFramePr>
        <p:xfrm>
          <a:off x="238963" y="609599"/>
          <a:ext cx="11116792" cy="58068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4072972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4" y="54898"/>
            <a:ext cx="12074015" cy="677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000" b="1" dirty="0">
                <a:latin typeface="Amasis MT Pro Medium" panose="02040604050005020304" pitchFamily="18" charset="-18"/>
              </a:rPr>
              <a:t>ORGANIZAČNÍ STUKTURA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Marketingový výzkum a struktura výzkumných týmů (oddělení) je v podnicích odlišná.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Závisí na tom, zda podniky akceptují marketingovou koncepci.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Funkce personálu v marketingovém výzkumu: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600" b="1" dirty="0">
                <a:latin typeface="Amasis MT Pro Medium" panose="02040604050005020304" pitchFamily="18" charset="-18"/>
              </a:rPr>
              <a:t>klient </a:t>
            </a:r>
            <a:r>
              <a:rPr lang="cs-CZ" sz="2600" dirty="0">
                <a:latin typeface="Amasis MT Pro Medium" panose="02040604050005020304" pitchFamily="18" charset="-18"/>
              </a:rPr>
              <a:t>(osoba pro kterou je výzkum prováděn),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600" b="1" dirty="0">
                <a:latin typeface="Amasis MT Pro Medium" panose="02040604050005020304" pitchFamily="18" charset="-18"/>
              </a:rPr>
              <a:t>ředitel marketingového výzkumu </a:t>
            </a:r>
            <a:r>
              <a:rPr lang="cs-CZ" sz="2600" dirty="0">
                <a:latin typeface="Amasis MT Pro Medium" panose="02040604050005020304" pitchFamily="18" charset="-18"/>
              </a:rPr>
              <a:t>(vedoucí výzkumu),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600" b="1" dirty="0">
                <a:latin typeface="Amasis MT Pro Medium" panose="02040604050005020304" pitchFamily="18" charset="-18"/>
              </a:rPr>
              <a:t>analytik</a:t>
            </a:r>
            <a:r>
              <a:rPr lang="cs-CZ" sz="2600" dirty="0">
                <a:latin typeface="Amasis MT Pro Medium" panose="02040604050005020304" pitchFamily="18" charset="-18"/>
              </a:rPr>
              <a:t> (je odpovědný za sběr a analýzy dat a podávání zpráv),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600" b="1" dirty="0">
                <a:latin typeface="Amasis MT Pro Medium" panose="02040604050005020304" pitchFamily="18" charset="-18"/>
              </a:rPr>
              <a:t>asistent</a:t>
            </a:r>
            <a:r>
              <a:rPr lang="cs-CZ" sz="2600" dirty="0">
                <a:latin typeface="Amasis MT Pro Medium" panose="02040604050005020304" pitchFamily="18" charset="-18"/>
              </a:rPr>
              <a:t> (vykonává technickou asistenci při návrhu dotazníků),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600" b="1" dirty="0">
                <a:latin typeface="Amasis MT Pro Medium" panose="02040604050005020304" pitchFamily="18" charset="-18"/>
              </a:rPr>
              <a:t>manažer podpůrného rozhodovacího systému </a:t>
            </a:r>
            <a:r>
              <a:rPr lang="cs-CZ" sz="2600" dirty="0">
                <a:latin typeface="Amasis MT Pro Medium" panose="02040604050005020304" pitchFamily="18" charset="-18"/>
              </a:rPr>
              <a:t>(dozoruje sběr dat k analýzám prodeje),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600" b="1" dirty="0">
                <a:latin typeface="Amasis MT Pro Medium" panose="02040604050005020304" pitchFamily="18" charset="-18"/>
              </a:rPr>
              <a:t>analytik prognóz </a:t>
            </a:r>
            <a:r>
              <a:rPr lang="cs-CZ" sz="2600" dirty="0">
                <a:latin typeface="Amasis MT Pro Medium" panose="02040604050005020304" pitchFamily="18" charset="-18"/>
              </a:rPr>
              <a:t>(technická asistence při zpracován dat),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600" b="1" dirty="0">
                <a:latin typeface="Amasis MT Pro Medium" panose="02040604050005020304" pitchFamily="18" charset="-18"/>
              </a:rPr>
              <a:t>manažer výzkumu kvality pro zákazníka </a:t>
            </a:r>
            <a:r>
              <a:rPr lang="cs-CZ" sz="2600" dirty="0">
                <a:latin typeface="Amasis MT Pro Medium" panose="02040604050005020304" pitchFamily="18" charset="-18"/>
              </a:rPr>
              <a:t>(dohled nad měřením spokojenosti spotřebitelů s kvalitou produktů).</a:t>
            </a:r>
          </a:p>
        </p:txBody>
      </p:sp>
    </p:spTree>
    <p:extLst>
      <p:ext uri="{BB962C8B-B14F-4D97-AF65-F5344CB8AC3E}">
        <p14:creationId xmlns:p14="http://schemas.microsoft.com/office/powerpoint/2010/main" val="2740218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B60A27D5-8ABD-4DC2-BE55-F1A0D307861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54831598"/>
              </p:ext>
            </p:extLst>
          </p:nvPr>
        </p:nvGraphicFramePr>
        <p:xfrm>
          <a:off x="1539631" y="817646"/>
          <a:ext cx="8935974" cy="54806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4" name="TextovéPole 3">
            <a:extLst>
              <a:ext uri="{FF2B5EF4-FFF2-40B4-BE49-F238E27FC236}">
                <a16:creationId xmlns:a16="http://schemas.microsoft.com/office/drawing/2014/main" id="{F4C18F26-4073-4C5F-A07F-CD9A8D7BC32B}"/>
              </a:ext>
            </a:extLst>
          </p:cNvPr>
          <p:cNvSpPr txBox="1"/>
          <p:nvPr/>
        </p:nvSpPr>
        <p:spPr>
          <a:xfrm>
            <a:off x="117985" y="131824"/>
            <a:ext cx="857150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000" b="1" dirty="0">
                <a:latin typeface="Amasis MT Pro Medium" panose="02040604050005020304" pitchFamily="18" charset="-18"/>
              </a:rPr>
              <a:t>STRUKTURA VE STŘEDNĚ VELKÉM PODNIKU</a:t>
            </a:r>
          </a:p>
        </p:txBody>
      </p:sp>
    </p:spTree>
    <p:extLst>
      <p:ext uri="{BB962C8B-B14F-4D97-AF65-F5344CB8AC3E}">
        <p14:creationId xmlns:p14="http://schemas.microsoft.com/office/powerpoint/2010/main" val="24470432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B60A27D5-8ABD-4DC2-BE55-F1A0D307861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16663274"/>
              </p:ext>
            </p:extLst>
          </p:nvPr>
        </p:nvGraphicFramePr>
        <p:xfrm>
          <a:off x="250091" y="685822"/>
          <a:ext cx="11823923" cy="60403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4" name="TextovéPole 3">
            <a:extLst>
              <a:ext uri="{FF2B5EF4-FFF2-40B4-BE49-F238E27FC236}">
                <a16:creationId xmlns:a16="http://schemas.microsoft.com/office/drawing/2014/main" id="{F4C18F26-4073-4C5F-A07F-CD9A8D7BC32B}"/>
              </a:ext>
            </a:extLst>
          </p:cNvPr>
          <p:cNvSpPr txBox="1"/>
          <p:nvPr/>
        </p:nvSpPr>
        <p:spPr>
          <a:xfrm>
            <a:off x="117985" y="131824"/>
            <a:ext cx="857150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000" b="1" dirty="0">
                <a:latin typeface="Amasis MT Pro Medium" panose="02040604050005020304" pitchFamily="18" charset="-18"/>
              </a:rPr>
              <a:t>STRUKTURA VE VELKÉM PODNIKU</a:t>
            </a:r>
          </a:p>
        </p:txBody>
      </p:sp>
    </p:spTree>
    <p:extLst>
      <p:ext uri="{BB962C8B-B14F-4D97-AF65-F5344CB8AC3E}">
        <p14:creationId xmlns:p14="http://schemas.microsoft.com/office/powerpoint/2010/main" val="22668491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4" y="54898"/>
            <a:ext cx="12074015" cy="4478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000" b="1" dirty="0">
                <a:latin typeface="Amasis MT Pro Medium" panose="02040604050005020304" pitchFamily="18" charset="-18"/>
              </a:rPr>
              <a:t>ZDROJE KONFLIKTŮ</a:t>
            </a:r>
          </a:p>
          <a:p>
            <a:endParaRPr lang="cs-CZ" sz="1500" b="1" dirty="0">
              <a:latin typeface="Amasis MT Pro Medium" panose="02040604050005020304" pitchFamily="18" charset="-18"/>
            </a:endParaRPr>
          </a:p>
          <a:p>
            <a:pPr marL="457200" indent="-457200"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Mezi manažery a výzkumníky může dojít ke konfliktům.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rozdílné dovednosti,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rozdílné cíle,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rozdílné odpovědnosti.</a:t>
            </a:r>
          </a:p>
          <a:p>
            <a:pPr lvl="1" indent="-457200"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K redukci konfliktů mezi manažery a výzkumníky přispívá koordinátor výzkumu (upravuje komunikaci, protože rozumí problémům a chápe potřeby obou stran).</a:t>
            </a:r>
          </a:p>
          <a:p>
            <a:pPr marL="0" lvl="1"/>
            <a:endParaRPr lang="cs-CZ" sz="3000" dirty="0">
              <a:latin typeface="Amasis MT Pro Medium" panose="02040604050005020304" pitchFamily="18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35866723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4902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graphicFrame>
        <p:nvGraphicFramePr>
          <p:cNvPr id="4" name="Tabulka 5">
            <a:extLst>
              <a:ext uri="{FF2B5EF4-FFF2-40B4-BE49-F238E27FC236}">
                <a16:creationId xmlns:a16="http://schemas.microsoft.com/office/drawing/2014/main" id="{82D50727-8234-4209-B405-56243A3EF8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6211559"/>
              </p:ext>
            </p:extLst>
          </p:nvPr>
        </p:nvGraphicFramePr>
        <p:xfrm>
          <a:off x="117985" y="2187365"/>
          <a:ext cx="5304806" cy="265176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304806">
                  <a:extLst>
                    <a:ext uri="{9D8B030D-6E8A-4147-A177-3AD203B41FA5}">
                      <a16:colId xmlns:a16="http://schemas.microsoft.com/office/drawing/2014/main" val="37341556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300" b="1" dirty="0">
                          <a:latin typeface="Amasis MT Pro Medium" panose="02040604050005020304" pitchFamily="18" charset="-18"/>
                        </a:rPr>
                        <a:t>definování výzkumného problému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5824541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300" b="1" dirty="0">
                          <a:latin typeface="Amasis MT Pro Medium" panose="02040604050005020304" pitchFamily="18" charset="-18"/>
                        </a:rPr>
                        <a:t>systematické plánování výzkumu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9266839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300" b="1" dirty="0">
                          <a:latin typeface="Amasis MT Pro Medium" panose="02040604050005020304" pitchFamily="18" charset="-18"/>
                        </a:rPr>
                        <a:t>realistický rozpočet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129954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300" b="1" dirty="0">
                          <a:latin typeface="Amasis MT Pro Medium" panose="02040604050005020304" pitchFamily="18" charset="-18"/>
                        </a:rPr>
                        <a:t>objektivita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221009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300" b="1" dirty="0">
                          <a:latin typeface="Amasis MT Pro Medium" panose="02040604050005020304" pitchFamily="18" charset="-18"/>
                        </a:rPr>
                        <a:t>důraz na vysokou využitelnost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7621125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300" b="1" dirty="0">
                          <a:latin typeface="Amasis MT Pro Medium" panose="02040604050005020304" pitchFamily="18" charset="-18"/>
                        </a:rPr>
                        <a:t>porozumění limitům výzkumu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1979518"/>
                  </a:ext>
                </a:extLst>
              </a:tr>
            </a:tbl>
          </a:graphicData>
        </a:graphic>
      </p:graphicFrame>
      <p:graphicFrame>
        <p:nvGraphicFramePr>
          <p:cNvPr id="6" name="Tabulka 5">
            <a:extLst>
              <a:ext uri="{FF2B5EF4-FFF2-40B4-BE49-F238E27FC236}">
                <a16:creationId xmlns:a16="http://schemas.microsoft.com/office/drawing/2014/main" id="{0F183D61-D1B9-496B-BB64-F2CF3C80B0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8899740"/>
              </p:ext>
            </p:extLst>
          </p:nvPr>
        </p:nvGraphicFramePr>
        <p:xfrm>
          <a:off x="5716988" y="2183011"/>
          <a:ext cx="6357028" cy="265176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6357028">
                  <a:extLst>
                    <a:ext uri="{9D8B030D-6E8A-4147-A177-3AD203B41FA5}">
                      <a16:colId xmlns:a16="http://schemas.microsoft.com/office/drawing/2014/main" val="37341556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300" b="1" dirty="0">
                          <a:latin typeface="Amasis MT Pro Medium" panose="02040604050005020304" pitchFamily="18" charset="-18"/>
                        </a:rPr>
                        <a:t>efektivní výsledky výzkumu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5824541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300" b="1" dirty="0">
                          <a:latin typeface="Amasis MT Pro Medium" panose="02040604050005020304" pitchFamily="18" charset="-18"/>
                        </a:rPr>
                        <a:t>dodržení časových limitů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9266839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300" b="1" dirty="0">
                          <a:latin typeface="Amasis MT Pro Medium" panose="02040604050005020304" pitchFamily="18" charset="-18"/>
                        </a:rPr>
                        <a:t>kvalita výzkumu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129954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300" b="1" dirty="0">
                          <a:latin typeface="Amasis MT Pro Medium" panose="02040604050005020304" pitchFamily="18" charset="-18"/>
                        </a:rPr>
                        <a:t>komunikace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221009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300" b="1" dirty="0">
                          <a:latin typeface="Amasis MT Pro Medium" panose="02040604050005020304" pitchFamily="18" charset="-18"/>
                        </a:rPr>
                        <a:t>reflektovat manažerský pohled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7621125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300" b="1" dirty="0">
                          <a:latin typeface="Amasis MT Pro Medium" panose="02040604050005020304" pitchFamily="18" charset="-18"/>
                        </a:rPr>
                        <a:t>přistupovat k managementu jako je klientovi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1979518"/>
                  </a:ext>
                </a:extLst>
              </a:tr>
            </a:tbl>
          </a:graphicData>
        </a:graphic>
      </p:graphicFrame>
      <p:sp>
        <p:nvSpPr>
          <p:cNvPr id="7" name="TextovéPole 6">
            <a:extLst>
              <a:ext uri="{FF2B5EF4-FFF2-40B4-BE49-F238E27FC236}">
                <a16:creationId xmlns:a16="http://schemas.microsoft.com/office/drawing/2014/main" id="{01C1E7D3-23D7-41C3-B634-F25D308B9AEB}"/>
              </a:ext>
            </a:extLst>
          </p:cNvPr>
          <p:cNvSpPr txBox="1"/>
          <p:nvPr/>
        </p:nvSpPr>
        <p:spPr>
          <a:xfrm>
            <a:off x="4136964" y="434061"/>
            <a:ext cx="316004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000" b="1" dirty="0">
                <a:latin typeface="Amasis MT Pro Medium" panose="02040604050005020304" pitchFamily="18" charset="-18"/>
              </a:rPr>
              <a:t>MANAGEMENT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927E4BF7-16B4-4A90-9489-895991243F95}"/>
              </a:ext>
            </a:extLst>
          </p:cNvPr>
          <p:cNvSpPr txBox="1"/>
          <p:nvPr/>
        </p:nvSpPr>
        <p:spPr>
          <a:xfrm>
            <a:off x="4576841" y="6173269"/>
            <a:ext cx="279090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000" b="1" dirty="0">
                <a:latin typeface="Amasis MT Pro Medium" panose="02040604050005020304" pitchFamily="18" charset="-18"/>
              </a:rPr>
              <a:t>VÝZKUMNÍCI</a:t>
            </a:r>
          </a:p>
        </p:txBody>
      </p:sp>
      <p:sp>
        <p:nvSpPr>
          <p:cNvPr id="9" name="Šipka: dolů 8">
            <a:extLst>
              <a:ext uri="{FF2B5EF4-FFF2-40B4-BE49-F238E27FC236}">
                <a16:creationId xmlns:a16="http://schemas.microsoft.com/office/drawing/2014/main" id="{46B8E1FA-92F2-428E-AAC5-162B9D286C62}"/>
              </a:ext>
            </a:extLst>
          </p:cNvPr>
          <p:cNvSpPr/>
          <p:nvPr/>
        </p:nvSpPr>
        <p:spPr>
          <a:xfrm rot="2389477">
            <a:off x="3438558" y="974075"/>
            <a:ext cx="563781" cy="1117925"/>
          </a:xfrm>
          <a:prstGeom prst="downArrow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 w="38100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Šipka: dolů 9">
            <a:extLst>
              <a:ext uri="{FF2B5EF4-FFF2-40B4-BE49-F238E27FC236}">
                <a16:creationId xmlns:a16="http://schemas.microsoft.com/office/drawing/2014/main" id="{204D13AB-05B5-4DC3-988E-0C9A6DD0BBE2}"/>
              </a:ext>
            </a:extLst>
          </p:cNvPr>
          <p:cNvSpPr/>
          <p:nvPr/>
        </p:nvSpPr>
        <p:spPr>
          <a:xfrm rot="12918424">
            <a:off x="7201518" y="4984990"/>
            <a:ext cx="563781" cy="1117925"/>
          </a:xfrm>
          <a:prstGeom prst="downArrow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 w="38100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Šipka: dolů 10">
            <a:extLst>
              <a:ext uri="{FF2B5EF4-FFF2-40B4-BE49-F238E27FC236}">
                <a16:creationId xmlns:a16="http://schemas.microsoft.com/office/drawing/2014/main" id="{80A532BE-E2D1-41AA-9CE0-9A440E53DFA1}"/>
              </a:ext>
            </a:extLst>
          </p:cNvPr>
          <p:cNvSpPr/>
          <p:nvPr/>
        </p:nvSpPr>
        <p:spPr>
          <a:xfrm rot="19249358">
            <a:off x="3855073" y="5019004"/>
            <a:ext cx="563781" cy="1117925"/>
          </a:xfrm>
          <a:prstGeom prst="downArrow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 w="38100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Šipka: dolů 11">
            <a:extLst>
              <a:ext uri="{FF2B5EF4-FFF2-40B4-BE49-F238E27FC236}">
                <a16:creationId xmlns:a16="http://schemas.microsoft.com/office/drawing/2014/main" id="{FECD7EC0-9F2E-4636-AFE8-11CFA41D4162}"/>
              </a:ext>
            </a:extLst>
          </p:cNvPr>
          <p:cNvSpPr/>
          <p:nvPr/>
        </p:nvSpPr>
        <p:spPr>
          <a:xfrm rot="8354278">
            <a:off x="7085859" y="954817"/>
            <a:ext cx="563781" cy="1117925"/>
          </a:xfrm>
          <a:prstGeom prst="downArrow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 w="38100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05744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>
            <a:extLst>
              <a:ext uri="{FF2B5EF4-FFF2-40B4-BE49-F238E27FC236}">
                <a16:creationId xmlns:a16="http://schemas.microsoft.com/office/drawing/2014/main" id="{89CBFBBC-AC26-4D43-B795-D7D439B7824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4" y="54898"/>
            <a:ext cx="12074015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000" b="1" dirty="0">
                <a:latin typeface="Amasis MT Pro Medium" panose="02040604050005020304" pitchFamily="18" charset="-18"/>
              </a:rPr>
              <a:t>KDO NABÍZÍ MARKETINGOVÝ VÝZKUM?</a:t>
            </a:r>
          </a:p>
          <a:p>
            <a:endParaRPr lang="cs-CZ" sz="1500" b="1" dirty="0">
              <a:latin typeface="Amasis MT Pro Medium" panose="02040604050005020304" pitchFamily="18" charset="-18"/>
            </a:endParaRPr>
          </a:p>
          <a:p>
            <a:pPr lvl="1" indent="-457200"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marketingový výzkumník vlastní firmy,</a:t>
            </a:r>
          </a:p>
          <a:p>
            <a:pPr lvl="1" indent="-457200"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vysoké školy,</a:t>
            </a:r>
          </a:p>
          <a:p>
            <a:pPr lvl="1" indent="-457200"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marketingové agentury.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20F9E477-C365-4D46-936B-3C123F77495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678"/>
          <a:stretch/>
        </p:blipFill>
        <p:spPr>
          <a:xfrm>
            <a:off x="251927" y="3016738"/>
            <a:ext cx="11523307" cy="34864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99635363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1328</TotalTime>
  <Words>545</Words>
  <Application>Microsoft Office PowerPoint</Application>
  <PresentationFormat>Širokoúhlá obrazovka</PresentationFormat>
  <Paragraphs>114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9" baseType="lpstr">
      <vt:lpstr>Amasis MT Pro Medium</vt:lpstr>
      <vt:lpstr>Arial</vt:lpstr>
      <vt:lpstr>Bookman Old Style</vt:lpstr>
      <vt:lpstr>Calibri</vt:lpstr>
      <vt:lpstr>Calibri Light</vt:lpstr>
      <vt:lpstr>Wingdings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Lenka Tkačíková</dc:creator>
  <cp:lastModifiedBy>Prachařová Lenka</cp:lastModifiedBy>
  <cp:revision>80</cp:revision>
  <dcterms:created xsi:type="dcterms:W3CDTF">2021-10-06T11:18:58Z</dcterms:created>
  <dcterms:modified xsi:type="dcterms:W3CDTF">2021-11-10T11:59:55Z</dcterms:modified>
</cp:coreProperties>
</file>