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75" r:id="rId7"/>
    <p:sldId id="276" r:id="rId8"/>
    <p:sldId id="258" r:id="rId9"/>
    <p:sldId id="259" r:id="rId10"/>
    <p:sldId id="260" r:id="rId11"/>
    <p:sldId id="279" r:id="rId12"/>
    <p:sldId id="277" r:id="rId13"/>
    <p:sldId id="280" r:id="rId14"/>
    <p:sldId id="278" r:id="rId15"/>
    <p:sldId id="261" r:id="rId16"/>
    <p:sldId id="281" r:id="rId17"/>
    <p:sldId id="262" r:id="rId18"/>
    <p:sldId id="282" r:id="rId19"/>
    <p:sldId id="283" r:id="rId20"/>
    <p:sldId id="263" r:id="rId21"/>
    <p:sldId id="264" r:id="rId22"/>
    <p:sldId id="265" r:id="rId23"/>
    <p:sldId id="266" r:id="rId24"/>
    <p:sldId id="267" r:id="rId25"/>
    <p:sldId id="268" r:id="rId26"/>
    <p:sldId id="269" r:id="rId27"/>
    <p:sldId id="270" r:id="rId28"/>
    <p:sldId id="271" r:id="rId29"/>
    <p:sldId id="272" r:id="rId30"/>
    <p:sldId id="273" r:id="rId31"/>
    <p:sldId id="274" r:id="rId3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32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560" max="128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81.18393" units="1/cm"/>
          <inkml:channelProperty channel="Y" name="resolution" value="48.64865" units="1/cm"/>
          <inkml:channelProperty channel="T" name="resolution" value="1" units="1/dev"/>
        </inkml:channelProperties>
      </inkml:inkSource>
      <inkml:timestamp xml:id="ts0" timeString="2021-10-16T06:45:32.608"/>
    </inkml:context>
    <inkml:brush xml:id="br0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20995 13335 0,'13'0'32,"-26"53"-17,-67 26-15,-12-52 16,-93 52-16,-54-13 15,-118 40-15,0-13 16,-66-40 0,-146 52-16,79-105 0,-39 120 15,13-68-15,119 41 16,172-53-16,80-1 16,52 28-16,40-41 15,1 0-15,25 1 16,1-27-16,12 13 15,-12-13-15,-1 0 16,14 0 0,-13 27-16,-1-27 15,14 0-15,-13 0 16,12 0 0</inkml:trace>
  <inkml:trace contextRef="#ctx0" brushRef="#br0" timeOffset="2226.73">13229 10041 0,'-13'53'63,"-27"39"-63,-13-12 16,27 12-16,13 28 15,-14-68 1,14 54-16,0-26 15,-27 12-15,40 1 16,0-53-16,0 12 16,0 1-16,0 0 15,0-39-15,0 12 16,0-13 0,27-26 93,-1 13-109,0 0 16,14 0-16,53 0 15,-54 0-15,54 0 16,39 0-16,40 0 15,27 0-15,-27 0 16,0 0-16,26 0 16,-39 0-16,0 0 15,-27 0-15,-53 0 16,14 0-16,-1 0 16,1 0-1,39 0-15,-39 0 16,39 0-16,1 0 15,39 0-15,0 0 16,13 0-16,-53 0 16,40 0-16,-40 0 15,1 0-15,-80 0 16,26 0-16,-26 0 16,-27 0-16,27-26 15,-13 26-15,0 0 16,26 0-16,13 0 15,-26 0-15,0 0 16,0 0-16,-40 0 16,14 0-16,-1 0 15,-13-106 188,-13 13-187,0-39-16,0-1 16,0 1-16,0-132 15,0 171 1,0 0-16,0 54 16,13 12-16,-13 1 15,14 13 32,12 13-47,14 0 16,-1 0-1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560" max="128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81.18393" units="1/cm"/>
          <inkml:channelProperty channel="Y" name="resolution" value="48.64865" units="1/cm"/>
          <inkml:channelProperty channel="T" name="resolution" value="1" units="1/dev"/>
        </inkml:channelProperties>
      </inkml:inkSource>
      <inkml:timestamp xml:id="ts0" timeString="2021-10-16T06:45:20.197"/>
    </inkml:context>
    <inkml:brush xml:id="br0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2672 9022 0,'14'0'156,"25"0"-140,-12 0-16,26 0 16,0 0-16,-27 0 15,14 0-15,39 0 16,-26 0-16,0 0 15,26 0-15,14 0 16,-1 0-16,1 0 16,-53 0-16,13 0 15,26 0 1,-39 0-16,-1 0 16,28 0-16,-1 0 15,-13 0-15,39 0 16,27 0-16,-39 0 15,52 0-15,0 0 16,14 0-16,-14 0 16,-53 0-16,14 0 15,0 0-15,-40 0 16,-14 0-16,1 0 16,0 0-16,-1 0 15,14 0-15,40 0 16,-27 0-16,0 0 15,66 0-15,-26 0 16,53 0-16,-66 0 16,39 0-16,-40 0 15,41 0-15,-54 0 16,-26 0-16,26 0 16,-26 0-16,27 0 15,-27 0-15,0 0 16,26 0-16,-26 0 15,13 0-15,0 0 16,27 0 0,13 0-16,13 0 15,53 0-15,-67 0 16,15 0-16,-28 0 16,-12 0-16,-1 0 15,-13 0-15,-26 0 16,13 0-16,0 0 15,-1 0-15,28 0 16,-27 0-16,26 0 16,14 0-16,-1 0 15,-12 0-15,12 0 16,1 0-16,0 0 16,-1 0-16,-26 0 15,-26 0-15,26 0 16,27 0-16,26 0 15,-13 0-15,-1 0 16,15 0-16,12 0 16,-40 27-16,14-27 15,-26 0-15,-41 0 16,27 0-16,-26 0 16,0 0-16,-14 0 15,67 0-15,-14 0 16,14 0-16,39 0 15,0 0 1,1 0-16,-14 0 16,-53 0-16,27 0 15,-14 0-15,-53 0 16,27 0-16,0 0 16,-40 0-16,14 0 15,13 0-15,26 0 16,13 0-16,-39 0 15,52 0-15,-78 0 16,12 0-16</inkml:trace>
  <inkml:trace contextRef="#ctx0" brushRef="#br0" timeOffset="2584.13">7025 9062 0,'-14'0'31,"1"0"-15,0 26-16,0-12 15,13-1-15,-27 40 16,27-27-16,0 27 16,0-26-16,-13 12 15,13-12-15,0 12 16,0-12-16,0-1 15,-26 27 1,26-39-16,0 38 16,0 1-16,0-13 15,0 13-15,0 0 16,0 0-16,0-13 16,0 12-16,0 1 15,0-13-15,0 26 16,0-39-16,0 12 15,0 14-15,0-13 16,0 13-16,0 0 16,0-14-16,0 28 15,0-28-15,0 54 16,0-14-16,0-26 16,0 0-16,13 0 15,-13 0-15,26 0 16,1 0-16,-27-40 15,0 40-15,0 0 16,0-13-16,0 12 16,26 1-16,-26 0 15,0-26-15,0 12 16,0-12-16,0 26 16,0-14-16,0 14 15,0 0-15,0 0 16,0-13-1,0 13-15,0 0 16,0 0-16,0-14 16,0-12-16,0 39 15,0-26-15,0-1 16,0 14-16,0 0 16,0 0-16,0-13 15,0 13-15,0 0 16,0-14-16,0 1 15,0 0-15,0 13 16,0-14-16,0-12 16,0 26-16,0-14 15,0 14-15,0 0 16,0 0-16,27 0 16,-27-40-16,0 27 15,0-14-15,0 27 16,0-26-16,0-14 15,26 40-15,-26-27 16,0 27-16,0-40 16,0 40-16,0 0 15,0-39 1,0 12-16,0 0 16,0 14-16,0-13 15,0-1-15,0-13 16,0 14-16,0-14 15,0 13-15,0 1 16,0 13 0,0-27-1,0 13 1,0-12-16,0 12 16,0 0-16,0 14 15,0-13 16,0-1-15,0-13 0,0 14-1,0-14 1,0 13 62,-13 1-62,13-14-16,0 0 15,0 1-15,0-1 16,0 13-16,-13 1 16,-1-14-1,14 0 1,0 14-1</inkml:trace>
  <inkml:trace contextRef="#ctx0" brushRef="#br0" timeOffset="22630.17">7064 9591 0,'-13'0'94,"13"-26"-78,0 12-1,0 1-15,27-13 16,-1-1-16,1 1 16,-1-1-1,-26 41 126,13 25-126,0-12-15,-13-1 16,0 27-16,0 27 16,0-28-16,0-12 15,0 13-15,0-26 16,0-14-16,0 13 16</inkml:trace>
  <inkml:trace contextRef="#ctx0" brushRef="#br0" timeOffset="23141.24">7223 9803 0,'13'0'47,"-13"40"-47,0-27 16,0 79-16,0-12 15,0-27-15,0-27 16,0-13-16,0 14 16,0 12-1,0-12 1,0-14-1,0 0 1</inkml:trace>
  <inkml:trace contextRef="#ctx0" brushRef="#br0" timeOffset="24157.87">8625 9829 0,'14'14'47,"25"-28"-31,14-12 0,-13-1-16,53-12 15,-54-1-15,-12 27 16,92-80-1,-93 80-15,-26 0 16,13-1 0,-13 41 140,0 26-156,0-27 16,0 54-16,-13-27 15,13 52 1,0-65-16,0 13 15,0-27-15,0 14 16,0 13-16</inkml:trace>
  <inkml:trace contextRef="#ctx0" brushRef="#br0" timeOffset="25237.62">9287 9869 0,'26'-26'62,"27"-14"-62,53 0 16,-40 27-16,-13-14 15,0-12-15,-26 26 16,-1 13-16,0-27 16,-26 40 62,0 40-63,0-40-15,0 14 16,0 26-16,0-40 16,0 14-16,0-1 15,0 14 1,-13-40-16,-13 13 16,13 0-16,-27 0 15,-13 1 1,40-14-16,13 13 15,-27-13 1,14 13 0,13 0-1,-26 0 1,39-13 125,0 0-141,13 0 15,1 0-15,13 0 16,13 0-16,-27 0 15,40 0 1,-39 0 47,-14 0-48,13 0-15,-12 0 16,12 0-16,27 27 15,-27-27-15,-12 0 16</inkml:trace>
  <inkml:trace contextRef="#ctx0" brushRef="#br0" timeOffset="26182.72">10054 9790 0,'0'0'16,"-13"13"-16,-14 0 16,14-13-1,-13 27-15,-1-1 16,1-26-16,13 26 16,-1-26-16,14 27 15,0-14 1,0 14-16,0-1 15,0-13 1,0 14 0,14-27 31,12 0-32,27 0 1,-13 0-1,-27 0-15,40-40 16,-27 14-16,14-1 16,-27-13-16,27-52 15,-40 79 1,26-93 0,-12 66-1,-1 27-15,-40 13 172,1 0-156,13 26-1,-14 1-15,14-14 16,-13 40 0,-1-27-16,14-12 15,13-1-15,0 13 16</inkml:trace>
  <inkml:trace contextRef="#ctx0" brushRef="#br0" timeOffset="27300.78">11139 9565 0,'-13'13'16,"13"0"31,0 14-32,0-1-15,0-13 16,0 40-16,0 13 16,0-26-1,13-27-15,0 1 16,0-14-16,-13 13 31,27-13 0,-14 0 1,14 0-17,-1-13-15,-13-27 16,0 13-16,1 1 15,-1-14-15,-13 27 16,0-13-16,0-1 16,0 14-16,0 0 62,-13 13-46,-14 0-1,14 0-15,-13 0 16,-14 0 0,40 13-16,-13-13 0,-1 13 15,14 0-15</inkml:trace>
  <inkml:trace contextRef="#ctx0" brushRef="#br0" timeOffset="28164.91">11271 9684 0,'13'13'79,"-13"0"-64,0 14-15,0-14 0,0 13 16,0 27-1,0 0-15,0-13 16,0-14-16,0-12 16,27 12-1,-14-13 1,0-13-16,14 27 16,-1-27-16,-12 0 15,38 0-15,-25 0 16,13 0-16,-14 0 15,-13 0 1,1 0 15,-14-14-31,0-12 16,0 0-16,0-1 16,0 14-16,-27-27 15,1 14-15,-14-54 16,13 80-1,14-13 1,-13 13 47,-1-26-48,14 26 32,0 0 16</inkml:trace>
  <inkml:trace contextRef="#ctx0" brushRef="#br0" timeOffset="28980.73">11576 9829 0,'0'27'31,"0"-14"-15,0 13 0,0 1-16,0 13 15,0-1 1,0-12-16,0 12 15,26-25-15,0-1 16,27 13 0,-39-12-16,25 12 15,-12 0-15,26-26 16,-14 0-16,14 0 16,-26 0-1,-27-26 48,0 13-48,-40-27-15,-13 14 16,-13-41-16,-13 28 16,39-1-16,13 27 15</inkml:trace>
  <inkml:trace contextRef="#ctx0" brushRef="#br0" timeOffset="30660.31">6138 8202 0,'-13'0'94,"0"0"-79,-14 53-15,27-40 16,-26 40 0,26 0-16,0 0 15,0-13-15,0 13 16,0 0-16,0-40 15,0 26 1,26-39 0,-12 0-16,-1 14 15,0-14-15,0 0 16,14 0 0,12 0-1,-12 0 16,-14 0-31,-13-40 16,0 27 0,27-40-16,-27 0 15,0 0-15,0 40 16,0-40-16,0 26 16,0 14-1,0-13 1,0-1 15,0 14 0,0-27-15,-27 40 31,14 0 0,-14 0-32,1 0 1,13 0 0,-14 0-16,1 0 15,-1 27-15,14-14 16,0-13-16,-13 13 15,12 0 1,14 1-16</inkml:trace>
  <inkml:trace contextRef="#ctx0" brushRef="#br0" timeOffset="31420.16">6456 8387 0,'0'40'47,"13"13"-31,-13 13-16,0-53 16,0 40-16,0-26 15,0-14 1,0 13-16,0 1 15,0-14 1</inkml:trace>
  <inkml:trace contextRef="#ctx0" brushRef="#br0" timeOffset="32235.68">6522 8281 0,'0'-13'32,"26"13"-17,27 0-15,-26 0 16,26-39-16,-14 25 16,-12 14-16,-14 0 62,-13 40-46,0-14-16,0 1 15,0-14-15,0 40 16,0-26 0,0-14 93,0 53-93,-26-66-16,12 13 15,1 0-15,0-13 16,-13 14-1,12-14 1,-12 0 0,-1 0 15,14 0-15,-13 0-1,12 0 1</inkml:trace>
  <inkml:trace contextRef="#ctx0" brushRef="#br0" timeOffset="33004.37">6985 8242 0,'0'13'47,"0"40"-47,0-40 16,-13 40-16,13 0 16,0 13-16,0-26 15,0 0-15,0 65 16,0-91-1</inkml:trace>
  <inkml:trace contextRef="#ctx0" brushRef="#br0" timeOffset="34156.65">6985 8334 0,'13'-13'15,"0"13"-15,14 0 16,66 0 15,-80 0-31,40 0 16,-27 0-16,-13 0 16,1-13-16,-14 26 78,0 0-63,0 14-15,0-1 16,0-12-16,0 12 16,0-13-16,0 14 15,0 12-15,-40-25 16,0-1-1,27 0 1,0-13 0,-14 0-16,14 0 15,-13 0-15,12 0 32,-12 0-17,-1 13 1,14 1-1,0-14-15,0 13 32,13 13 93,13-26-110,13 13-15,14 1 16,-13 25-16,39 27 16,79 40-16,-52-40 15,13 1-15,-14-1 16,-39-40-16,-13-13 15,-27-13-15,14 14 16</inkml:trace>
  <inkml:trace contextRef="#ctx0" brushRef="#br0" timeOffset="38402.24">7091 10676 0,'0'-27'78,"13"1"-63,40 0 1,0-1-16,0-39 16,-13 53-1,-14 0-15,-13-1 16,14 1-16,-14-27 15,40 40 64,-40 0-64,0 0-15,-13 27 31,0 13 16,0-1-31,0-26-16,-26 40 16,-27 13-16,13-26 15,-26 40-15,53-67 16,-40 53-16,13-26 15,27-40-15,0 26 16,-14-26-16,1 27 78,13-27-47,66 0 63,-1 0-78,28 0-16,52 0 15,-79 0-15,53 0 16,-53-14 0,-40 14-1,13 0 17</inkml:trace>
  <inkml:trace contextRef="#ctx0" brushRef="#br0" timeOffset="38932.01">7673 10689 0,'0'40'62,"0"26"-46,0-26-16,-27 13 15,1 13-15,26-27 16,0-25-16,-26 12 16,26 1-16,0 26 15,-14-27 1,1-13-16,0 14 15,13-14 1,-13 0-16,-1 0 16,1-13-1,13 14-15,-13-1 32</inkml:trace>
  <inkml:trace contextRef="#ctx0" brushRef="#br0" timeOffset="40042.99">8573 10663 0,'26'0'78,"14"0"-62,26-14-16,-27-25 15,28-27-15,-14 39 16,-27 14-16,-13 13 15,14-26-15,-1 26 16,14-27-16,-14 1 47,1 12-16,-14 28 141,-13 12-172,0 27 16,0-27-16,-13-12 15,13 12-15,0-13 16,0 14-16</inkml:trace>
  <inkml:trace contextRef="#ctx0" brushRef="#br0" timeOffset="41083.58">9446 10345 0,'13'0'141,"40"0"-141,-27 0 15,-13 0-15,14 13 31,-14 27 48,-26 0-64,13-27-15,-27 40 16,1 0-16,13-27 15,-14 27-15,-12-13 16,12-40 0,14 13-1,13 0-15,-27 1 16,14-14 0,0 13 62,26 13-63,40-26 1,-26 0 0,-14 0-16,40 0 15,-14 0 1,14 0-16,-13-13 15,-27 0 1,1 13 0,12 0-1,-13 0 17</inkml:trace>
  <inkml:trace contextRef="#ctx0" brushRef="#br0" timeOffset="42060.51">9909 10491 0,'0'-13'63,"-27"13"-48,27 26 1,0-13 0,13 14 15,-13-14-15,27 13-16,-14-26 15,14 14-15,12-1 16,-26 0-1,1-13 1,12 0 0,-13 0-1,1 0 48,12-13-63,-26-14 15,0 1-15,0 13 16,13-14-16,-13 1 16,0 13-1,0-14 32,0 14-31,-13 0-1,-13 13 1,26-14-16,-14 1 31,1 13-15,-13 0 15,-1 0-31,14 0 16,-13 0-16,-14 0 15,40 13-15,-27 14 32,1-14 30,26 0-46</inkml:trace>
  <inkml:trace contextRef="#ctx0" brushRef="#br0" timeOffset="43164.06">11417 10372 0,'-13'0'47,"-14"13"-47,-26 13 15,13-12-15,40-1 16,-13-13-1,0 13-15,0-13 32,26 27 77,0-27-93,0 13-16,1-13 15,-1 0 1,13 0 0,-12 0-16,25 0 31,14-13-31,0-1 31,-26 1-15,-27-27 62,-14 14-63,-12 26 1,-14-13-16,14 13 78,-1 0-47,14 0-31,-13 0 16,-1 0 15</inkml:trace>
  <inkml:trace contextRef="#ctx0" brushRef="#br0" timeOffset="44634.13">11509 10557 0,'14'0'94,"12"26"109,27-12-188,-40-14-15,14 0 16,26 0-16,13 0 16,-40 0-1,-39 0 110,0-14-109,0-12 15,-1 26 0,-25-13-15,39-1-16,-14 1 31,1 13 32,13-13-48,-13 0 1,-14 0 31,14 13 15,-13 0-30,13 0-17,-27 0 17,27 0-1,-1 13-31,14 0 15,-13 13-15,-13 27 16,-1 27 15</inkml:trace>
  <inkml:trace contextRef="#ctx0" brushRef="#br0" timeOffset="46186.98">11972 10385 0,'-13'13'94,"0"-13"-79,-27 40 1,27-27 0,0-13-16,13 27 15,-13-14-15,-1 0 16,1 0-16,13 0 219,0 1-219,27-1 15,-14-13 16,13 0 1,1 0-17,-14 0 1,13 0 0,-12 0-1,12 0-15,1 0 16,-14 0-1,13-13 1,-13-27 0,14 40-1,-14 0-15,-13-13 16,13 0 0,-13-1 15,14 1-16,-14 0 17,0 0-1,0-14 0,0-13-15,-14 27 31,1 13 15,-13 0-46,-1 0-1,14 0 1,-13 0 15,12 0 16,-12 27-31,26-14-16</inkml:trace>
  <inkml:trace contextRef="#ctx0" brushRef="#br0" timeOffset="48185.67">10014 11126 0</inkml:trace>
  <inkml:trace contextRef="#ctx0" brushRef="#br0" timeOffset="49049.82">10067 11417 0</inkml:trace>
  <inkml:trace contextRef="#ctx0" brushRef="#br0" timeOffset="49729.7">10001 11695 0</inkml:trace>
  <inkml:trace contextRef="#ctx0" brushRef="#br0" timeOffset="50289.32">10001 11972 0</inkml:trace>
  <inkml:trace contextRef="#ctx0" brushRef="#br0" timeOffset="50874.64">10028 12211 0</inkml:trace>
  <inkml:trace contextRef="#ctx0" brushRef="#br0" timeOffset="51393.21">10001 12515 0</inkml:trace>
  <inkml:trace contextRef="#ctx0" brushRef="#br0" timeOffset="51938.06">10014 12766 0</inkml:trace>
  <inkml:trace contextRef="#ctx0" brushRef="#br0" timeOffset="54993.05">10054 12965 0</inkml:trace>
  <inkml:trace contextRef="#ctx0" brushRef="#br0" timeOffset="56545.54">8797 13163 0,'0'13'125,"14"-13"-109,12 0-16,14 0 0,-27-26 16,27-1-16,-1 14 15,-12-13 1,26-1-16,-40 14 16,13-13-16,1 26 15,-27-14-15,40 1 16,-27 0-16,13 13 15,-12-13 1,-14 26 187,0 27-203,0-14 16,0 27-1,0-13-15,0 12 16,0-25-16,0 26 16,0 0-16,0-40 15,0 13 1</inkml:trace>
  <inkml:trace contextRef="#ctx0" brushRef="#br0" timeOffset="57600.25">9485 13084 0,'14'-14'46,"-14"1"-14,39 0-32,-26 13 15,1-26 1,12 26 0,-13 0 15,1 26 47,-14 27-78,0-40 16,0 80-16,0-80 15,0 40-15,0-40 16,-14 40-16,-12-27 15,13 1-15,-1 13 16,-12-40-16,0 26 31,39-26 110,40-13-141,39 13 16,-26-27-16,14 14 15,-27-13-15,-40 26 16,40-27-1,0 1-15,-27 26 16,1 0 0,-14 0-16</inkml:trace>
  <inkml:trace contextRef="#ctx0" brushRef="#br0" timeOffset="58706.36">10200 13044 0,'0'0'16,"-14"13"-16,1 0 0,-13-13 15,-1 27 1,27-14 15,-13-13-15,0 13-1,13 14 1,0-14 0,0 13-16,0-12 15,0 12 1,0 1-1,0-14 1,0 13 0,0-12-1,0-1-15,26 13 16,-12-26 0,12 13-1,0-13-15,-12 0 16,39 0-16,-27 0 15,14 0-15,13 0 16,-27 0-16,14 0 16,-14 0-1,1 0-15,-27-13 16,13-26 0,0 39-16,-13-27 15,0 14-15,0-40 16,0 0-16,0 40 15,0-40-15,0 26 32,0 14-32,0-13 15,0-1 17,-13 27 14,0-13-46,0 0 16,-1 13 0,-25-13-1,-1-1 1,27 14 0,-40 0-16,26 0 15,14 0-15,-13 0 16,-14 0-1,40 14-15,-13-1 32,-1-13-32,-12 13 31,13 0-15,0 1-16</inkml:trace>
  <inkml:trace contextRef="#ctx0" brushRef="#br0" timeOffset="59815.53">11086 13097 0,'-13'0'47,"-14"0"-47,14 0 15,-13 0 1,-14 0-16,14 26 31,12-12-15,14-1 31,27 26-32,-1-39-15,-13 0 16,14 0 0,-14 0-16,40 0 15,-26 0-15,25 0 16,-12 0-16,13 0 16,-27 0-16,-12-13 15,-1-13-15,13-1 16,-26 14-1,27-13-15,-27-27 16,0 40 0,0-14-16,0 14 15,0-14-15,0 1 16,0 13 0,0-1-1,-13 1 1,-14 13 15,1 0-31,12 0 16,-38 0-1,12 0 1,13 27 15,-12-14-15,12 13-16,27-12 15,0-1 1,0 13 0,0 1 62</inkml:trace>
  <inkml:trace contextRef="#ctx0" brushRef="#br0" timeOffset="60872.99">11549 13031 0,'0'0'0,"0"13"0,-26 0 16,-1 14-16,14-27 16,0 13-1,13 0 1,-14 0-16,14 1 31,0-1 32,0 13-63,0-13 15,0 14 1,27-14-16,-1-13 16,1 0-16,-1 0 15,27 0-15,-40 0 16,14 0-16,-1 0 15,-12 0 1,12 0 0,-26-13-16,0-14 15,0 1 1,0 13-16,0-14 16,0 14-16,0-13 15,0-1-15,0 14 16,0-13-1,13 12-15,1 14 16,-14-26 15,0-14 16,-27 40-31,14 0 15,-14 0-15,1 0-16,13 0 15,-14 0 1,14 0-16</inkml:trace>
  <inkml:trace contextRef="#ctx0" brushRef="#br0" timeOffset="61919.55">11893 13044 0,'13'0'47,"-13"13"-31,-13 14-16,-27-27 15,27 13-15,0 13 16,-27-12 0,27-14-1,0 13 63,13 13-62,13-13 0,0 1-16,0-14 15,14 26 1,-1-26-1,-12 0 1,12 0 0,0 0-16,-12 0 15,12 0-15,1 0 16,-14 0 0,0 0-16,0-13 15,14 13-15,-14-13 31,-13-1-31,13 14 16,0-13 15,-13-13-15,0 13 0,0-14-1,0 14-15,0-27 16,-26 14-1,0-1-15,12 1 16,-12 26 15,-1 0 47,-12 0-78,12 0 16,1 0 0,13 13-1</inkml:trace>
  <inkml:trace contextRef="#ctx0" brushRef="#br0" timeOffset="63679.53">7144 13295 0,'0'-26'47,"39"-14"-31,1 27-16,-13 0 15,-14-14-15,27-12 16,-27 25-16,0 1 15,13-13-15,-26-1 16,14 27-16,-1-13 16,0-13-16,14-1 15,-27 40 173,0 40-173,0-13-15,0 13 16,0 0-16,0 13 16,0-40-1,0 1-15,0 12 16,0-12-16,0-14 16,0 14-16,0-1 15</inkml:trace>
  <inkml:trace contextRef="#ctx0" brushRef="#br0" timeOffset="64807.4">7699 13256 0,'-26'-14'15,"13"28"1,-27-1 0,27-13-1,13 13 1,-27 27-1,27-14 1,0-13 0,0 14-1,0-14 1,0 14 15,0 12-15,27-39-16,-14 27 15,13-27-15,1 13 16,-14-13 0,14 0-1,-14 0 1,13 0 0,1 0-1,-1-26-15,-13-1 16,27 1-16,-13-1 31,-27 14-31,13 0 16,13-1-16,-26-12 15,14 0 1,-14 12 0,0-12-1,0 13 1,0-14-16,0 1 15,0 12-15,0-12 16,0 13-16,0-14 16,0 1-16,-27-1 15,27 14 1,-13 0 31,0 13 0,-1 0-47,1 13 15,0 0 1,-14-13 0,14 14-1,13-1 1,-26 0-1,-1 14 1,14-14 0,13 0-1,0 27 1,-13-27 15</inkml:trace>
  <inkml:trace contextRef="#ctx0" brushRef="#br0" timeOffset="66127.14">8043 13189 0,'0'-13'94,"14"13"-94,-1 40 16,0-27-16,-13 27 15,0-27-15,13-13 16,-13 66 0,0-39-1,0-14 1,0 13 0,-13 14-1,-27-27 1,27-13 15,-13 14-31,-1 12 16,14-13 15,-13 0-15</inkml:trace>
  <inkml:trace contextRef="#ctx0" brushRef="#br0" timeOffset="69046.06">7289 13653 0,'14'0'109,"25"0"-93,-39 13 0,27-13-16,-1 0 15,14 0-15,-14 0 16,27 0-16,-13 0 16,13 0-16,26 0 15,-26 0-15,26 0 16,1 0-16,-14 0 15,-13 0-15,-13 0 16,12 0-16,1 0 16,-13 0-16,-13 0 15,25 0-15,15 0 16,-41 0-16,1 0 16,-1 0-16,-13 0 15,14 0-15,-14 0 16,13 0-16,27 0 15,0 0-15,-13 0 16,52 0 0,-52 0-16,26 0 15,-26 0-15,13 0 16,-40 0-16,40 0 16,-26 0-16,-14 0 15,13 0-15,27 0 16,-13 0-16,13 0 15,26 0-15,14 0 16,-40 0-16,26 0 16,14 0-16,-1 0 15,1 0-15,-14 0 16,-26 0-16,0 0 16,0 0-16,-13 0 15,-14 0-15,27 0 16,-40 0-16,40 0 15,0 0-15,26 0 16,-26 0-16,27 0 16,12 0-16,41 0 15,-80 0-15,66 0 16,-53 0-16,0 0 16,27 0-16,-80 0 15,13 0 1,1 0-16,12 0 15,14 0-15,0 0 16,0 0-16,26 0 16,-12 0-16,-1 0 15,26 0-15,1 0 16,0 0-16,-27 0 16,0 0-16,-13 0 15,-40 0-15,40 0 16,-27 0-16,-12 0 15,39 0 1,-27 0-16,-13 0 16,27 0-16,-14 0 15,27 0-15,0 0 16,-26 0-16,-14 0 16,40-13-1,-27 13 1,-13 0-16,1 0 15,-1 0 1</inkml:trace>
  <inkml:trace contextRef="#ctx0" brushRef="#br0" timeOffset="70845.8">7038 13970 0,'-13'0'63,"13"40"-63,0 13 16,0 0-16,-14 13 15,1-27-15,13 1 16,0 13-16,-13-13 15,0-1 1,13-25-16,-13 12 16,13 27-16,-14-53 15,1 40-15,13-27 16,0 13-16,-13 14 16,0-14-16,-14 27 15,27 0-15,0 0 16,-13 13-1,0-26-15,-14 13 0,1-27 16,-1 27-16,27-26 16,-13-14-16,0 13 15,0-12-15,13 12 16,0-13-16,-14 54 16,1-28-16,13 14 15,0 0-15,0-40 16,0 40-16,0-26 15,0 12-15,0-12 16,0-1-16,0-12 16,0 12-1,0-13 1,-13 14 0,13-1-1,0-13 1,0 14-1,0-1 1,-26-13 0,26 14-1</inkml:trace>
  <inkml:trace contextRef="#ctx0" brushRef="#br0" timeOffset="72358.36">7303 14446 0,'13'-26'109,"13"13"-93,1-14-16,12 1 15,1-14 1,0 0 0,-27 40-16,-13-13 15,0-13-15,53-54 32,-40 67-32,14-27 15,-1 14-15,-26 13 16,26-14-16,-12-13 15,-14 27-15,0 0 16,13 0-16,0 13 188,-13 39-188,0 14 15,0-39-15,0 39 16,0-1-16,0 15 15,0-14 1,0-27 0,0-13-16,0 40 15,0-26-15,0-14 16,0 13 62,0-13-62,0 14-1,0 13 1</inkml:trace>
  <inkml:trace contextRef="#ctx0" brushRef="#br0" timeOffset="73446.32">7858 14261 0,'40'0'78,"0"-26"-62,12-1-16,41-13 15,-27-12-15,-39 38 16,-1-12-16,27-1 15,-27 14-15,27-40 32,-53 40-32,14 13 15,-14-26-15,13 12 16,-13 41 140,0-1-140,-27 40-16,27-26 15,0 0-15,0 13 16,0 26 0,0-26-16,0 0 0,0-27 15,0-12-15,0 12 16</inkml:trace>
  <inkml:trace contextRef="#ctx0" brushRef="#br0" timeOffset="79037.53">8427 14354 0,'0'26'32,"0"1"-17,0 12-15,0-12 16,0 39-16,-26-40 15,26-12-15,0-1 16,0 13-16,-14 1 31,-25-14-15,25 0 0,1-13-16,-13 27 15,-14-1 1,0-26-1,40 27 1,-13-14-16</inkml:trace>
  <inkml:trace contextRef="#ctx0" brushRef="#br0" timeOffset="81492.42">17105 9260 0,'53'0'63,"27"0"-63,92 0 16,0 0-16,26 0 15,53 14-15,-39-14 16,13 0-16,0 39 15,-14 1-15,14 0 16,53-1-16,-26 1 16,12 0-16,27-1 15,-79-39-15,66 0 16,-14 0-16,-26 0 16,14 0-16,12 0 15,1 0-15,-40 0 16,-40-26-16,-53 0 15,27-54-15,-93 80 16,14-26 0,-67 26-16,0 0 15,13 0-15,1 0 16,-14 0 0</inkml:trace>
  <inkml:trace contextRef="#ctx0" brushRef="#br0" timeOffset="82581.89">19315 11046 0,'0'0'0,"-27"172"16,-52 106 0,79-146-16,-27-39 15,27 26 1</inkml:trace>
  <inkml:trace contextRef="#ctx0" brushRef="#br0" timeOffset="83940.08">19539 9565 0,'0'0'0,"0"92"16,0 41-16,0-1 15,0 27-15,0-1 16,0 14-16,-26-79 16,-40 66-16,26-40 15,40-66-15,-26 0 16,-1-14-16,14-12 47,-13 26-32,-1 0 1,27-27-16,0-13 16,0 14-16,0 26 15,0-40-15,0 13 16</inkml:trace>
  <inkml:trace contextRef="#ctx0" brushRef="#br0" timeOffset="85284.17">18005 8189 0,'-27'40'31,"1"12"-31,26 1 16,-26 40-16,-14-27 15,-26 53-15,39-13 16,27-27-16,-26 1 16,-14-1-16,40-26 15,0-40-15,0 1 172,0-28-172,13 1 16,14-40-16,-27 27 15,26-1 1,-26 14 0,0 0-1,13 0 1,1-1-1,12 14 32,-13 0-31,27 40 0,13 53-16,-27 12 15,27-12-15,-13 26 16,13-66-16,-27 0 15,1-27-15,26 27 16,-40-39-16,0-14 47,14 0-31,12-53-1,1-53-15,26-53 16,-26 0-16,13 106 15,13-52-15,-53 38 16,14 41-16,-14 13 16,-13-1-16,26-12 15,-26-14-15,0 14 16,14-1-16,-14 1 16,26 13-1,-26-14 1,13 14-1</inkml:trace>
  <inkml:trace contextRef="#ctx0" brushRef="#br0" timeOffset="85859.97">18825 8625 0,'27'0'63,"-1"27"-63,14-27 15,52 0 1,14 0-16,-40 0 15,93 0-15,0 0 16,-27 0-16,-53 0 16,-39 0-16,0 0 15,-27 0-15,0 13 16,1 0 0</inkml:trace>
  <inkml:trace contextRef="#ctx0" brushRef="#br0" timeOffset="86571.9">19778 9022 0,'0'0'0,"0"40"16,13-14 0,40-26-16,0 0 15,-14 0 1,14 0-16,0 0 15,-13 0-15,52 0 16,-39-52-16,-13 12 16,26-13-16,-53-26 15,27 52-15,-13-52 16,-27 39-16,26-13 16,-26 40-16,0-14 15,0 1-15,27 0 16,-27-1-16,0 14 15,0 0-15,-27-1 47,1 14-47,12 0 16,-39 0-16,27 0 16,-40 14-16,26 12 15,14-13-15,-14 27 16,14-27-16,-14 0 15,40 1-15,-40-1 16,27 0 0,0 0-1,-14 14-15,-26-1 16,14-13-16,39 1 16,-27-1-1,14 0 16,26 14-31</inkml:trace>
  <inkml:trace contextRef="#ctx0" brushRef="#br0" timeOffset="87124.06">20770 8480 0,'-13'26'31,"-14"27"-31,1 0 16,26 0-16,-27-26 15,27 12-15,-26 14 16,26 0-16,0-26 16,-27 25-1,27-38-15,0 12 16,0-13-16,0 14 16,-26 26-16,-1 0 15,27-27-15,-26-13 16</inkml:trace>
  <inkml:trace contextRef="#ctx0" brushRef="#br0" timeOffset="87932.42">20558 8573 0,'0'0'0,"27"13"0,26-13 16,-1 26-16,15-26 15,-15 27 1,-25-27 0,-14 0-16,14 0 15,-14 0-15,0 0 16,0 13-1,1 0-15,-14 27 47,0-14-31,0-13-16,0 14 16,-27 13-16,1-27 15,-1 13 1,-26 27-16,14-13 15,-1 0-15,13-14 16,-39 14-16,27-1 16,12-39-16,14 27 15,-14-27 1,1 0 0,-14 0-1,27 0-15,-13 0 16</inkml:trace>
  <inkml:trace contextRef="#ctx0" brushRef="#br0" timeOffset="88444.24">21114 8771 0,'0'0'0,"-13"0"0,-1 26 15,-39 93 1,53-92 0,-26 26-16,26-40 15,0 40-15,0-27 16,0 14-1,0-13-15,0-14 0,0 13 16</inkml:trace>
  <inkml:trace contextRef="#ctx0" brushRef="#br0" timeOffset="89300.11">21074 8678 0,'0'-13'15,"27"13"1,12 0 0,-39 13-1,0 1 48,13-1-48,-13 0 1,0 13 0,0 14-1,-26-13 1,26-1 0,0 14-1,0-14 1,-13-13 109,0 1-125,-14-14 15,-26 0-15,27 13 16,-14 0 0,0 0-16,27 1 15</inkml:trace>
  <inkml:trace contextRef="#ctx0" brushRef="#br0" timeOffset="90547.57">12872 9776 0,'40'0'47,"-27"0"-31,13 0-16,54 0 15,12 0-15,41 0 16,39 0-16,0 0 16,13 0-16,-13 0 15,-13 0-15,39 0 16,-26 0-16,542-79 31,-515 39-15,12 14-16,186-14 15,-264 0 1,25 40 0,-52 0-16,-13 0 15,-27 0 1</inkml:trace>
  <inkml:trace contextRef="#ctx0" brushRef="#br0" timeOffset="91260.4">16404 9366 0,'40'0'125,"-14"13"-125,27-13 16,27 27-16,-27-1 15,-1-26-15,-25 27 32,-27-1 46,-40-12-78,-26 25 15,-40 1-15,-185 119 16,185-133 0,53 1-16,40-27 15,-13 0 48,-1 26-48,-26 1-15,-39 12 16,39-39-16</inkml:trace>
  <inkml:trace contextRef="#ctx0" brushRef="#br0" timeOffset="92419.15">12819 10398 0,'-13'0'79,"13"40"-64,26-40-15,-12 13 16,38-13-16,41 40 15,0-14-15,-1 1 16,41-27-16,12 39 16,1-25-16,39 12 15,66 14-15,40-1 16,53 1-16,13-40 16,-39 0-16,-40 0 15,-14 0-15,-26 0 16,0 0-16,-52 0 15,-54 0-15,-39 0 16,-54 0-16,14 0 16,-26 0-16,12 0 15,14 0-15,0 0 16,27 0-16,-28 0 16,-25 0-16,-14 0 15,14 0 1</inkml:trace>
  <inkml:trace contextRef="#ctx0" brushRef="#br0" timeOffset="93075.54">16986 10517 0,'40'13'79,"39"27"-64,-13-27-15,-13 14 16,53-1-1,-53 1-15,-26-27 32,-27 13-17,0 13 1,0-12 0,-14 25-16,-131 67 15,-27 26-15,13 1 16,-13-41-16,53-12 15,66-54-15,27 1 16</inkml:trace>
  <inkml:trace contextRef="#ctx0" brushRef="#br0" timeOffset="94179.74">13097 12846 0,'40'0'32,"52"0"-32,67-53 15,-53 39-15,-14-25 16,-12 12-16,-14 27 16,-13 0-16,0 0 15,-14 0 1,-12 0-16,52 0 0,14 0 15,39 0-15,106 0 16,106 0-16,53 0 16,-26 0-16,-54 0 15,-79 0-15,-66 0 16,0 0-16,-13 0 16,-67 0-1,-25 0-15,-14 0 16,-40 0-16</inkml:trace>
  <inkml:trace contextRef="#ctx0" brushRef="#br0" timeOffset="94763.17">16933 12475 0,'0'0'0,"14"0"16,12 0-16,0 0 16,-12 0-16,12 0 15,-13 0-15,40 13 16,-26-13-16,-1 0 16,-26 27 15,0 26-16,-39 26-15,-41 14 16,-105 13-16,39-1 16,41-38-16,52-41 15,26 0-15</inkml:trace>
  <inkml:trace contextRef="#ctx0" brushRef="#br0" timeOffset="96139.34">19209 11642 0,'13'26'62,"-13"27"-62,0 0 16,0-13-16,0 26 15,-13-13-15,13 13 16,0-13-16,-27 39 16,27 1-16,0-53 15,0-14 1,0 27-16,0-40 15,0 14-15,0-14 16,0 13-16,0 1 31,0-14-15,0 14 0,0-14-1,0 13-15,0 1 16,0-14 15,0 13 0,0-12-15,0 12 0,0-13-16,14-13 15,-14 27-15,0-1 16,0-13-16,0 40 15,13-13-15,-13-13 16,13 52-16,13-13 16,-26-13-16,0-13 15,0 13-15,0-27 16,0 27 0,0-40-16,0 14 15,0-14-15,0 13 16</inkml:trace>
  <inkml:trace contextRef="#ctx0" brushRef="#br0" timeOffset="102713.52">19725 7766 0,'53'0'78,"26"-27"-62,14 27-16,26-26 16,53-1-16,-14 14 15,28-27-15,-54 40 16,0 0-16,-92 0 16,13 0-16,-27 0 15,-13 0 16,14 0-15,26 0-16,-13 0 16,52 0-16,-12 0 15,-1 0-15,-13 0 16,27 0-16,-14 0 16,-26 0-16,26 0 15,-26 0-15,13 0 16,-26 13-16,-13-13 15,12 0-15,54 27 16,-1-27 0,1 0-16,-53 0 15,66 0-15,-40 0 16,13-13-16,-13 13 16,27-27-16,-1 27 15,1-39-15,-14 12 16,-52 27-16,26-26 15,-27 26-15,1 0 16,12 0-16,14-27 16,-26 27-16,26 0 15,-40 0-15,40 0 16,-27-26-16,27 26 16,-40-27-16,14 27 15,-1 0 1</inkml:trace>
  <inkml:trace contextRef="#ctx0" brushRef="#br0" timeOffset="104490">18150 7567 0,'-92'0'63,"12"0"-47,-12 0-16,-1 0 15,1 0-15,-1 0 16,14 0-16,26 0 15,-66 0-15,66 0 16,-13 0-16,-1 0 16,-25 0-16,52 0 15,-13 0-15,-39 0 16,52 0-16,-53 0 16,14 0-16,-14 0 15,-26 0-15,13 0 16,-26 0-16,0 0 15,0 0-15,39 0 16,40 0-16,13 0 16,-52 0-1,79 0-15,-40 0 0,0 0 16,13 0 0,-53 0-16,67 0 15,-40 0-15,13 0 16,0 0-16,-26 0 15,52 0-15,-26 0 16,40 0-16,-13 0 16,12 0-16,-12 0 15,-1 0-15,1 0 16,0 0 0,-1 0-16,-26 0 15,40 0-15,-14 0 16,1 0-16,13 0 15,-40 0-15,40 0 16,-1 0-16,-39 13 16,14 1-16,-14-14 15,26 13 1,14 0 0,0-13 77,-14 0-93,1 0 16,13 13 15</inkml:trace>
  <inkml:trace contextRef="#ctx0" brushRef="#br0" timeOffset="107561.34">9340 14235 0,'-13'-14'157,"13"-12"-142,13 13-15,0-1 16,0 1-1,0-13 1,14 26 31,-1 0-47,-12 0 31,12 0-15,-13 0-16,14 0 15,-1 0 1,-13 0 0,14 0-16,-14 0 15,14 0-15,-1 0 16,-13 13 78,1 0-94,-14 0 15,0 27 1,-14-27-16,-25 14 16,12-14-16,1 14 15,26-14-15,-53 13 16,13-13-16,27-13 15,-27 27-15,14-27 16,-40 0-16,39 26 16,1-26-16,-1 27 15,-52-27 1,52 26-16,1-26 0,13 27 16,-14-14-1,1-13 1,26 13-1,-13 0 1,-1-13 62,14 27-62,14-1 15,-1-26-15,0 0-1,0 14-15,0-1 32,1-13-32,-1 13 15,13-13 1,1 0-1,-14 0 1,14 0-16,-14 0 16,13 0-16,1 0 15,-14 0-15,13 0 16,1 0-16,-14 0 16,13 0-16,14 0 15,-13 0-15,-1-26 16,-13 26-1</inkml:trace>
  <inkml:trace contextRef="#ctx0" brushRef="#br0" timeOffset="108786.28">10173 14089 0,'-26'0'0,"13"0"16,-14 0 0,1 0-16,-80 27 31,79-14-31,1-13 15,-14 0-15,27 13 16,0-13-16,-14 26 16,-12-12-1,39-1-15,-40-13 16,13 26 0,27 1-16,-13-1 15,-13-12-15,-1 25 16,27-26-16,-13 14 15,0-14-15,13 0 16,0 14 0,0-1 15,13-13-15,0 1-1,14 12-15,-1-13 16,-13 1 31,1-1-32,25-13 32,-12 0-47,-14 0 16,66 0-1,-79-13-15,27-14 16,-14 27-16,14-13 16,-1 13 15,-13-13 0,-13-14-31,0 14 16,0-27-1,-53 14-15,27 26 16,-14-13-16,40-1 16,-26 14-16,-1 0 78,14 0-63,-13 0 1,-1 0 0,1 40-1,26-27 17</inkml:trace>
  <inkml:trace contextRef="#ctx0" brushRef="#br0" timeOffset="110209.21">10398 14155 0,'-26'-26'47,"12"26"-31,-12 0-1,13 0-15,-14 13 32,1-13-32,-27 40 31,13-27-15,14-13-1,13 13-15,13 0 16,-14-13-16,1 14 15,0-1-15,0 0 16,13 14-16,-27-1 16,27-13-16,-26 14 15,26-1-15,0-13 16,0 14 15,0-14-15,-14-13-16,14 26 31,0-12-15,0 12-1,14 1 17,-14-14-17,13-13 1,0 13-1,0-13 17,40 0-1,-26 0-31,12 0 16,-12 0-16,26 0 15,-13 0-15,-1 0 16,1-13-16,-14 13 15,-26-13 32,0-1-15,0-12-32,0 13 15,0-14-15,0-12 16,-13 25 15,-13 14 0,12 0-15,-12 0 0,0 0-1,-41 0-15,14 0 16,27 0-1,13 0-15,-14 14 16,1-14-16,-1 13 16,27 0 15</inkml:trace>
  <inkml:trace contextRef="#ctx0" brushRef="#br0" timeOffset="111841.55">11377 14155 0,'0'0'0,"-26"0"16,26-13-16,-14 13 16,1 0-16,-66 0 15,26 0 1,40 0-1,-14 0-15,1 0 16,-14 26 0,0 1-1,27-14-15,-27 14 16,27-1-16,-26-13 16,12 14-16,1 12 15,-14 41-15,0-41 16,14 14-16,-14 53 15,14-53-15,-1 0 16,27-40 0,-26 14-16,26-1 15,0-13 1,0 1 15,13-1-15,-13 0-1,26-13-15,27 0 16,80 0 0,-28-40-16,-25 1 15,26-27 1,-80 52-16,1-12 31,-27 13-31,13-1 16,-13 1-1,0-13 1,0-1 0,0 1 15,-27-1-31,14 27 16,-27-13-1,27 0-15,0 13 16,-40 0 15,40 0-15,-14 0-1,-12 0-15,39 13 16,-14 0-16,1-13 16,0 0-1,0 14 1</inkml:trace>
  <inkml:trace contextRef="#ctx0" brushRef="#br0" timeOffset="113071.74">11748 14208 0,'0'0'15,"-27"0"-15,-39 13 32,39-13-32,14 0 0,-13 27 15,-1-14 1,14-13-16,0 13 15,0 1 1,13-1 15,0 0-31,-27 13 16,27-12-16,0 12 16,0 27-16,0-40 15,0 14-15,0-1 16,0-13-16,0 14 15,0-14-15,0 14 16,0-14 15,13-13 63,14 0-94,-14 0 16,40 0-16,-27 0 15,-12 0 1,25 0-16,-25-13 16,12-14-16,-13 27 15,1-13 1,-1 0-1,13-1-15,-26-12 32,0-1-32,-13 27 93,0 0-93,0 0 16,-14 0-16,-13 0 16,14 0-16,-14 0 15,27 0-15,0 0 16,-14 0-16,27 14 16,-13-1 30,-13-13-30,12 13 15,-12 14 16</inkml:trace>
  <inkml:trace contextRef="#ctx0" brushRef="#br0" timeOffset="114328.05">11933 14208 0,'13'0'78,"13"0"-63,-12 0-15,39 0 16,-40 0-16,40 0 16,-27 0-1,40 0-15,0 0 32,-39 0-32,26 0 0,-40 0 15,0 13 79,-13 14-78,0-14-16,0 14 15,0-1-15,-26 40 16,13-26-1,-1-27-15,1 13 16,0-12-16,0 25 31,-1 1-31,1-40 0,0 27 47,0-14-31,-14 0-1,14-13 17,0 13 93,13 14-110,0-14-15,0 27 32,0-14-32,0-13 15,0 14 1</inkml:trace>
  <inkml:trace contextRef="#ctx0" brushRef="#br0" timeOffset="115008.43">12052 14565 0,'26'0'31,"-13"0"-31,40-26 16,53-1-1,-53 27 1,27-39-16,-28 12 15,15 1-15,-28 26 16,-12 0-16,-1-27 31</inkml:trace>
  <inkml:trace contextRef="#ctx0" brushRef="#br0" timeOffset="117345.15">9353 14975 0</inkml:trace>
  <inkml:trace contextRef="#ctx0" brushRef="#br0" timeOffset="118383.52">9393 15319 0</inkml:trace>
  <inkml:trace contextRef="#ctx0" brushRef="#br0" timeOffset="119128.93">9366 15518 0</inkml:trace>
  <inkml:trace contextRef="#ctx0" brushRef="#br0" timeOffset="119863.62">9379 15822 0</inkml:trace>
  <inkml:trace contextRef="#ctx0" brushRef="#br0" timeOffset="121695.86">6681 15571 0,'0'0'0,"-13"0"62,13 26-62,0-13 16,0 14-16,0-14 15,0 14 1,0-1 0,0-13-16,0 14 15,0-14 1,0 53-1,0 13 1,0-26-16,0-13 16,0-13-16,0 25 15,0-12-15,0 13 16,0 0-16,0 0 16,0-13-16,0 65 15,0 28 16,0-120-31,0 80 0,0-41 16,0-12 0,0 53-16,0-27 15,0 0-15,0-13 16,0-13-16,-14 13 16,14 39-16,-13-12 15,0-80-15,13 52 16,0-38-16,0 12 15,0-13-15,0 14 16,0-1-16,0-12 16,0 12-1,0-13-15,0 14 16,0-1-16,-13-13 16,13 14-1,0-1-15,0-13 16,0 14-16,0-14 15,0 14 1</inkml:trace>
  <inkml:trace contextRef="#ctx0" brushRef="#br0" timeOffset="123870.76">6826 16364 0,'0'14'62,"13"-14"-31,1 0-15,-14 13-16,26-13 16,67 0-1,-27 0-15,13 0 16,1 0-16,12 0 16,1 0-16,-27 0 15,-26 0-15,13 0 16,-14 0-16,-12 0 15,26 0-15,-40 0 16,80 0-16,-80 0 16,53 0-1,0 0-15,-13 0 16,13 0-16,0 0 16,-13 0-16,0-13 0,-40 13 15,40 0 1,0 0-16,0 0 15,-40 0-15,40-27 16,-13 27-16,0 0 16,-1 0-16,14 0 15,0 0-15,0-26 16,-27 26-16,41 0 16,12-13-16,-13-1 15,27 14-15,-1-26 16,1 26-16,26-27 15,-53 14-15,-13 13 16,26 0-16,14 0 16,0 0-16,-1 0 15,-12 0-15,39 0 16,-13 0-16,26-26 16,-26-14-16,26 40 15,-13-26-15,-53 26 16,14 0-16,25-40 15,-65 40-15,13 0 16,0 0 0,26-27-16,14 27 15,-40-26-15,39 26 16,-39 0-16,0 0 16,27 0-16,-27 0 15,-14 0-15,14 0 16,27 0-16,25-26 15,-25 26-15,65-40 16,-52 40-16,39-27 16,-39 27-16,-1-39 15,-39 39-15,27 0 16,-1-27-16,-53 27 16,27 0-16,-26 0 15,13 0 1,52 0-16,-39 0 0,-13 0 15,52 0-15,-52 0 16,-14 0-16,54-26 16,-54 26-16,1 0 15</inkml:trace>
  <inkml:trace contextRef="#ctx0" brushRef="#br0" timeOffset="164674.12">8506 17105 0,'53'-13'78,"-13"-27"-62,26-26-16,0-26 15,-13 26-15,-13 26 16,0 0-16,-1 27 15,-26 0-15,1-1 16,-1 1-16,0 0 16,14 13-1,-14 0 48,13 13-48,1 0-15,-14 1 16,-13 25-16,0 14 16,0 0-16,0 27 15,0-28-15,0 1 16,0-13-16,0 26 16,-26 14-16,-27-14 15,-14-13-15,15 13 16,12-40-16,-66 40 15,40-13-15,26-13 16,1-27-16,25-13 16,1 27-16,-13-27 15,-27 26 1,26-26 0,14 0 15,39 0 78,1-13-93,-1-14-16,27 27 15,0 0-15,-40-13 16,106 13 0,-92 0-1,26 0-15,-40 0 16,40-26-16,0 26 16,-27 0-16,41-27 15,-54 27-15,26 0 16,14 0-16,-39 0 15,12 0-15</inkml:trace>
  <inkml:trace contextRef="#ctx0" brushRef="#br0" timeOffset="177255.62">9406 16801 0,'-27'53'47,"27"0"-32,0 26-15,0-26 16,0 0-16,0 0 16,0-13-16,0-14 15,0 1-15,0-14 16,0 13-1,53-52 126,14-1-141,12 1 16,-26-1-16,0 14 31,-40 0-31,27 26 16,-14 14-16,1-14 15,-14 0 16,0 14-31,-13-14 16,0 0 0,0 14-16,-26 12 15,-1 1 1,-26 13-16,-13 53 16,0-53-16,13 13 15,13-27-15,-26 14 16,53-53-16,-66 27 15,52-1-15,1-26 16,-1 0-16,14 0 16,-13 0-16,-27 0 15,39 0-15,-12 0 16,13 0 0,-14 0-1,14 0-15</inkml:trace>
  <inkml:trace contextRef="#ctx0" brushRef="#br0" timeOffset="178128.33">9366 16801 0,'13'27'63,"14"-27"-48,26 0-15,13 0 16,0 0-16,-13 0 16,-13 0-16,13 0 15,0 0 1,-40 0-16,40 0 16,-27 0-16,-13 0 15,1 13 79</inkml:trace>
  <inkml:trace contextRef="#ctx0" brushRef="#br0" timeOffset="180159.93">10014 17198 0,'40'-79'110,"40"-1"-110,-41 40 0,1-26 15,-14 40-15,1-1 16,-1 1 0,-12 39 140,12 27-140,-26-14-16,0 80 15,0-66-15,-13 39 16,-14-13-16,1-13 15,-27 13-15,13-26 16,27-13-16,-13-1 16,12-13-16,1-13 15,0 0-15,53 14 141,12-14-141,1 0 16,-13 0-16,-13 0 31,-1 0-31,-13 39 78,-13 14-62,-13-26-1,-40 25-15,13-12 16,14-27-16,-40 54 15,13-54 1,26-13 0,14 0-1,-13 0-15,-1 0 0,14 0 16,-27 0 15,27 0-15</inkml:trace>
  <inkml:trace contextRef="#ctx0" brushRef="#br0" timeOffset="181480.25">10755 16999 0,'0'-13'31,"-26"13"-31,-1 0 32,14 0-32,0 13 31,13-39 47,0-14-78,53 14 16,0-1-16,-27 1 15,14 26 1,-14 0-1,1 0-15,-14 0 16,14 0 0,-14 0-1,26 0 17,-39 26-32,27 1 15,-14 13-15,-13-14 78,0-13-62,-40 53 0,14-52-16,0 25 15,-1-12-15,14-14 16,0-13-16,13 13 31,0 14 0,0-14-15,0 13-16,13-12 16,27-1-16,-27-13 15,13 40 1,40 39-1,-52-66-15,-14 0 16,0 14 0,0 13-16,0-14 15,0-13 1,-27 53 0,-26-66-1,-13 14 1,-27 25-1,27-26-15,53 1 16,-53-14 0,53 0-1,-1 0 1,1 0-16</inkml:trace>
  <inkml:trace contextRef="#ctx0" brushRef="#br0" timeOffset="182727.43">11787 16947 0,'13'-27'93,"-13"1"-93,14-40 16,39 39-16,-1 1 16,68-67-1,-81 80 1,-26 0-16,-13 39 109,0 27-93,0 13-16,-39-26 15,12 13 1,-39 52-16,40-52 16,-1 0-16,-39 0 15,66-26 1,0-14 46,0 13-46,0 14-16,40-27 16,-14 27-16,-13-14 15,-13-12 1,0 12 0,0 1-1,-13-14 1,-13 0-1,-67-13 1,54 0-16,-133 0 16,119 0-1,-14 0-15,54 0 16,0 0-16,-40 0 16</inkml:trace>
  <inkml:trace contextRef="#ctx0" brushRef="#br0" timeOffset="183896.08">12065 16920 0,'0'-13'110,"0"-14"-110,40-12 15,39 12-15,0 1 16,-26-1-16,-26 27 16,13-26-16,-27 26 109,-13 13-109,0 14 16,0-14-16,0 13 15,0 27-15,0-26 16,-13 39-16,13-40 15,-14 67 1,1-67-16,13 27 16,-26-26-16,26 26 15,-14-27-15,14 14 16,-13-1-16,0-25 16,-14 12-1,1-26 1,0 0-1,12 0 1,-39 0 0,40 0-1,-27 0 1,27-13 0,0 13-16,13-13 0,-26 13 31</inkml:trace>
  <inkml:trace contextRef="#ctx0" brushRef="#br0" timeOffset="185566.43">12568 16642 0,'26'0'406,"-13"0"-406,14 0 16,-14 0-16,14 0 16,-1 0-1,-13 0 17,0 0-1,-13 14-31,0 12 15,0-13-15,0 14 16,0 26-16,0-40 16,-13 13-16,13 1 15,-13-27-15,0 13 16,13 0 93,39 0-93,-25 14-16,-1-1 16,0 14-1,0-14 1,1-12-16,-14 12 15,13-13 1,-13 27 0,0 53-16,0-54 15,0 14-15,0 27 16,0-27-16,0 0 16,0 13-16,-27-40 15,-105 53 1,119-79-1,-40 0-15,26 0 16,14 0-16,-40 0 16,14-13-16,12-26 15,14 12-15,0-13 16,0 40-16,-1-13 16,14 0-16,-26 0 15</inkml:trace>
  <inkml:trace contextRef="#ctx0" brushRef="#br0" timeOffset="186914.31">13110 17291 0,'-13'13'47,"13"13"-47,0 40 15,-13-26-15,-1 0 16,14 39-16,-26 27 15,26-66-15,0 13 16,0-1-16,-26 1 16,26-39-16,-27 12 47,14-13-47,0-13 15</inkml:trace>
  <inkml:trace contextRef="#ctx0" brushRef="#br0" timeOffset="187607.01">13163 16867 0,'40'0'94,"52"0"-79,41-39-15,-1-1 16,53-26-16,0-14 15,40 54-15,225-120 16,304-12-16,-331 131 16,-251-13-16,-79 40 15,-67-13-15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560" max="128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81.18393" units="1/cm"/>
          <inkml:channelProperty channel="Y" name="resolution" value="48.64865" units="1/cm"/>
          <inkml:channelProperty channel="T" name="resolution" value="1" units="1/dev"/>
        </inkml:channelProperties>
      </inkml:inkSource>
      <inkml:timestamp xml:id="ts0" timeString="2021-10-16T07:49:16.634"/>
    </inkml:context>
    <inkml:brush xml:id="br0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18389 6892 0,'26'0'109,"27"0"-93,-40 0-16,40 0 15,-26 0-15,25 0 16,-12 0-16,66 0 16,13 0-1,13 0-15,-26 0 16,-13 0-16,13 0 15,-14 0-15,40 0 16,-79 0-16,27 0 16,12 0-16,-39 0 15,27 0-15,12 0 16,41 0-16,-41 0 16,146 0-1,-39 0 1,-67 0-16,-79 0 15,0 0-15,0 0 16,-14 0-16,81 0 31,-68 0-31,28 0 16,39 0-16,-13 0 16,26 0-16,53 0 15,-52 0-15,-1 0 16,-26 0-1,-1 0-15,-12 0 16,0 0-16,-40 0 0,26 0 16,-26 0-1,26 0-15,-26 0 16,27 0-16,-28 0 16,28 0-16,12 0 15,1 0-15,39 0 16,80 0-16,-80 0 15,54-39-15,-15 39 16,-12-14-16,-40 1 16,14 13-16,-41 0 15,-12 0-15,52 0 16,-79 0-16,26 0 16,-26 0-16,26 0 15,14 0-15,0 0 16,65 0-16,-12 0 15,-14 0-15,1 0 16,-41 0-16,40 0 16,-79 0-16,0 0 15,27 0-15,-54 0 16,14 0-16,13 0 16,-27 0 15,-13 0-16,14 0 17,-14 0-17,14 0 1</inkml:trace>
  <inkml:trace contextRef="#ctx0" brushRef="#br0" timeOffset="1079.26">19936 5146 0,'0'13'78,"0"67"-78,0 12 15,0-25-15,0-1 16,0 26-16,0-39 16,0 27-16,0-28 15,0 1-15,0-13 16,0 13-16,0-27 16,0-12-16,0 12 15,0-13 1,0 14 15,0-1-15,0-12-1,0-1 1</inkml:trace>
  <inkml:trace contextRef="#ctx0" brushRef="#br0" timeOffset="1748.99">19791 5054 0,'0'0'0,"13"0"15,27-14-15,-1 1 16,133 13 0,199-106-1,-133 27-15,-66 39 16,13 1-16,-172 39 15,40 0-15,-26 0 16,-14 0-16,0 0 16,0 0-16,1 0 15,12 0-15,-13 0 94,-13 26-78</inkml:trace>
  <inkml:trace contextRef="#ctx0" brushRef="#br0" timeOffset="2400.09">19857 5649 0,'26'0'15,"-12"0"1,12 0-16,14 13 15,13-13 1,0 0 0,52 0-16,1 0 0,27 0 15,39 0-15,-53 0 16,13 0-16,-66 0 16,66 0-16,-79 0 15,-39 0-15,38 0 16,1 0-16,-39 0 15,12 0 1</inkml:trace>
  <inkml:trace contextRef="#ctx0" brushRef="#br0" timeOffset="3336.31">21947 4868 0,'-26'0'15,"13"53"17,13-13-17,0 13-15,0 26 16,0-26-16,0 40 16,0-54-1,0 14-15,0 14 0,0-28 16,0 1-16,-27 13 15,27 39-15,0-39 16,0 13 0,0 1-16,0 25 15,0 1-15,0-14 16,0 14-16,0-40 16,0 26-16,-26-26 15,26 0-15,-27-27 16,27-12-16</inkml:trace>
  <inkml:trace contextRef="#ctx0" brushRef="#br0" timeOffset="5584.29">22013 4908 0,'0'-13'110,"27"13"-95,12 13-15,-39 0 16,14 27-16,12-14 16,1 27-1,39 40-15,-53-53 16,0-14-1,27-13-15,-14 14 0,1 26 16,-14-27 0,27 14-16,-14-27 15,14 27-15,-14-14 16,-12 14-16,39 13 16,-40-27-16,13 1 15,1-14-15,-1 13 16,-26-12-16,13-14 15,1 13-15,-1 0 16,-13 0-16,13-13 16,13 27-16,-12-1 15,25-13-15,-25 14 16,-1-14-16,0 14 16,-13-14 15,13 0 31,14-13-46,-14 0 0,0 13-1,0 14-15,-13-1 16,27 1-1,26 79-15,-53-80 16,40 27-16,-1 0 16,-12 0-16,-27-40 15,0 0-15,26 14 16,-26-94 281,27-65-282,-27 40-15,0-41 16,0 27-16,0 14 16,0 52-16,0 0 15,0 14-15,0-27 16,0 27-16,0-14 16,0-13-1,0 40-15,0-14 16,0-26-16,0 40 15,0-40-15,0 27 16,0-14-16,0 14 16,0-1-16,26-26 15,-26 40 1,0-13 0</inkml:trace>
  <inkml:trace contextRef="#ctx0" brushRef="#br0" timeOffset="6983.78">20161 7938 0,'13'-14'62,"-13"-12"-46,0 13-1,-26-1-15,-14 1 16,27-13-16,-13-1 16,-1 27-16,14 0 15,-13-26-15,-1 26 16,14 0-16,13-13 15,-27 13-15,14 0 16,-13 0 0,-27 0-1,40 0 1,-40 52-16,26-12 16,-26 40-16,14-1 15,-14 0-15,26 14 16,-13-1-16,14-39 15,0 40-15,26-53 16,-27-1-16,1 14 16,26-26-16,0-14 15,0 13-15,0-12 16,0 12 31,26 14-47,14-27 15,-27 13-15,27-26 16,13 0-16,0 0 16,-14 0-16,14 0 15,0 0-15,26 0 16,1-26-16,-54-27 16,1 27-16,-14-14 15,27 0-15,-40 27 16,13-13-1</inkml:trace>
  <inkml:trace contextRef="#ctx0" brushRef="#br0" timeOffset="7752.72">20452 8639 0,'14'0'0,"-14"39"15,0 1 1,-27-14 0,1-12-1,12 12-15,1-13 16,-13 14-16,-1 52 0,27-66 16,-26 67-1,26-14-15,0-26 16,0 26-16,0 13 15,0 1-15,0 12 16,53-26-16,-40-52 16,13 12-16,1 0 15,-14-12-15,0-14 16,14 0 0,-54 0 77,-12-40-93,-14 40 16,13-40-16,-26 1 16,39 39-16,-26-27 15,27 27 1,13 0-16,-14 0 15,-12-13-15</inkml:trace>
  <inkml:trace contextRef="#ctx0" brushRef="#br0" timeOffset="8256.73">20585 8453 0,'-14'0'16,"-12"0"0</inkml:trace>
  <inkml:trace contextRef="#ctx0" brushRef="#br0" timeOffset="8975.66">21365 8308 0,'53'-13'79,"26"13"-64,146 0-15,27-66 16,-54 13-16,27 53 15,-93-27-15,53-52 16,-52 39-16,-27 14 16,-53-1-16</inkml:trace>
  <inkml:trace contextRef="#ctx0" brushRef="#br0" timeOffset="9975.04">23125 7805 0,'13'0'0,"0"27"0,0 12 15,-13-12 1,0-14-16,0 53 16,14 27-16,-1-14 15,13 14-15,-26 66 16,40-67-16,-27 1 16,27-14-16,-40 14 15,26-80-15,-26 80 16,27-41-16,-1-12 15,-13 40-15,1-54 16,-1-13-16,0 0 16,-13 27-16,27-40 62,-1-79-46,-13 39-1,-13-53-15,66-26 16,-39 53-16,26-53 16,13 27-16,27-27 15,-27 13-15,-40 53 16,40-40-16,-39 27 16,39-13-1,-40 52-15,-12 1 16,12-27-16,40-13 15,-66 52-15,27-12 16,-14 0-16,-13 12 16</inkml:trace>
  <inkml:trace contextRef="#ctx0" brushRef="#br0" timeOffset="10664.34">24487 7977 0,'-26'0'16,"-14"13"-1,27 40 1,13-39 0,0 78-16,-13-26 15,-14 14-15,27-1 16,-26 27-1,26-66-15,-14 65 0,1-25 16,13-41 0,-13 28-16,0-28 15,-14 54-15,1-40 16,26-27-16,-27 27 16,27-13-16,-26-14 15,26-12 79,13-14-78,14 0-16</inkml:trace>
  <inkml:trace contextRef="#ctx0" brushRef="#br0" timeOffset="11646.96">24395 8057 0,'0'39'62,"0"14"-62,26 0 16,-13 13-16,1 14 16,12 12-16,27-12 15,-13 39-15,-14-66 16,27 66-1,-13 0 1,-14-93-16,1 27 0,-14-40 16,0-13-16,0 27 31,0-14-15,1-13-1,-1 26-15,13 27 16,-12-39-1,-1-14-15,-13 13 16,13-13 78,-13-40-94,0-39 15,0 13-15,0-1 16,0-118 15,27 159-31,-27-1 16,0-26-16,0 40 16,26-13-16,-13-54 15,-13 67 1,27-40-16,-27 27 15,26 13-15,-26-14 16,0 1 0,0 12-1,0-12 1,0 13 15,13-1-15</inkml:trace>
  <inkml:trace contextRef="#ctx0" brushRef="#br0" timeOffset="12463.8">25704 9538 0,'-13'0'63,"0"0"-48,-14 0-15,1 0 16,-14 0-16,14 0 16,-1 0-16,14 0 15,-13 0-15,-41 0 16,28 40-1,26-40-15,-1 40 16,-12-14-16,-1 27 16,27 0-16,-26 0 15,26-13-15,0 12 16,0-25-16,0 39 16,0-26-16,40-1 15,-14 1-15,-52-53 125,-27-40-125,-13 0 16,13 13-16,0 14 15,26 13 1</inkml:trace>
  <inkml:trace contextRef="#ctx0" brushRef="#br0" timeOffset="12975.79">25440 9102 0</inkml:trace>
  <inkml:trace contextRef="#ctx0" brushRef="#br0" timeOffset="15087.55">16312 6826 0,'26'-13'31,"27"13"-31,0 0 16,79 0 0,-79 0-16,26 0 15,-26 0-15,-39 0 16,39 0-16,-27 0 15,-13 0-15,14 0 16,-14 0 0,13 0-1,-12 0 1</inkml:trace>
  <inkml:trace contextRef="#ctx0" brushRef="#br0" timeOffset="15672.69">16351 7144 0,'0'0'0,"40"0"16,13 0-16,-27 0 15,107 0 1,-107 0 0,1 0-1,-14 0-15,13 0 16,-13 13-1,-13 0-15,27-13 47,-1 27-31</inkml:trace>
  <inkml:trace contextRef="#ctx0" brushRef="#br0" timeOffset="17416.57">11298 5728 0,'0'13'16,"0"1"-16,0 12 31,-40-13-15,14 14-16,-1-1 16,14 1-16,-14-1 15,-25 27-15,25-13 16,1 13-1,-1-27-15,-26 40 16,40-13-16,-27-13 16,14 13-16,-1 0 15,27-27-15,-26 27 16,26-26-16,0 12 16,0-12-16,0-14 15,0 13-15,0 1 16,0-14-16,0 40 15,0-26-15,0 12 16,0-12-16,0-1 16,0-13-1,40 1-15,105 78 32,-105-52-32,39-27 15,40 27 1,-66-40-16,27 0 15,12 0-15,40 39 16,-79-39-16,27 0 16,39 0-16,-27 14 15,-25-1-15,25-13 16,-52 0 0,-14 0-16,27 0 15,0 0-15,-26 0 16,26-13-16,13-27 15,-40 14 1,14-14-16,26-26 16,-40 26-16,1-13 15,13-13-15,-14-27 16,-26 27 0,0 13-1,0 27-15,0 13 16,0-27-1,-13 27-15,0-1 16,-14-25-16,1 26 16,-1-14-16,-52-79 15,66 106-15,-27-39 16,13 12-16,14 27 16,-40-13-16,40 0 15,0-1-15,-27 14 16,0-26-16,14 26 15,-14 0-15,14 0 16,-27 0-16,13 0 16,-13 0-1,0 0-15,0 0 16,14 0-16,-14 0 16,-53 0-1,66 0-15,-65-26 16,52 26-1,39 0 1,-12-27 0,-1 27-1,14 0 1,-13 0-16,26-13 16,-13 13-1,-14 0-15</inkml:trace>
  <inkml:trace contextRef="#ctx0" brushRef="#br0" timeOffset="18247.71">12039 6654 0,'0'14'62,"0"65"-46,0-39-16,0 12 15,66 41-15,0 13 16,-40-53-16,54 26 16,-41 14-16,14-27 15,-26-13-15,26 26 16,-14-52-16,1 39 15,-27-53-15,0 14 16,1 12-16,-1-26 16,0-13-16,-13 14 15,27 12 17</inkml:trace>
  <inkml:trace contextRef="#ctx0" brushRef="#br0" timeOffset="18807.55">13123 7514 0,'0'40'31,"0"0"-15,0 12-16,0 1 15,0 0-15,0-13 16,0 53-16,0-67 15,0 14-15,0 26 16,0-13-16,0-40 16,0 0-16,0 14 31</inkml:trace>
  <inkml:trace contextRef="#ctx0" brushRef="#br0" timeOffset="20135.29">13018 7620 0,'13'-13'47,"13"13"-31,27-27-16,-40 1 15,67-1-15,-27 27 16,-40-26 0,13-1-1,1 27 1,-14 0-16,13 0 16,1 0-1,-14 0 1,14 0-16,-14 0 15,13 0-15,1 0 16,-40 27 78,-40-1-79,0 14-15,-27 13 16,67-53-16,-40 26 16,40 1-16,-14-27 15,1 26 1,13-26 0,0 0-16,13 14 140,39-14-140,14 26 16,0-26-16,-13 0 15,13 0 1,13 13-16,13 1 0,-52-1 16,-14 0-16,13-13 15,-12 26-15,12-12 16,14-1 0,-40 13-16,13-12 15,-13 12 16,0 27-15,-13-27 0,-14 1-16,1-27 15,-1 26-15,-26 1 16,1-1-16,-1 1 16,26-1-16,-52 1 15,26-1-15,13-13 16,0 1-16,-12-14 15,12 0-15,13 0 16,1 0 0,13 0-1,-14 0 1,14 0 0</inkml:trace>
  <inkml:trace contextRef="#ctx0" brushRef="#br0" timeOffset="20976.25">13732 7594 0,'0'52'15,"0"-38"-15,0-1 16,0 13 0,0 1-16,0-14 15,0 14 1,0-14-1,0 13-15,0 1 16,0-14 0,0 40-16,0-40 15,0 14 1,0-1-16,0-13 16,0 14-16,0-14 15,26-13-15,-12 13 16,12-13-1,-13 0 1,14 0-16,12 0 16,-12 0-16,-1 0 15,-12 0-15,38 0 16,-25 0-16,-14 0 16,14 0-1,-14 0 16</inkml:trace>
  <inkml:trace contextRef="#ctx0" brushRef="#br0" timeOffset="21618.51">13811 7805 0,'53'0'110,"-26"0"-110,26-26 15,-14 26-15,-12-13 16,-1 13-16,-13 0 16,14 0-1,-40 0 79,-1 0-78</inkml:trace>
  <inkml:trace contextRef="#ctx0" brushRef="#br0" timeOffset="22191.23">13745 7527 0,'13'0'47,"14"0"-31,12 0-16,-25 0 15,12 14-15,1-14 16,-1 0-16,14 0 15,-14 0-15,1 0 32,-14 0-17,13 0 1</inkml:trace>
  <inkml:trace contextRef="#ctx0" brushRef="#br0" timeOffset="23264.9">14420 7646 0,'-13'14'47,"13"39"-32,0-27-15,0 53 16,13-26-16,-13 0 15,0 0-15,13-26 16,0 12 0,-13-12-16,0-14 15,0 13 63,0-12-15</inkml:trace>
  <inkml:trace contextRef="#ctx0" brushRef="#br0" timeOffset="24678.99">14340 7567 0,'14'13'109,"-1"-13"-109,13 0 16,14 0-16,-40-13 15,26 0 1,-12 13-16,-1-13 31,0-1-31,0 14 47,14 0-31,-14 0-16,-13 14 15,13-1 1,1-13 15,-1 13-15,-13 0 0,13-13-1,-13 14 1,0-1-1,0 0 1,0 13-16,0 1 16,0-14-16,0 27 47,-26-40-47,-1 13 15,14 0 1,-14 1-1,14-14 1,-13 26-16,-14-13 16,40 0-16,-40-13 15,27 14-15,0-14 16,-14 0 0,27 13-16,-13-13 15,-13 0 16</inkml:trace>
  <inkml:trace contextRef="#ctx0" brushRef="#br0" timeOffset="35730.75">20333 7289 0,'-13'-13'47,"0"13"-32,-14 0-15,1 0 16,13 0-16,-14 0 16,-26 0-16,14 0 15,-14 0-15,26 0 16,-52 0-16,52 0 15,-39 13 1,13-13 0,40 0-16,-40 27 15,27-27-15,-1 0 16,-12 0-16,12 0 16,-13 13-16,40 0 15,-53-13-15,40 0 16,-26 13-16,-1 1 15,13-1-15,-12 0 16,-14 40 0,26-53-16,1 26 15,-14-26-15,40 14 16,-39-1 0,39 0-16,-40-13 0,13 27 15,27-14-15,-39 13 16,12-12-16,14-1 15,-40 26-15,27-25 16,-1 12-16,1 1 16,-14 12-1,-13 1-15,27-14 16,26-12 0,-27-1-16,-12 66 15,12-26-15,14-40 16,0 1-16,-1 25 15,1-25-15,-13-1 16,12 53-16,14-53 16,0 14-16,-26-14 15,26 13-15,-26 27 16,-1 27-16,27-27 16,0-40-1,0 40-15,0 0 16,-13-27-16,0 14 15,13-14-15,0-13 16,0 40-16,0-26 16,0 12-16,0 14 15,0-26-15,0 26 16,0-40-16,0 13 16,0 41-16,0-41 15,0 27-15,0-27 16,0 1-16,13-14 15,-13 27-15,26 13 16,-12-40-16,12 27 16,0-14-16,27 27 15,-53-27 1,40 14-16,-13-27 16,-14 27-16,40-13 15,-53-14-15,39 13 16,-25-13-16,38 27 15,-38-27-15,12 1 16,-13 12-16,14 1 16,39-14-1,-53-13-15,0 13 16,-13 0-16,40 0 16,-27-13-16,1 27 15,52-14-15,-27 0 16,14 14-16,0-1 15,27-12-15,-27 12 16,-27-13-16,40 40 16,-26-53-16,13 27 15,13-1-15,-26-26 16,-14 26-16,27-26 16,-40 0-16,40 27 15,-26-27-15,26 0 16,13 26-16,26-12 15,-52-1 1,26 0-16,0 0 16,27 27-16,-1-40 15,-39 26-15,40-26 16,-40 0-16,53 14 16,-40-1-16,26-13 15,-39 0-15,-39 0 16,39 0-16,-27 0 15,-13 0-15,14 0 16,-1 26 0,-13-26-16,40 0 15,-26 0-15,26 27 16,-14-27-16,54 0 16,-40 26-16,-13-26 15,52 0-15,-39 0 16,-13 0-16,52 0 15,-52 0-15,13 0 16,0 0-16,0 0 16,-14 0-16,54 0 15,-14 0-15,-26 0 16,27 0 0,39 14-16,-27-1 0,-25-13 15,65 0 1,-40 39-16,-39-39 15,66 0-15,-26 27 16,-14-27-16,14 13 16,-67 0-16,67-13 15,-53 0-15,-14 27 16,1-27-16,26 0 16,-14 0-16,14 26 15,40-26-15,-1 27 16,-25-27-16,52 0 15,-27 39-15,41-39 16,-41 27-16,1-27 16,-40 0-16,13 0 15,0 0-15,-40 0 16,14 0-16,-13 0 16,25 0-16,-38 0 15,39 0-15,-14 0 16,-12 0-16,26 0 15,-27 0-15,14 0 16,13 0-16,0 0 16,-40 0-1,13 0-15,1 0 16,-14 0-16,27 0 16,-27 0-1,27-27-15,13 1 16,-1 0-16,1 26 15,0-27-15,0 1 16,0-1-16,-26 1 16,-1 26-16,14-14 15,13-12-15,-53 13 16,26 0-16,-13 13 16,14-27-16,26 1 15,0-1-15,0 1 16,-27-1-16,27 1 15,0-1-15,-27 1 16,27-1-16,-26 27 16,26-26-16,-40-1 15,0 27-15,14-26 16,-27 0-16,26 12 16,-26-12-16,0-1 15,0 14-15,26-40 16,-26 27-1,0-27-15,0 13 16,0-13-16,0 0 16,0 27-16,0-14 15,0-13-15,0 40 16,0-40-16,0 27 16,0-14-16,-39 14 15,39-1-15,-27 1 16,1-27-16,-1 26 15,-12-39-15,-1 26 16,-13-12-16,40 12 16,-27 0-16,0 0 15,14 14-15,-14 0 16,1-14-16,-1 0 16,27 14-16,-27-14 15,-13 14-15,27-1 16,-1 1-16,-26-27 15,0 53-15,0-53 16,1 26-16,-15-39 16,-12 27-16,13-14 15,-53 13-15,66 13 16,-26-25-16,-1 38 16,1-39-1,26 27-15,-40-1 16,40 1-16,0 0 15,-39-14-15,39 13 16,-13 1-16,0 13 16,13-14-16,13 14 15,14-13-15,-14 26 16,0 0-16,14-27 16,12 14-16,-12 13 15,-14-27-15,14 1 16,-14 26-16,14-13 15,-27-14-15,0 27 16,0-26-16,0-1 16,27 27-16,-14 0 15,-13-26-15,-53-14 16,66 40-16,-12 0 16,-1-26-1,26 26-15,-13 0 16,-12-27-16,-1 27 0,13 0 15,-26 0-15,26 0 16,-13 0 0,-39-26-16,39-1 15,0 27-15,-27 0 16,27 0-16,14 0 16,-1 0-16,0 0 15,-12 0-15,12 0 16,-53 0-16,54 0 15,-14 0-15,0 0 16,0 0-16,13 0 16,-13 0-16,-26 0 15,-1-13-15,14 0 16,13 13-16,-13 0 16,-13-27-16,39 27 15,-13 0-15,27 0 16,-54 0-16,27 0 15,1-26-15,-41 26 16,14 0-16,-27-40 16,26 40-16,-12 0 15,-1 0-15,1 0 16,52 0-16,-13 0 16,27 0-16,-14 0 15,13 0-15,1 0 16,-14 0-16,14-26 15,-1 26 1,14 0-16,-40 0 16,27 0-16,12 0 15,-12 0-15,0 0 16,12 0-16,-12 0 31,13 0-31,-14 0 16,1 0-1,12 0 1,-12 0 0,13 0 15,-14 0 16,1 0-32,13 0 1</inkml:trace>
  <inkml:trace contextRef="#ctx0" brushRef="#br0" timeOffset="46967.61">18508 8189 0,'-27'0'62,"14"0"-15,-14 0-16,27-13-15,-13-1 0,-13 14-1,26-13-15,-13 13 16,-14 0-16,14 0 16,-14-26-16,-12 12 15,39 1-15,-27 0 16,1 13-16,-1-26 15,14 26 1,0-14-16,0 1 31,-14 13-15,14-13 0,0-14-1,-53 14 1,52 13-1,1-13 17,0 0-32,13 0 15,-13 13 1,-1-14-16,14 1 16,-13 13-16,-13-26 15,26-27-15,-13 26 16,13 14-1,0-13-15,0 12 16,0-12 15,0 13-15,0-14 0,0 1-16,0 12 15,0-12-15,0 13 16,0-40-16,0 26 15,0-26-15,0 14 16,0 12 0,0 14-1,0-13-15,0-1 16,0 14-16,0-13 16,0-27-16,0 39 15,0-12-15,0 13 16,0-14-1,0 1-15,0 13 16,0-1-16,0-12 16,0-1-1,0 14-15,0-40 16,0 14-16,0 25 16,0 1-16,0-40 15,0 27-15,26 12 16,-26-12-1,0 0 1,0 12-16,26-12 16,-26-1-16,0 14 15,27-13 1,-27-1 0,0 14-16,0-13 15,13-1-15,-13 14 16,27-14-16,-27 14 15,26-13-15,-13-40 16,1 26-16,-1 13 16,13-25-16,1 25 15,-14 1-15,13-1 16,-12 14-16,-1 0 16,13-14-16,-13 14 15,1 13 1,-1-13-1,0 13 17,0 0-17,14-27-15,-1 27 16,-12 0 0,12-26-16,-13 26 15,14 0 1,26 0-16,-40-27 15,13 27 1,1 0 62,-14-13-47,13 13-31,1-26 16</inkml:trace>
  <inkml:trace contextRef="#ctx0" brushRef="#br0" timeOffset="48119">18587 5900 0,'13'-13'94,"27"-13"-78,13-1-16,-40 27 15,40 0-15,-27 0 16,-12 0-16,12 0 16,-13 0-16,14 0 15,-1 0 1,-13 0-16,14 0 47,-14 0-16,-13 13-15,0 1 187,-40 38-203,-26 54 15,-26 13-15,-41 119 32,81-79-32,25-146 15,27 14-15,-26-1 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560" max="128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81.18393" units="1/cm"/>
          <inkml:channelProperty channel="Y" name="resolution" value="48.64865" units="1/cm"/>
          <inkml:channelProperty channel="T" name="resolution" value="1" units="1/dev"/>
        </inkml:channelProperties>
      </inkml:inkSource>
      <inkml:timestamp xml:id="ts0" timeString="2021-10-16T07:50:22.625"/>
    </inkml:context>
    <inkml:brush xml:id="br0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18918 5226 0,'26'0'140,"-13"0"-124,14 0 15,13-14-15,-40 1-16,26 13 15,-13 0-15,14 0 16,-1 0-16,-13 0 16,40 0-16,-26 0 15,12 0 1,14 0-16,0 0 0,-39 0 16,12 0-16,0 0 15,-12 0 1,12 0-16,-13 0 15,14 0-15,-1 0 16,14 0-16,13 0 16,0 0-16,-40 0 15,40 0-15,0 0 16,-40 0 0,14 0-1,-1 0-15,-13 0 16,14 0-1,-14 0-15,40 0 16,0 0-16,-14 0 16,-12 0-16,26 0 15,0 0-15,0 0 16,-40 0-16,13 0 16,-12 0-16,12 0 15,0 0-15,-12 0 16,39 0-16,0 0 15,-14 0-15,14 0 16,0 0-16,-40 0 16,14 0-1,-1 0-15,-13 0 16,14 0 0,-1 0-16,14 0 15,-14 0-15,-12 0 16,12 0-16,1 0 15,12 0-15,-12 0 16,26 0-16,-40 0 16,13 0-16,27 0 15,-13 0-15,-14 0 16,-12 0-16,12 0 16,1 0-1,-14 0 1,13 0-16,-12 0 15,12 0 1,14 0-16,-14 0 16,27 0-16,0 0 15,-13 0-15,-14 0 16,27 0-16,0 0 16,-40 0-16,40 0 15,0 0-15,0 0 16,-13 0-1,13 0-15,-1 0 16,81 0 0,-41 0-16,-12 0 15,-27 0-15,-14 0 16,1 0-16,-27 0 16,14 0-16,-14 0 15,40 0-15,-27 0 16,14 0-16,-14 0 15,27 0-15,0 0 16,-40 0-16,40 0 16,0 0-16,-39 0 15,38 0-15,-25 0 16,-14 0-16,40 0 16,-40 0-16,40 0 15,0 0-15,0 0 16,26 0-16,-26 0 15,27-26-15,-27 26 16,13-27-16,0 27 16,-40 0-16,27 0 15,-39 0-15,12-26 16,0 26 0,-12 0-16,12 0 15,14-14-15,-40 1 16,26 13-16,1 0 15,-14 0-15,13 0 16,27 0-16,-39 0 16,12-26-16,0 26 15,-12 0-15,12 0 16</inkml:trace>
  <inkml:trace contextRef="#ctx0" brushRef="#br0" timeOffset="2113.32">19381 5913 0,'-27'-26'46,"14"26"-30,0 0-16,-14 0 16,-26 0-16,40 0 15,-40 13-15,27 14 16,-27-1-16,26-26 16,14 0-1,-26 13 1,25 1-16,1-1 31,-13 13 0,-1 1 32,27-1-1,0-13-46,0 14 0,0-1-1,0-12 1,0 12 78,0-13-79,27 14 1,-27-14-1,26-13-15,-13 0 16,-13 13-16,27-13 16,-14 13-1,-13 1-15,26-14 32,-12 0-1,12 0 63,1 0-94,-14 0 31,13 0 16,-12 0 15,12 0-46,0 0-1,-12 13 1</inkml:trace>
  <inkml:trace contextRef="#ctx0" brushRef="#br0" timeOffset="3463.24">19632 6284 0,'0'13'125,"0"53"-125,0-39 16,0 65-16,27-78 16,-27 38-1,13 1 1,-13-39-16,0 12 16,-13-26 187,-40-13-203,26 0 15,-13-1-15,40 1 16,-39 0-16,-1 0 31,27-1-15,13 1 62,0 0 0,13 0-78,0 13 78,27-13-47,-27 13 48,0 0-48</inkml:trace>
  <inkml:trace contextRef="#ctx0" brushRef="#br0" timeOffset="4151.22">19738 6059 0</inkml:trace>
  <inkml:trace contextRef="#ctx0" brushRef="#br0" timeOffset="5303.95">20518 6085 0,'14'0'94,"12"0"-94,14 0 15,26 0-15,0 0 16,-13 0 0,13 0-16,0 0 0,120 14 31,-134-14-31,1 26 15,-26-26-15,-14 0 16,14 0-16,-14 0 16,13 0 15,14 13-15,-27 1-1</inkml:trace>
  <inkml:trace contextRef="#ctx0" brushRef="#br0" timeOffset="6328.07">21802 5834 0,'0'13'47,"0"67"-31,0 52-16,0 0 15,0 1-15,0 25 16,0-52 0,0 0-16,0-66 15,0-14-15,13-13 63,13-13-32,1-26-31,-1-27 16,-26 27-16,0-41 15,27 14-15,39-92 16,-26 52-16,26-13 15,-13-52 1,-14 78-16,27-12 16,54-93-1,-41 65 17,-79 94-17,13 0-15,0 12 16</inkml:trace>
  <inkml:trace contextRef="#ctx0" brushRef="#br0" timeOffset="7112.11">22423 5662 0,'0'27'78,"0"25"-78,0 1 15,-26 27-15,26-27 16,-26 39-16,26 1 16,-40 39-16,40-79 15,0 26-15,0-52 16,-27-14-16,27 14 78,0-1-62,0 14-16,0-14 15,0-13-15</inkml:trace>
  <inkml:trace contextRef="#ctx0" brushRef="#br0" timeOffset="8967.94">22463 5768 0,'13'0'63,"14"13"-48,-27 14-15,13 39 16,0-27-16,14 14 16,-14 14-16,13-15 15,-12-12-15,12-13 16,-26-14-16,27 13 15,-1 1-15,-26-14 32,0 0 46,13 0-63,0-13-15,1 0 32,-1 14 46,0-1-63,-13 0-15,13-13 16,1 13 0,-14 27-1,26 13-15,27 66 16,-13 0-16,-1-26 16,14-27-16,-39 0 15,12-40-15,-13-12 16,-13-28 78,0 1-79,-13-13-15,13-27 16,0 40-16,0-14 15,0-26 1,0 40-16,0-13 0,0-27 16,0 13-1,0-13-15,0 13 16,0 14-16,0-27 16,0 40-16,0-40 15,0 26-15,13 14 16,-13-13-16,0-27 15,27 39-15,-14-65 16,0 53-16,-13-1 16,0 1-1,13 13 17,-13-1 61,27-12-93</inkml:trace>
  <inkml:trace contextRef="#ctx0" brushRef="#br0" timeOffset="9739.79">23164 6363 0,'14'27'15,"-14"26"-15,0 26 16,0 146-1,-53 132 1,53-185 0,0 13-16,0-105 0,0 12 15,0-65-15,0-14 16,0 0-16,0-26 125,-14-27-109,-25 14-16,12-14 15,-12 0-15,-28-13 16,28 14-1,12 12-15,14 1 0,-13 13 32,12-14-32,14 14 0,-26-13 15,26 12-15,0-12 32,0-27-32,0 40 15,0-40-15,0 0 16,0 13-16,0 0 15,26 14-15,-26 13 16,14 13-16</inkml:trace>
  <inkml:trace contextRef="#ctx0" brushRef="#br0" timeOffset="10486.82">23349 6191 0</inkml:trace>
  <inkml:trace contextRef="#ctx0" brushRef="#br0" timeOffset="18456.4">19248 4101 0,'-13'0'62,"13"13"-62,0 14 32,0 12-32,0-12 15,0-1-15,0-12 16,0 12-16,0 14 15,-13-40 1,13 26 15,0-13-31,0 40 16,0-26 0,-26-1-16,26-13 15,0 14-15,0-14 16,0 14-16,0-14 15,-14 27 1,14-27 78,0 0-94,0 13 15,0-12-15,0 12 16,0-13-16,0 14 31,-13-14 16,0-13-47,13 27 16,0-1-1,0-13 1,0 14 0,0-14-1,0 13-15,0 1 16,0-14 62,0 13-62,0-12-16,0 12 15,-13-13 63</inkml:trace>
  <inkml:trace contextRef="#ctx0" brushRef="#br0" timeOffset="19431.57">19090 4101 0,'0'-13'62,"13"13"-46,40-13 0,-27 13-16,27 0 15,-13 0-15,-27 0 16,14-14-16,-27 1 16,26 13-16,-13 0 15,14 13 1,-1-13-1,1 27-15,-14-27 16,13 0 0,-12 0-1,12 0 1,0 0 0,-12 0 15</inkml:trace>
  <inkml:trace contextRef="#ctx0" brushRef="#br0" timeOffset="20319.09">19182 4617 0,'0'13'32,"14"-13"-17,-1 0-15,40 27 16,-27-27-16,40 0 15,-26 0-15,-27 0 16,14 0 0,-14 0-1,13 0 17</inkml:trace>
  <inkml:trace contextRef="#ctx0" brushRef="#br0" timeOffset="21672.66">19804 4075 0,'0'0'0,"0"13"0,0 13 15,0 1-15,0 12 16,0-12-16,0-14 16,0 40-16,0-13 15,0-1-15,-26 14 16,26-13-16,-27-14 15,27 1-15,0 52 16,0-52-16,0-14 16,-26 40-16,26-27 15,0-12-15,0 39 16,0-27-16,-27 27 16,27-40-16,0 40 15,0-13-15,0-14 16,-26 1-16,26-1 31,0-39 157</inkml:trace>
  <inkml:trace contextRef="#ctx0" brushRef="#br0" timeOffset="23470.99">19817 4075 0,'14'0'46,"-1"0"-46,0 26 16,13 14 0,-12-14-16,-1 14 15,13-27-15,-12 27 16,-1-27-16,-13 0 16,13-13-16,0 40 15,1-27-15,-1 0 16,0 27-16,0-27 15,0 1-15,-13 12 16,14-26-16,-1 13 16,0 0-1,-13 1 1,13-14 0,14 13-1,-14 27-15,0-27 16,14 0-1,-27 14-15,13-1 16,-13-13 0,26 14-16,-26-1 15,27 1-15,-27-14 16,0 13 0,0-12 30,0 12-14,0-13-17,0 14 1,26 12-16,-26-25 16,0-1-1,0 13 16,27-13-31,-27 14 16,0-14 0,13-39 171,-13-14-187,0-13 16,0 0-16,0 0 15,0-26-15,0-40 32,0 92-32,0 14 15,0-13-15,26-1 16,-26 14 0,27-13-1,-14-14 1,0 13-16,14 14 15,-1-13 1,-12 12-16,-1-12 31,-13 13-31,0-14 16,0 14 0,0-13-16,0 12 15,0-12-15,13 13 16,0 13-1,-13-27 32</inkml:trace>
  <inkml:trace contextRef="#ctx0" brushRef="#br0" timeOffset="24935.22">20677 4445 0,'27'0'172,"-14"0"-157,13 0 1,1 0 0,-14 0-1,13 0 1,-12 0-16,12 0 16,1 0-16,-14 0 15,13 0 1,-12 0-1,12 0-15,0 0 16,-12 0 0,-1 0-1,0 0 17,0 0-17,14 0 1,-14 0 15,14 0 63</inkml:trace>
  <inkml:trace contextRef="#ctx0" brushRef="#br0" timeOffset="25654.65">20968 4247 0,'-13'0'31,"13"26"-15,0 14-16,0-14 15,0 27-15,0-40 16,-26 14-16,26 26 16,0-27-16,0 14 15,0 0-15,0-1 16,0-26-1,-27 14-15,27 26 16,0-40 0,0 14-1</inkml:trace>
  <inkml:trace contextRef="#ctx0" brushRef="#br0" timeOffset="27670.68">21669 4022 0,'14'0'110,"12"0"-95,1 0 1,12 0 15,-26 0-15,1 0-16,-1 0 31,0 13-15,0-13-16,1 0 15,-1 13 1,0 0 0,-13 1 31,13-14-16,1 13-16,-14 0 1,0 14-16,0 25 16,0-38-16,0 12 31,0-13-15,0 14-1,-14-1-15,1-26 16,0 27-16,0 12 15,-14-12-15,14-27 16,-14 40-16,1-14 16,0-13-1,-1 14-15,14-1 16,-14 1-16,14-27 16,0 26-16,-27-13 15,27 1 1,0-14-16,13 13 15,-13 0-15,-1-13 16,1 13-16,13 0 16,-13 1-16,0-14 15,-14 13 1,1 13 0,26-12 15,-27 12-16,27 1 1,0-14-16,-13 13 16,-13 1-1,26-1 1,13-26 171,40 0-171,0 0-16,-40 0 16,13 0-16,27-13 15,-26 0-15,12-1 16,1 14 0,-27-13-16,1 13 0,12 0 15,-13 0 16,14 0-15,-1 0 0,-26-13 77</inkml:trace>
  <inkml:trace contextRef="#ctx0" brushRef="#br0" timeOffset="28695.09">21590 4379 0,'13'0'156,"0"0"-140,80 0-16,-53 0 15,52 0-15,-78 0 16,39 0-16,-27 0 15,-13 0 1,14 0-16,-14 0 125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560" max="128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81.18393" units="1/cm"/>
          <inkml:channelProperty channel="Y" name="resolution" value="48.64865" units="1/cm"/>
          <inkml:channelProperty channel="T" name="resolution" value="1" units="1/dev"/>
        </inkml:channelProperties>
      </inkml:inkSource>
      <inkml:timestamp xml:id="ts0" timeString="2021-10-16T08:25:19.590"/>
    </inkml:context>
    <inkml:brush xml:id="br0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3215 900 0,'-14'-14'47,"14"28"0,-13 25-32,0-25 1,13-1-16,0 13 16,0 1-16,0-14 15,-13 27-15,0-27 16,13 26-16,-14-12 16,14 13-16,-39 52 15,39 1-15,0-53 16,-27 52-16,27-39 15,0 26-15,0-26 16,0 27-16,0-27 16,0 0-16,0-14 15,0-12-15,-26 26 16,26-27 0,0 14-16,0 13 15,-27 0-15,27 39 16,0 1-16,0-14 15,0 14-15,0-1 16,0 1-16,0 0 16,0-54-16,0 14 15,0 0-15,0-13 16,0 13-16,0 0 16,0 26-16,0-26 15,0 26-15,0 14 16,0 0-16,0-1 15,0-52-15,0 13 16,0 0-16,-13 13 16,0 13-16,13-39 15,0 13-15,0 26 16,0 53-16,0-39 16,0 0-16,0 39 15,0-66-15,0 40 16,0-53-16,0 39 15,0-12-15,0 12 16,0 1 0,0 0-16,0-14 15,0 14-15,0-1 16,0 40-16,0 27 16,0-13-16,0-14 15,0 66-15,0-39 16,26-26-16,-26-1 15,27-53-15,-27-13 16,0 27-16,0-40 16,0 26-16,0 14 15,0-1-15,0 14 16,0-13-16,0 13 16,0 26-16,0 0 15,26-13-15,1 14 16,-14-14-16,-13-27 15,26 1-15,-26 0 16,40-1-16,-40 1 16,0-27-16,0 0 15,0 27-15,0-14 16,0 14-16,0 39 16,0 0-16,0 0 15,0 1-15,0-1 16,0-39-1,0 39-15,0-39 16,0-1-16,0 1 16,0-54-16,0 54 15,0-53-15,0 52 16,0-52-16,0 53 16,0-54-16,0 54 15,0 0-15,0-14 16,0 14-16,0 39 15,0-40-15,0 1 16,0 0-16,0-14 16,0 14-16,0 39 15,0-39-15,0-27 16,0 39-16,0-52 16,0 40-16,0-14 15,0 14-15,0 39 16,0-39-16,0-1 15,0-12-15,0-27 16,0 39-16,0-52 16,0 53-16,0-14 15,26 27-15,-26-27 16,0 14 0,27-14-16,-27-13 15,0 1-15,0-1 16,0-13-16,0 0 15,40 26-15,-40-39 16,0 26-16,13-27 16,0 28-16,-13-15 15,0-12-15,27 53 16,-27-40-16,0-14 16,0 54-16,0-53 15,0 13-15,0-1 16,0 1-16,0-39 15,0 39-15,0 13 16,0-27-16,0 1 16,0-13-16,0 25 15,0-38-15,0 25 16,0-12 0,0 26-1,0-14-15,0 1 16,0 26-16,0 27 15,0-1-15,0 41 16,0-54 0,0 53-16,0-39 15,0 0-15,0-67 16,0 14-16,0-14 16,0 1-16,0-14 15,0 13-15,0-12 16,0 12-16,0 1 15,0-14-15,0 40 16,0 0-16,0-40 16,0 13-16,0 54 15,0-27-15,0-1 16,0-12-16,0 13 16,0-26-16,0-14 15,0 13-15,0 1 16,0 12-16,0-12 15,0-14-15,0 14 16,0-1-16</inkml:trace>
  <inkml:trace contextRef="#ctx0" brushRef="#br0" timeOffset="3176.56">2765 15663 0,'26'0'109,"27"0"-93,-39 0-16,38 0 15,1 0 1,27 0-16,-27 0 16,26 0-16,40 0 15,-13 0-15,-13 0 16,-1 0-16,-52 0 15,52 0-15,14-26 16,13 26-16,-26 0 16,39 0-16,-52 0 15,12 0-15,40 0 16,1 0-16,-1 0 16,0 0-16,1 0 15,-1 0-15,-39 0 16,-1 0-16,1 0 15,-14 0-15,14 0 16,-27 0-16,26 0 16,1 0-16,13 0 15,-13 0-15,52-79 16,-13 79-16,-26 0 16,53-27-16,-27 27 15,-39 0-15,39 0 16,0 0-16,-26 0 15,53 0-15,-27 0 16,1 0 0,39 0-16,26 0 15,0 0-15,1 0 16,-1 0-16,-26 0 16,13 0-16,-13 0 15,27 0-15,-27 0 16,26 0-16,-39 0 15,13 0-15,-13 0 16,13 0-16,0 0 16,26 0-16,1 0 15,26 0-15,-54 0 16,1 0-16,0 0 16,14 0-16,-14 0 15,-14 0-15,14 0 16,27 0-16,-27 0 15,0 0-15,26 0 16,1 0-16,-27 0 16,13 0-16,-13 0 15,0 0-15,13 0 16,-39 0-16,52 0 16,27 0-16,-53 0 15,39 0 1,-12 0-16,52 0 15,-39 0-15,53 0 16,12 0-16,1 0 16,-66 0-16,52 0 15,-78 0-15,-14 0 16,0 0-16,-40 0 16,0 0-16,40 0 15,-40 0-15,-13 0 16,14 0-16,26 0 15,-14 0-15,27 0 16,13 0-16,14 0 16,12 0-16,27 0 15,40 0-15,-66 0 16,26 0-16,0 0 16,-13 0-16,-13 0 15,-14 0-15,-13 0 16,-52 0-16,39 0 15,-14 0-15,41 0 16,-27 0-16,40 0 16,12 0-16,-52 0 15,53 0 1,-13 0-16,13 0 16,-13 0-16,-80 0 15,0 0-15,0 0 16,-39 0-16,-40 0 15,26 0-15,14 0 16,-1 0-16,41 0 16,39 0-16,-13 0 15,12 0-15,-12 0 16,-26 0-16,-1 0 16,40 0-16,0 0 15,-40 0-15,0 0 16,1 0-16,25 0 15,1 0-15,-13 0 16,12 0-16,-25 0 16,-41 0-16,-39 0 15,-13 0-15,-14 0 16,1 0-16,-14 0 16,14 0-16,-14 0 15,26 0 1,-12 0-1,-1 0-15,1 0 16,-14 0 0,14 0-16,12 0 15,-12 0-15,-1 0 16,1 0-16,-14 0 16,13 0-16,-13 0 15,14 0-15,26 0 16,-40 0-16,40 0 15,0 0-15,0-26 16,-40 26-16,40 0 16,0 0-16,-13 0 15,-14 0-15,27 0 16,-27 0-16,1 0 16,-14 0-16,0 0 15,14 0-15,12-27 16,-25 27-16,-1 0 31,13 0-31,-12 0 16,12 0-1,27 0-15,-40 0 16,80 0-16,-14 0 16,54 0-1,-81-26-15,1 26 0,0 0 16,-26 0-1,-14 0-15,13-27 16,1 27 62,-14 0-62,14 0 78</inkml:trace>
  <inkml:trace contextRef="#ctx0" brushRef="#br0" timeOffset="4055.88">29038 15319 0,'26'-13'47,"-12"13"-31,12 0-16,27 13 15,-13-13-15,-14 0 16,67 0-16,-53 0 15,52 27-15,-39-27 16,79 40-16,186-1 16,-93 1-16,-93-40 15,-79 0-15,-40 13 16,40-13-16,-26 0 16,-14 0-16,13 0 15,-39 27 48,-13-27-63,26 13 15,-27 0-15,14 0 16,0-13 0,-27 27-16,13-14 15,27 0-15,-26 0 0,0-13 16,12 27-1,-25-1-15,-14 27 16,13-26-16,0-14 16,14 13-16,13-12 15,-27 25-15,0-25 16,14 12-16,13-13 16,-1 0-16,-12 14 15,-1-27-15,14 26 16</inkml:trace>
  <inkml:trace contextRef="#ctx0" brushRef="#br0" timeOffset="8497.26">2858 1151 0,'0'-13'62,"0"-27"-62,52-13 16,15-13-16,-15 13 15,1-26-15,-39 52 16,12-26-16,27-26 16,-40 52-16,14 1 15,-27-27-15,0 40 16,39 13 171,14 66-171,13 27-16,-13 26 16,14-13-16,38 39 15,-25-66-15,12 40 16,-39-66-16,13 14 15,-13-41-15,-13-13 16,-40 0-16</inkml:trace>
  <inkml:trace contextRef="#ctx0" brushRef="#br0" timeOffset="13608.94">3215 12488 0,'13'-39'250,"40"12"-235,0 1-15,0 26 16,0 0-16,26-27 16,27-12-16,-14 12 15,41-13-15,-80 14 16,26 13-16,-13 0 16,-13-14-16,0 1 15,0 26-15,0-27 16,0 27-16,0-26 15,39 26-15,-39-27 16,79 27-16,-39 0 16,39-39-16,-39 12 15,39 27-15,14-40 16,-67 40-16,67-26 16,12-53-16,-65 79 15,13-27-15,39-13 16,-26-12-1,-26 25-15,39-13 16,-39 14-16,52-27 16,-78 53-16,78-66 15,-52 66-15,52-40 16,-26 14-16,14 26 16,52-40-16,-53 0 15,67 27-15,-67 0 16,27-27-16,26 0 15,-53 14-15,14-14 16,-14 14-16,0-14 16,14 1-16,-54 12 15,1 27-15,39-40 16,-39 40-16,-1-26 16,41 26-16,-41-27 15,-26 27-15,80-26 16,-80 13-16,66-14 15,-39 27-15,39 0 16,-39-39-16,26 25 16,-40 1-16,27 13 15,-26-26 1,-1 26-16,14 0 16,-1-40-16,1 40 15,-1-26-15,1 26 16,-40 0-16,66-27 15,-26 27-15,-1-40 16,1 40-16,-1-26 16,1 26-16,0-40 15,-1 40-15,1 0 16,-1-26-16,41-14 16,-1 40-16,-13-26 15,-53 26-15,80-66 16,-80 39-16,13 14 15,-13-14-15,14 1 16,12-14-16,1 40 16,0 0-16,-14 0 15,27-26-15,-27 26 16,27-27-16,-27 27 16,27-39-16,26 39 15,-79-27-15,40 27 16,-27-26-16,-26 26 15,26-14-15,-26 1 16,13-13-16,-1 26 16,-12 0-1,13 0-15,0-27 16,0 27-16,13 0 16,0 0-16,-13-26 15,40 26-15,-1-27 16,1 27-16,-53 0 15,52-39-15,1 39 16,-27-27-16,13 27 16,14-26-16,-40 26 15,26-40-15,-26 14 16,0 26-16,-26 0 16,39-14-16,-27 1 15,1 13-15,13-26 16,26 13-16,1-27 15,-1 40-15,40-53 16,0 40-16,14-27 16,12 14-16,-52-14 15,-1 13-15,1-12 16,-40 39-16,0 0 16,0-27-16,-14 27 15,14-26-15,0 26 16,40-27-1,-14 27-15,0-13 16,-39 0-16,40 13 16,-28-27-16,1 27 15,0 0-15,13-26 16,1 26-16,25 0 16,1 0-16,-1-27 15,14 1-15,-26 13 16,52 13-16,-79-27 15,39 27-15,-52 0 16,13-26-16,40 26 16,-40 0-16,-1-27 15,41 27-15,-53 0 16,52-26-16,1 26 16,0-26-16,-41 26 15,28 0-15,12 0 16,1-67-16,-40 67 15,0 0-15,26 0 16,-26-26-16,0 26 16,0 0-16,0-27 15,0 27 1,-13 0-16,12 0 0,1-26 16,40-14-1,-40 40-15,39-26 16,1-1-16,-40 1 15,40 26-15,-1-66 16,1 66-16,39 0 16,-13-27-16,-13 14 15,-53-13-15,0 26 16,0-27-16,0 1 16,0 26-16,0-27 15,-1 27-15,28-26 16,-54 26-16,40 0 15,1-27-15,-15 27 16,41 0-16,0-39 16,-1 39-16,-52 0 15,53-27-15,-41 27 16,-12 0-16,13 0 16,0 0-16,-40 0 15,14 0-15,-1 0 16,-13 0-16,14 0 15,-14 0-15,14 0 32,-1 0-17</inkml:trace>
  <inkml:trace contextRef="#ctx0" brushRef="#br0" timeOffset="14529.45">24725 8493 0,'0'-26'62,"0"12"-62,0-38 16,0 25-16,0 1 15,-13 26 1,0-14 0,13 1-1,-27 13 1,14 0 0,-40 0-1,40 0-15,-13 0 16,-27 0-16,39 13 15,-12 14-15,13-14 16,0-13-16,-14 40 16,27-27-16,-26 40 15,-1-27-15,1 27 16,26-26-16,-14-1 16,1-13-16,13 14 15,0-14-15,0 14 31,0-14 1,0 13-17,0-13 1,27 1-16,-1 12 16,-13-26-1,14 0 1,-14 0-16,14 0 15,-1 0 1</inkml:trace>
  <inkml:trace contextRef="#ctx0" brushRef="#br0" timeOffset="15687.84">25149 8374 0,'0'0'0,"-14"0"0,1 0 0,-13 27 16,13 25-16,13-38 15,-27 39-15,14-14 16,0-25 0,-14-1-16,27 13 15,-26 27-15,26-13 16,-14-14 0,14 1 15</inkml:trace>
  <inkml:trace contextRef="#ctx0" brushRef="#br0" timeOffset="16936.77">25122 8348 0,'0'-14'47,"27"14"-31,-1 14-16,-13 12 16,1-13-16,-14 1 15,26 12-15,-26-13 16,26 40-16,-12-40 15,-1 14-15,27-14 16,-14 0-16,1 14 16,-27-14-16,26-13 15,14 13-15,-40 0 16,13-13 0,0 14-16,0 12 15,1-26 1,-1 13-16,-13 1 15,13-14 267,0 0-267,14-40-15,-27-13 16,26 0-16,-13-13 16,-13 53-16,27-27 15,-14 0 1,0 27-16,1 0 15,-14-14 1,13 14-16,0 13 16,-13-13-1,13 0 1</inkml:trace>
  <inkml:trace contextRef="#ctx0" brushRef="#br0" timeOffset="22113.17">3334 15703 0,'0'-13'63,"0"-40"-63,0 26 16,53 1-1,-14-14-15,-12 14 16,13-14-16,-14 27 15,14-27-15,-27 40 16,13-13-16,27-13 16,0-1-16,13 1 15,0-27-15,54 0 16,-15-13-16,28 39 16,52-52-16,-40 13 15,27-14-15,14 14 16,-41-13-16,-13 52 15,-39 27-15,0-39 16,-40 12 0,-1 1-16,-25 26 15,65-27-15,-25 1 16,-14 13-16,66-40 16,-27 26-16,93-52 15,1 39-15,-28 14 16,14-14-16,14-26 15,12 26-15,-52-26 16,-14 26-16,0 1 16,14 12-16,-93 1 15,52 26-15,-25-66 16,65 26-16,-79 0 16,40-13-16,27-13 15,-14 26-15,26-26 16,14 13-16,-40 0 15,66-13-15,-53-13 16,14 13-16,-14 26 16,-26-26-16,-13 39 15,-1-39-15,54 0 16,-40 0-16,-14 26 16,54-65-16,13 52 15,-1 0 1,41-40-16,39 0 15,-53 14-15,27-40 16,13-13-16,-67 39 16,-12-13-16,13-13 15,-40 53-15,26-13 16,-26 26-16,0-13 16,-26 0-16,52-14 15,-39 14-15,-13 0 16,26 0-16,26 13 15,-52-13-15,79-27 16,-13-13-16,0 0 16,26 27-16,0-27 15,-26 27-15,-14 13 16,-65 39-16,12-12 16,1-28-16,-40 41 15,66-40-15,-40 39 16,1-39-16,12 53 15,27-40-15,-26 27 16,52-14-16,-52 13 16,0-12-16,-1 12 15,1 27-15,39-39 16,-53 39 0,27 0-16,-13-27 15,-1 27-15,1-26 16,0-14-16,13 14 15,66-14-15,-14-26 16,1 26-16,53-53 16,-54 1-16,-25 52 15,12-26-15,-26 13 16,-39 13-16,12 1 16,1 12-16,-40 1 15,92-40-15,-26-14 16,0 14-16,67 0 15,-54-13-15,53 12 16,67-105-16,-107 106 16,40-79-16,0 65 15,40-78-15,-66 78 16,0-26-16,26 14 16,-39 26-16,-14 13 15,-13-13-15,-13-1 16,-14 1-16,14 0 15,26 0 1,14-13-16,-40 13 16,26-1-16,14 1 15,-14-13-15,13 13 16,-39 0-16,53-27 16,-80 14-16,27 12 15,53 15-15,-80-1 16,54-14-16,-27 1 15,26 27-15,-26-28 16,-14 41-16,1-40 16,52 0-16,-52 0 15,52-14-15,-39 14 16,53-13-16,-40-14 16,27 27-16,52-27 15,-26-39-15,-40 26 16,-26 40-16,53 13 15,-40 0-15,-13-13 16,-14 40-16,28-14 16,-28-13-16,-26 40 15,40-53-15,-53 39 16,40 1-16,12-40 16,28 26-16,-14-26 15,0 26-15,-27 0 16,28-13-16,-68 27 15,28 0 1,-1-41-16,-39 41 16,-27 26-16,40-27 15,13-39-15,-53 66 16,27 0-16,0-13 16,26-27-16,-26 27 15,13 13-15,-14-13 16,-12 0-16,26-14 15,-27 27-15,27-26 16,-40 26-16,0-13 16,1-1-16,-1 1 15</inkml:trace>
  <inkml:trace contextRef="#ctx0" brushRef="#br0" timeOffset="23145.49">28258 3598 0,'39'0'109,"80"0"-93,27 0-16,13 0 16,-27 0-16,0 0 15,0 0-15,-26 0 16,-26 0-16,-41 0 16,14 0-16,-26 0 15,-14 0 1,13 0-16,-12 0 15,12 0 1,-13 0 0,1 14-16,-1-1 15,0 0 110</inkml:trace>
  <inkml:trace contextRef="#ctx0" brushRef="#br0" timeOffset="24143.94">29064 3625 0,'0'13'63,"-26"27"-63,-14 39 15,14-26-15,-1 93 16,-39-27-16,27-14 15,-28 81-15,-12-41 16,13 1-16,26-14 16,14-79-16,-1 0 15,27-27-15</inkml:trace>
  <inkml:trace contextRef="#ctx0" brushRef="#br0" timeOffset="28097.33">17449 9512 0,'14'0'407,"12"0"-407,0 0 15,-12 0-15,39 0 16,-27 0-16,-13 0 16,0 0 15,-13-13-16,0-14 1,0 14 0,0-14-16,0 14 15,0-13-15,0-14 16,0 14 0,-26-1-1,13 27 32,-14 0-16,-26 27-15,1-1 0,52-13-16,-14 0 15,1-13-15,0 27 16,13-1-1,0-12-15,0 12 16,0-13 0,0 27-1,13-40 1,0 13 0,1-13-16,-1 0 15,13 27-15,-13-27 16,40 26-1,-26-26-15,-1 0 16,-13 0-16,14 0 16,26 0-16,-40 0 15,14 0-15,-1-13 16,-26-14 62,-13-12-62,-14 39-1,1-13 1,13 13-16,-14 0 31,14 0 0,39 0 126,-12 0-157,25-27 15,-39-13-15,27-13 16,-27 1-16,0 12 16,0 13-1,0 14 16,-13 13-15,-14 0 0,1 0-1,-14 80-15,0-54 16,40 27-16,-26 0 16,26-27-1,-27 1-15,41-1 94,12-26-94,0 27 16,-12-27-16,12 0 15,27 0-15,-40 0 16,40 0-16,-13-27 15,-14 1-15,1-1 16,-27 14-16,0-40 16,0 0-16,0 40 15,0-13-15,0-14 32,-27 40-32,1 0 15,13 0 1,-40 0-1,13 26-15,-13 40 16,27-13-16,-14 40 16,-13-40-16,53 0 15,-26 0-15,-1-27 16,27-13 31,40-13-32,-14 0-15,14 0 16,26 0-16,14-26 16,-28-27-16,15 27 15,-14-1-15,-40 1 16,0 12-16,13 1 16,-26-13-1,0-1 1,0 14-1,0-27 1,-26 40 0,0 0-1,-14 40-15,-13-13 16,-13 25-16,39-25 16,1-1-16,26-12 15,13-14 79,27-14-78,-40-39-16,0 27 15,0 13-15,0-14 16,0 14 31,-27 13-32,-12 93-15,39-54 16,0 14-16,0-26 16,26-27 46,-13 0-62,14 0 16,12-13-16,-39-27 15,27 0-15,-27-13 16,0 14-16,0 12 16,0 14-1,-27 13-15,14 0 31,-66 40-15,52 12-16,27-12 16,0 13-16,0-26 15</inkml:trace>
  <inkml:trace contextRef="#ctx0" brushRef="#br0" timeOffset="30072.67">17780 9618 0,'0'39'110,"0"-12"-110,0 12 15,0-12-15,0 26 16,0-40-16,0 14 15,0 25-15,0-38 16,0 39-16,0-27 16,0-13-16,0 14 15,0 12 1,0-25-16,0 39 16,0-27-16,0 27 15,0-13-15,0 13 16,0-1-16,0 1 15,0-13-15,0 13 16,0 0-16,0-13 16,26 12-16,-26-25 31,0-1-31,0-12 0,0 12 31,-13 40-31,13-53 0,0 27 16,-26 13-1,26-26-15,0 12 16,-66 94-16,66-81 16,0-38-16,0 39 15,0-27-15,0-13 16,0 14-16,0 12 16,0-12-16,-27 13 15,27 26-15,0-13 16,0-14-16,0 14 15,0 0-15,0 0 16,0-13-16,0 13 16,0-14-16,0-12 15,0 39-15,0 0 16,0-13-16,0 40 16,0-54-16,0 54 15,0-14-15,0-26 16,0 27-16,0 12 15,0 1-15,0-1 16,0 1-16,0 13 16,0-40-16,0-40 15,0-12-15,0 39 16,0-27 0,0-13-16,0 14 15,0 12 1,-13-39-16,13 80 15,-27-54-15,27 14 16,0 53-16,-26-41 16,26 1-16,0-39 15,-26 39-15,-1-27 16,27 0-16,0-12 16,0 39-16,-26-14 15,12 14-15,1-26 16,13-1-16,0 27 15,0-13-15,-26 13 16,26-27-16,0 27 16,0-13-16,0 13 15,0 26-15,0 14 16,0-41-16,-27 1 16,27 0-16,-13-13 15,13-14-15,0 1 16,0 26-16,0-40 15,0 40-15,0-40 16,0 40 0,0 0-16,0 0 15,0-40-15,0 40 16,0-26-16,0-14 16,0 13-1,0-13 1,0 14-1,0-1-15,0-12 16,0 12-16,0-13 16,0 14-16,0-1 15,0-13 1,0 40 156,0-26-157,0-14 1,0 14 0,-13 12-1,0-39 17,13 27-17,0-14-15,0 13 16,0 1-16</inkml:trace>
  <inkml:trace contextRef="#ctx0" brushRef="#br0" timeOffset="31184.18">17119 15928 0,'13'0'109,"40"0"-93,-40 0-16,40 0 16,0 0-16,-14 0 15,14 0-15,14 0 16,-28-13-16,14 13 15,-26-14-15,12 14 16,-12 0-16,-14 0 16,13 0-16,1 0 15,-14 0-15,14 0 16,-14 0 0</inkml:trace>
  <inkml:trace contextRef="#ctx0" brushRef="#br0" timeOffset="31928.87">17515 15941 0,'-39'27'78,"39"-1"-78,0 14 15,0-14-15,0-13 16,0 14-16,0-1 16,0-12-16,0 12 15,0-13 1,-13 1 31,-1 25-16,14-26-31,0 40 16,0-26-1,0-14-15,-13 27 16</inkml:trace>
  <inkml:trace contextRef="#ctx0" brushRef="#br0" timeOffset="32727.35">17648 16140 0,'0'26'46,"0"1"-46,0-14 16,13 26 0,0 1-16,-13-27 15,27 14 1,-27-14 0,0 13-16,0 27 15,0-39-15,0 12 16,0-13-16,0 14 15</inkml:trace>
  <inkml:trace contextRef="#ctx0" brushRef="#br0" timeOffset="33969.1">17727 16153 0,'0'-13'125,"27"13"-125,-1 0 16,-13 0-16,14 0 15,-14 0 1,-40 0 78,14 0-79,0 0-15,0 0 16,-14 13-1,14 0 1,40-13 93,25 27-93,1-1-16,0-26 16,-26 0-16,-14 0 15,13 0-15,-12 13 78,-14 0-62,0 54 0,-14-54-16,14 13 15,0-13-15,-26 14 78,13-14-62,0 0-16,-14 14 16,1-1-16,12-26 15,1 0-15,0 14 16,0-14 46,-14 0-46,14 0-16,0 0 16,0 0-16,-1 0 15</inkml:trace>
  <inkml:trace contextRef="#ctx0" brushRef="#br0" timeOffset="35232.55">18031 16073 0,'27'0'110,"-1"0"-95,27 0-15,-40 0 16,14 0-16,-14 0 15,14 0-15,-14 0 16,13 14 0,-13-14 46,-13 26-31,0 1-31,-26-27 16,0 26-16,12 1 16,-12-1-16,-1 0 15,1-26 63,26 14 16,0 12-94,13-13 16,14-13-16,-14 14 15,-13-1-15,26-13 16,-12 0 0,-1 13-16,0-13 15,0 0 1,14 0 0,-14 13-1,-13 0 48</inkml:trace>
  <inkml:trace contextRef="#ctx0" brushRef="#br0" timeOffset="35816.33">18111 16179 0,'0'14'78,"13"-1"-78,0 0 16,27-13-16,-14 0 16,-12 0 30</inkml:trace>
  <inkml:trace contextRef="#ctx0" brushRef="#br0" timeOffset="38783.43">20386 6998 0,'0'27'140,"0"-1"-140,0 14 16,0 13-16,0-27 16,0-13-16,0 40 15,0 0-15,0-13 16,0-14-16,0 27 15,0 0 1,0-13-16,0 13 16,0 0-16,0 26 0,0-26 15,0 0 1,0 13-16,0 0 16,0-13-16,0-13 15,0 13-15,0 0 16,0-40-16,0 40 15,0-27-15,0 27 16,0-40-16,0 14 16,0 13-16,0-14 15,13 40-15,1-26 16,-14 13-16,0-13 16,0 12-16,0 1 15,0 0-15,0-13 16,0 13-16,0 53 15,0-40-15,-14-13 16,14 39-16,-26-39 16,26 0-16,0-13 15,0 13-15,0-27 16,0-13-16,-13 27 16,-1 0-16,14-14 15,-13 40 1,0-39-16,13 39 15,-26 13-15,26 14 16,0 0-16,-40 12 16,40 15-16,-27 12 15,27-40-15,0 41 16,0-27-16,0 13 16,0-27-16,0-12 15,0 52-15,0-39 16,0-1-16,0 1 15,0-54-15,0 28 16,0 12-16,0-39 16,0 13-16,0-1 15,0 1-15,0 14 16,0-28-16,0 27 16,-39 27-16,39 0 15,0 26-15,0-40 16,-27 0-16,27 14 15,0 0-15,0 39 16,0-92-16,0 79 16,0-66-16,0-1 15,0 28-15,0-27 16,-26 0 0,26-27-16,-27 27 15,1 0-15,26-13 16,0 13-16,0 26 15,0 14-15,0-1 16,0 1-16,0-1 16,0-12-16,0 39 15,0-13-15,-40 39 16,40-13-16,0 14 16,-13-14-16,0-13 15,-27 14-15,40-41 16,0 1-16,0-40 15,0-14-15,0 14 16,0-26-16,0 26 16,0-40-16,0 13 15,-13 14-15,13-13 16,-27 25 0,14-12-1,0-40 1,13 27-16,0 12 15,0-12-15,0 26 16,0-40 0,0 13-16,0 1 15,-13-27 1,-1 13 0,14 13-1,0-12 1,0 12-1,0-13 1,0 14 0,0-1-1,0-12 17</inkml:trace>
  <inkml:trace contextRef="#ctx0" brushRef="#br0" timeOffset="41264.68">20241 9075 0,'13'0'93,"13"0"-77,-12 13 0,38 14-16,-12-27 15,13 0 1,-26 0-16,-14 0 16,13 0-1,-13 0-15,-13 13 16,27-13-1,-14 0-15,14 0 16,-1 0-16,-13 0 16,14 27-16,-1-27 15,-13 0 1,14 0 0,-14 0-1,27 13 1,-27-13-1,-26 0 79,-40-13-78,40 13-16,-14-14 15,-26-12-15,40 13 16,-13-1-16,-1-12 16,1 26-16,12-13 15,-12 13-15,0 0 16,12-27-16,-12 27 16,-1-26-16,1 13 15,13-1 1,-27 14-1</inkml:trace>
  <inkml:trace contextRef="#ctx0" brushRef="#br0" timeOffset="42839.91">20320 7951 0,'13'0'110,"40"13"-95,-40-13-15,40 0 16,-26 0-16,12 0 16,-12 0-16,-1 0 15,-12 0-15,12 0 16,-13 0-1,40 0-15,-40 0 16,1 0-16,-1 0 16,13 0-16,-12 13 15,12-13-15,14 0 16,-1 13 0,-65-13 124,-14 0-140,-26-13 16,26 0-1,-12 13-15,25 0 16,-13 0-16,14 0 16,13 0-16,-14 0 15,1 0-15,13 0 16,-27-13-16,27 13 16,-1 0-1,1-13 1,0-1-16,0 14 15,-27-13 1,27 0 0,0 13-1,-14 0 1,14 0 0</inkml:trace>
  <inkml:trace contextRef="#ctx0" brushRef="#br0" timeOffset="44432.09">20360 9036 0,'-27'0'0,"40"0"156,1 0-140,25 0-16,-25 13 15,-1 13-15,13-26 16,1 0-16,12 0 15,-12 0-15,-1 0 16,-12 0 0,-54 0 218,-26-39-234,13 12 16,26 14-16,-12 0 15,39-1-15,-14 1 16,-12 0 15,13 13 0</inkml:trace>
  <inkml:trace contextRef="#ctx0" brushRef="#br0" timeOffset="47399.67">20571 8202 0,'-13'0'110,"26"13"-95,1 14 1,-1-27-16,0 0 16,27 13-16,-27 0 15,0 14 1,27-14 15,-27-13-31,0 0 78,1 13-78,-1 0 16,-26 1 124,-1-14-140,-12 26 16,-1-26-16,14 27 16,-13-27 15,-1 0 16,27 13-32,-13-13 17,0 13-1,0 0-31,-14-13 187,14 13-171,-14 1 0,27 12 234,14 1-219,12-27-15,1 26-16,12-26 15,14 0-15,-26 0 16,12 0-16,-12 0 15,-1 0-15,-13 0 16,14 0-16,13 0 16,-40-13 15,26 13-31</inkml:trace>
  <inkml:trace contextRef="#ctx0" brushRef="#br0" timeOffset="57208.28">22913 8639 0,'26'0'0,"-12"0"140,12 0-46,-13 0-94,14 0 16,-14 0-16,27-14 31,-27 1-31,0 13 16,14 0-1,-1 0-15,-13 0 16,1-13 0,-1 13-16,0 0 15,13 0 1,-12 0-16,12 0 15,1 0-15,-14 0 16,0-13 0,0 0-16,0 13 31,14 0-31,-14 0 16,0 0-16,1-14 15,-1 14-15,13 0 16,1-26-1,-14 26 1,27-13-16,-27-1 16,0 14-1,14 0-15,-14 0 16,13-13-16,14 0 16,-27 0-16,14-14 15,-14 27 1,0-13-1,14 13-15,-1 0 16,-13-26 0,14 26-1,-1 0 1,-13 0 0,1-14-16,-1 14 15,0 0 1,14-26-1,-14 26 1,13 0 0,1 0-1,-14 0-15,40 0 16,-40-13 0,-13-1-16,40 14 15,-27 0-15,27 0 16,-27 0-16,13 0 15,14 0-15,-40-13 16,27 13-16,-1 0 16,-13 0-16,14 0 31,-14 0-31,27-13 16,-27 0-16,0 13 15,14 0 1,-1 0-16,-13 0 15,14 0-15,-14 0 16,27 0-16,-1 0 16,-26 0-16,14-27 15,13 27-15,-1-13 16,-25 13 0,38 0-16,-38 0 15,12 0-15,1 0 16,-1-13-16,-13 0 15,27 13-15,-14 0 16,1 0-16,-1-14 16,-12 1-16,12 13 15,-13 0-15,1 0 16,-1-13-16,0 13 16,13 0-16,1-13 15,-14-1-15,14 14 16,-14-13-1,13 13 1,-13 0-16,14 0 0,13-13 16,-40 0-1,26-1-15,1 14 16,-14 0-16,40 0 16,-27-26-1,-13 26-15,14 0 16,13-13-16,-40 0 15,39 13-15,-12 0 16,-1 0-16,1 0 16,-14-27-16,13 27 15,1 0-15,39-13 16,-26 0 0,-27-1-16,0 14 15,40 0-15,-13-13 16,-40 0-1,26 13 1,-13 0-16,27 0 16,0-13-16,-14-14 15,14 27 1,-27-13-16,0 0 16,1 0-1,12 13 1,27 0-1,-53-14-15,13 1 16,27 13 15,-40-13-15,40 0 15</inkml:trace>
  <inkml:trace contextRef="#ctx0" brushRef="#br0" timeOffset="62009.06">20214 14023 0,'13'0'125,"14"0"-109,-14 0-1,14 0-15,-14 0 16,13 0-16,1 0 15,-14 0-15,13 0 16,-12 0-16,12-27 16,1 27-16,-14 0 47,13 0-32,1 0-15,-14 0 16,13 0-16,14 0 15,-27 0 1,14 0-16,-1 0 16,-13 0-16,14 0 15,-1-26 1,-12 26-16,12 0 16,-13 0-16,40 0 15,-26 0-15,26 0 16,-14 0-16,14-26 15,-26 26-15,26 0 16,-14 0-16,-26 0 16,1 0-1,-1 0-15,13 0 16,-12 0-16,39 0 16,-27 0-16,0 0 15,14 0-15,13 0 16,0 0-16,-40 0 15,40-27-15,0 27 16,0 0-16,-40 0 16,27 0-16,0 0 15,-27 0-15,13 0 16,27 0-16,-40 0 16,14 0-16,-14 0 15,14 0-15,-1 0 16,-13 0-1,14 0 1,-14 0 15,13 0-15,1 0-16,-14 0 16,13 0-16,1 13 15,-14-13 1,14 0-1,-14 0 1,13 0-16</inkml:trace>
  <inkml:trace contextRef="#ctx0" brushRef="#br0" timeOffset="63441.1">22476 13838 0,'0'0'0,"27"0"0,39 0 15,-53 0 1,27 0 156,-27 0-172,0 0 31,14 0-31,-1 0 31,-13 0 32,1 0-48,-1 0 64,0 0-48,0 13-31,1 0 15,-1-13 1,13 27 15,-12-27 47,-14 26-62,-27 14 0,-26-14-1,27-13 1,-27-13 0,0 27-16,0 13 15,0-14-15,-40 1 16,67-27-16,-27 26 15,13-13-15,40 0 16,-26-13-16,13 0 31,13 14-15,-40-1 0,27 0-1,0 0 1,-1-13-1,1 14-15,26-14 94</inkml:trace>
  <inkml:trace contextRef="#ctx0" brushRef="#br0" timeOffset="66704.7">24368 3757 0,'0'13'140,"0"14"-124,-13 12-16,13 14 16,0 14-16,-40 12 15,40-39-15,-13 26 16,0-27-16,13-12 15,0 13-15,0-14 16,-27 27-16,27-13 16,0-14-16,0 67 15,0-54-15,-26 14 16,26 27-16,-13-41 16,13 1-16,-40 53 15,27-54 1,13-12-16,0-1 15,0 54-15,0-27 16,0-14-16,0-12 16,-27 26-16,-12 0 15,39-27-15,0 27 16,0-40-16,0 80 16,13-54-16,-13 41 15,39 12-15,-39-25 16,0-1-16,0 13 15,27-66-15,-27 80 16,0-80-16,13 53 16,-13-26-16,0 13 15,0 0-15,40 26 16,-40-26-16,0 0 16,0-13-16,0 13 15,0 0-15,0-1 16,0-38-16,0 39 15,0 0-15,0-27 16,0 14-16,0 13 16,0-1-1,0-38-15,0 12 16,0 14-16,0 13 16,0-27-16,0 27 15,0-13-15,0 13 16,0 0-16,0-40 15,0 40-15,0 0 16,0-40-16,0 40 16,0 0-16,0-40 15,0 40-15,-13 0 16,13 0-16,0 26 16,0-26-16,0 0 15,0 0-15,0-13 16,0 52-16,0-52 15,0 52-15,0-12 16,0-27-16,0 0 16,0 0-16,0-14 15,0 14-15,0-26 16,0 12-16,0 14 16,0-26-16,0-14 15,0 40-15,0 0 16,0 0-16,0-14 15,0 14-15,0 27 16,0-27 0,0 0-16,0 13 15,0 0-15,0-13 16,0 0-16,0-14 16,0-12-16,0 26 15,0-40-15,0 40 16,0-27-16,0 14 15,0 13-15,0-13 16,0-14-16,0 1 16,0 25-16,0-12 15,0 13-15,0-26 16,0 52-16,0-39 16,0 12-16,0 15 15,0-1-15,0 0 16,0 27-16,0-14 15,0 14-15,0-41 16,0 28-16,0 12 16,0 1-16,0-40 15,0-13-15,0 52 16,0-12-16,0 12 16,0 40-16,0-39 15,0 13 1,0 13-16,0 13 15,0-39-15,0 39 16,0-92-16,0 52 16,0-25-16,0-1 15,0-13-15,0 26 16,0-26-16,0 0 16,0-13-16,0 12 15,0 1-15,0 0 16,0-13-16,0 13 15,0-27-15,0 14 16,0 13-16,0 0 16,0 0-16,0-13 15,0 12-15,0 1 16,0-39-16,0 38 16,0 1-16,0 0 15,0-39-15,0 78 16,0-65-16,0 39 15,0-13-15,0 26 16,0-26-16,0 26 16,0 14-16,0 0 15,0-1-15,0 40 16,0-92-16,-27 53 16,27 39-1,0-39-15,0-1 16,0-12-16,0 12 15,0 1-15,0-40 16,0 26-16,0-26 16,0-13-16,0 52 15,0-39-15,0-13 16,0 53-16,0-54 16,0 14-16,0 0 15,0-40-15,0 40 16,0-26-16,-26-1 15,26 14-15,0 13 16,0-27-16,0-13 16,0 14-16,0 26 15,0-40-15,0 13 16,0-12-16,0 12 16,0 1-1,-14-27 1,1 13-1,13 13-15,0-12 32,0 12-32,0-13 15</inkml:trace>
  <inkml:trace contextRef="#ctx0" brushRef="#br0" timeOffset="81200.48">26419 7964 0,'26'26'203,"-13"-12"-188,1-1-15,-14 13 16,13-12 0,13-1-1,-26 40 1,0-40-16,13-13 15,-13 13-15,14 14 16,-1-27-16,-13 26 16,0-13-1,13-13-15,-13 27 16,0-14-16,27 13 16,-27-12-16,0-1 15,0 0-15,0 14 16,13 12-1,-13-12 32,13-27-47,0 13 16,-13 13-16,0-12 16,0 12-16,0 1 15,0-14-15,0 13 16,0-12-1,0 12 1,0 0-16,0-12 16,0 12-1,0-13 1,0 14-16,0-1 16,0-13-1,0 14 1</inkml:trace>
  <inkml:trace contextRef="#ctx0" brushRef="#br0" timeOffset="82215.78">26458 8639 0,'0'26'47,"0"14"-47,0-1 15,14-12-15,-1 13 16,0-14-16,0 14 15,0-1-15,27 1 16,-40-27-16,27 14 16,-27 26-16,13-27 15,13-13-15,-12 27 16,12-13 0,-13-14-1,40-13 79,-40 0-94,14-27 16,-1 1-16,1-1 15,12-12-15,1 12 16,-13-12-16,-1 12 15,-13-13-15,27 1 16,-14-14-16,-26 26 16,27 14-16,-27-13 15,13-14-15,-13 14 16,13 12 0,1 14-1</inkml:trace>
  <inkml:trace contextRef="#ctx0" brushRef="#br0" timeOffset="88007.57">3241 12449 0,'27'0'281,"-1"0"-265,-13 0-16,14 0 15,26 0 1,-40 0-16,40 0 15,-27 0-15,14 0 16,13 0-16,-27 0 16,14 0-16,13 0 15,0 0-15,0 0 16,0-14-16,-14 14 16,1 0-16,0 0 15,39-39-15,-26 39 16,0 0-16,-13 0 15,13 0-15,-1 0 16,-25 0 0,39-13-16,-53 13 15,27 0-15,-14 0 16,14 0-16,0-14 16,0 1-16,-14 13 15,14 0-15,-14 0 16,-13 0-16,40-26 15,13-1-15,-52 27 16,39 0-16,-1-26 16,1-1-16,-13 27 15,-13-26-15,25 26 16,1-27-16,-26 27 16,-14 0-16,40 0 15,0-26-15,0 26 16,0 0-16,0-27 15,0 1-15,-14 26 16,1-13-16,26-1 16,-13-12-16,0 26 15,0-26-15,39-14 16,-39 40-16,14 0 16,12-27-16,-26 27 15,-14 0 1,-12 0-16,26 0 15,-40 0-15,14 0 16,-1-26-16,14 26 16,-14 0-16,27-27 15,-13 27-15,26 0 16,-53-26-16,40 26 16,-13-13-16,-1 13 15,1 0-15,0-13 16,-1-1-16,14 14 15,-39 0-15,39 0 16,-1-26-16,1 26 16,0-27-16,-13 27 15,-14 0-15,27 0 16,-39 0-16,39-26 16,-1 26-16,1 0 15,-26-13-15,12 0 16,14 13-16,27 0 15,-41-27-15,1 27 16,13-26-16,-13 26 16,13-27-1,-27 27-15,27-26 16,0-1-16,0 27 16,0 0-16,26 0 15,-26-26-15,40-1 16,13-12-16,-1 25 15,-25-39-15,12 53 16,1-26-16,-40 0 16,0 26-16,26 0 15,-26-27-15,0 27 16,13 0-16,27-13 16,-27 0-16,26 13 15,-39-27-15,40 27 16,-14-13-16,-52 0 15,26 13-15,0 0 16,0 0-16,-14-27 16,41 27-16,12-39 15,-52 39-15,39 0 16,14-27-16,0 27 16,12-13-16,-25-14 15,26 14-15,-67 0 16,14 13-16,0 0 15,0-26 1,-13 26-16,-14 0 0,27-27 16,0 1-1,0 26-15,0-27 16,39 27-16,-78-13 16,39 13-16,-1-27 15,1-12-15,0 39 16,0 0-16,-13 0 15,13-27-15,0 27 16,39 0-16,-52 0 16,0 0-16,26-13 15,-13 13-15,0-26 16,13 26-16,0 0 16,-13-40-16,40 40 15,-1 0-15,-52-13 16,26 13-16,-53 0 15,40 0-15,-13-14 16,-1 1-16,1 13 16,26-13-16,-26 0 15,13 13-15,13-13 16,-26-1-16,13 14 16,26 0-16,-26-26 15,40 26 1,-1-40-16,-26 40 15,0 0-15,27-26 16,-40 26-16,0-27 16,0 27-16,-27 0 15,54 0-15,-27 0 16,-1-26-16,-12 26 16,13 0-16,0-27 15,0 27-15,26 0 16,-26-26-16,40 26 15,-1 0-15,-39-27 16,40 27-16,-53 0 16,13-26-16,-1 26 15,1 0-15,14-26 16,-1 26-16,-13 0 16,0-27-16,-1 27 15,28 0-15,-27-26 16,0 26-16,0 0 15,-1-27-15,-38 27 16,39 0-16,-27 0 16,14 0-16,-1-13 15,1 0-15,13 13 16,-13 0-16,-14-27 16,40 27-1,0 0-15,14-13 16,-14 0-16,27 13 15,-40-27-15,-1 27 16,28 0-16,-27-26 16,39 26-16,-39 0 15,-40 0-15,40 0 16,0-27-16,27 14 16,-54 0-16,67 13 15,-1-40-15,-39 40 16,27-26-16,-27-1 15,39 1-15,-39 26 16,-26-27-16,25 27 16,-25-13-16,13 0 15,13 13-15,-14-13 16,-12-1-16,-1 14 16,27 0-16,0 0 15,-40-13-15,40 13 16,26 0-16,-12-26 15,-54 26-15,66 0 16,-13-40 0,-26 40-16,53 0 15,-1-26-15,-39 26 16,27 0-16,-28-27 16,1 27-16,27 0 15,-27-26-15,0 26 16,26 0-16,-26 0 15,13-13-15,13-1 16,-65-12-16,78 26 16,-26 0-16,14-27 15,-14 27-15,0-26 16,27 26-16,-40-40 16,26 27-16,-53 0 15,1 13-15,-1 0 16,14 0-16,-14 0 15,27-27-15,-26 27 16,13 0-16,52 0 16,-39-26-16,13 26 15,0 0-15,27-27 16,0 27-16,-41-26 16,15 26-16,25 0 15,1-13 1,-14-1-16,1 14 15,-1-39-15,-13 39 16,13-13-16,-52-1 16,26 14-16,-27 0 15,-12-13-15,38 13 16,-25 0-16,13 0 16,13 0-16,-1 0 15,1-26-15,0 26 16,13-14-16,1 1 15,25 13-15,1-40 16,-1 40-16,1-26 16,39 26-16,-79-26 15,0 26-15,0 0 16,-40 0-16,27-14 16,-27 1-16,27 13 15,13 0-15,0 0 16,-40-26-16,40 26 15,39 0-15,-52 0 16,13-27-16,0 27 16,13-13-16,-26 0 15,39 13-15,-26 0 16,13-13 0,-26-1-16,66 1 15,-40 0-15,27-14 16,-1-12-16,1 39 15,-14-27-15,-13 27 16,27-26-16,-67-1 16,27 27-16,0 0 15,-13 0-15,-14 0 16,27-26-16,40 26 16,-54 0-16,54-27 15,0 27-15,-1-39 16,1 39-16,0-27 15,-1 27-15,-13 0 16,-12-26-16,12 26 16,-13-27-16,-26 27 15,52 0-15,-39-26 16,-13 26-16,53 0 16,-27 0-16,13-40 15,-39 40-15,26 0 16,13-26-16,14 26 15,0-27-15,-1 27 16,-52 0-16,52-26 16,-39 26-1,0-27-15,0 27 16,27 0-16,-14-13 16,-27 0-16,41 13 15,-1-13-15,-13-14 16,27 27-16,0-26 15,-1 26-15,1-27 16,-40 27-16,0 0 16,-14 0-16,14-26 15,0 26-15,0 0 16,26-40-16,-26 40 16,0 0-16,40-26 15,-14 26-15,40-27 16,-79 27-16,39 0 15,-52-26-15,-14 26 16,13 0 0,1 0-16,-14 0 15,14 0 1</inkml:trace>
  <inkml:trace contextRef="#ctx0" brushRef="#br0" timeOffset="92720.17">24276 5874 0</inkml:trace>
  <inkml:trace contextRef="#ctx0" brushRef="#br0" timeOffset="97824.74">24209 5980 0,'-26'0'125,"-1"0"-110,14 0 32,0 0 16,0 0-63,13 13 15,-13 0 1,-14-13 15,27 13-15,-13-13 15,0 14 0,13-1 1,-14-13-17,1 13 1,0 0-1,13 0 1,0 14 0,0-1-1,0-12-15,0-1 16,-13 0-16,13 0 16,0 0-1,0 1-15,0-1 16,0 13-1,0-12 1,0 12 0,0-13-16,0 14 15,0-1 1,0 14 0,0-27-1,0 14-15,0-14 16,0 13 15,0 1-15,0-14-1,0 13 1,0-12 0,0 12-16,0 1 15,0-14 1,0 13-1,26-12 1,-26 12-16,0 0 16,0-12-1,0 12-15,0-13 16,0 14 0,0-1-1,0-13-15,0 14 16,27-1-1,-27-12 1,0 12-16,0-13 16,0 14-1,0-1-15,0-13 16,0 14 0,0-14 15,0 14-16,0-1 17,0-13-1,0 14 0,0-14 0,-14 0-15,1 0-16,-13 1 31,12 12-31,-12 1 16,13 12 0,0-39-1,-1 40-15,14 13 31,-13-53-31,0 13 16,13 14-16,-13-14 31,-1 0-31,14 0 16,-13-13 0,-13 0 30,26 13-46,-13 1 32,-14-14-17,14 0-15,-14 0 16,14 0 0,-13 0-16,-1 0 15,14 0 1,-13 0 15,12 0 0,-12 0-15,-1 0 0,14 0 15,13 13 109,27-13-108,-14 13-17,-13 0 1,26-13 15,-12 0 16,-1 0-16,0 14-15,0-14 0,0 13-16,1-13 46,-14 13-30,13 0 15,0 1-15,0-14-16,-13 13 16,14 0 30,-1-13-46,-13 26 16,0-12 0,13-14-1,-13 26 1,13-13-16,1-13 16,-14 27-16,0-14 15,0 0-15,13 1 16,-13-1-16,0 13 15,0-13-15,26 14 16,-26-1 0,0-12-16,0 12 15,0-13-15,0 14 16,0-1 0,0-13-16,0 14 15,13 13-15,-13-14 16,0-13-1,0 14 1,0-1-16,0-13 16,14 1-16,-1-1 15,-13 0-15,0 14 16,0-14-16,0 13 16,0-13-16,0 14 15,0-1 1,0-12-1,0 12 1,0-13 0,0 14-16,0-1 15,13 1 1,-13-14-16,0 13 16,0-12-16,0 39 15,0-40 1,0 13-1,0 1 1,0-14 0,0 13-1,0-12 17,0 12-17,0 0 1,27-12 15,-27 12-15,13 14-1,40-14 32,-27 1 0,1-27-16,-14 13 16,13-13 63,-12 0-64,-1 13-46,0 0 313,13 1-282,-12-14 47</inkml:trace>
  <inkml:trace contextRef="#ctx0" brushRef="#br0" timeOffset="100479.92">22807 7263 0,'0'-13'172,"13"13"-172,1 0 15,-1 13-15,13 0 16,-13-13 0,1 0-16,-1 13 15,0 1-15,0-1 16,14-13-1,-14 13 1,-13 0 0,27-13-1,-14 13 1,26 1 15,-25-1-15,-14 0 187,0 0-203,-14 1 16,-12 12-1,-14-13-15,27-13 16,0 0-1,0 13 1,-1 1 0,1-14-16,0 13 15,0-13 1,13 13-16,-40 0 16,27 1-1,0-1 1,-1 0-1,1 0 17,0 1 280,13-1-296,13 13-16,0-13 15,14 1-15,-14-14 16,0 0-16,14 0 16,-1 26-16,-13-26 15,14 27-15,-1-27 47,1 13 188</inkml:trace>
  <inkml:trace contextRef="#ctx0" brushRef="#br0" timeOffset="102712.71">21048 8493 0,'-27'0'172,"27"13"-47,0 14-94,0-14-31,0 14 125,0-14-31,13-13-78,14 13 15,-14-13-31,0 0 16,1 0-16,-14 13 15,13 0-15,0-13 16,13 0 0,1 0 15,-27-13 109,0-13-124,0-1 15,-13 27-15,-1 0 15,1-13-31,0 0 47,0 13 0,-14 0 0,14-13 0,-13 13 15</inkml:trace>
  <inkml:trace contextRef="#ctx0" brushRef="#br0" timeOffset="105408.07">23085 7792 0,'13'0'172,"14"0"-156,-14-26 0,0 12-1,0 1 1,-13-13 124,14 12 267,-1 14-173,-13 27-218,0-14-16,0 14 15,0-14 1,0 13 0,0 1 15,0-14 281,0 40-280,0-27-17,0-12 1</inkml:trace>
  <inkml:trace contextRef="#ctx0" brushRef="#br0" timeOffset="115031.13">24196 8308 0,'-13'0'375,"13"-13"-359,26 13 15,-12 0-15,12 0-1,-13 0 16,27-14-15,-27 1 0,0-13-1,14 26 1,-1-27 0,-12 27-16,39-13 15,-40 0 1,0 0-16,0 13 15,14 0 1,-1-27-16,14 27 16,-27 0-1,0-13-15,14-14 16,-14 27 0,0 0-16,0-26 15,-13 0 1,14 26-16,12-27 15,1 1 17,-14-1-17,0 27 1,0-39 0,0 39-1,-13-27-15,0-26 16,0 40-1,0-27-15,14 27 16,-14 0 0,0-14-1,0 14 17,0-13-17,0-1 1,13 1-1,0 12-15,-13-12 16,0 13 0,0-14-1,0 14-15,0 0 16,0 0-16,0-1 16,0 1-16,0 0 15,0 0-15,0-14 16,0 14 15,0-13-31,0-1 16,13 1-1,-13 12 1,0-12 0,27-27-1,-27 27 1,0 12-16,0 1 15,13 0-15,0 0 16,-13-1-16,14 1 16,-14 0-16,0 0 15,13 0 1,0-1-16,-13-12 16,13 13-1,14-14 1,-14 1-1,-13 12 1,13 1-16,14 0 16,-1-13-1,-13-1 1,1 14-16,-1 13 16,-13-13-1,13-1-15,27 14 16,-40-13 31,26 13-32,-39 0 251,0-13-250,13 0-1,-27-1 1,14 14 15,0-13-31,0 0 16,-14 13-1,14-13 17,-14-14-17,14 27 16,0 0-15,0-13-16,-1 13 16,1-13-1,0 0-15,-13-14 32,26 1-32,0 13 0,0-14 15,0 14-15,-14-27 16,14 27-1,0 0-15,0-14 16,0 14-16,0-13 16,-26-1-1,26 14-15,0-14 47,0 14-31,0 0-1,0 0-15,0-14 16,0 14 0,0-13-1,0 12 1,0-12 15,-13 13-31,-1 13 16,14-14-1,-13 1 1,13 0-16,-13 0 16,0-1-16,13 1 15,0 0 1,-14 0 0,1 13-1,13-13-15,-13-1 31,0 1-15,0 13 0,-1 0-1,1-13 1,13 0-16,-13 13 16,0-14-16,-1 1 31,14 0-16,-26 13 1,13 0 0,13-13-1,-27 13 1,27-13 15,-13 13-31,-27-14 16,40 1-16,-26-13 31,-1 26-31,14-14 16,-26 1-1,25 0 1,1 13 0,-27-13 15,27-1 0,0 14-15,0 0-1,-1-13 1,1 13 31,-13 0-16,13 0-31,-14 0 31,1 0-15,12 0 31,-12 0-16</inkml:trace>
  <inkml:trace contextRef="#ctx0" brushRef="#br0" timeOffset="140783.76">24302 8361 0,'0'40'375,"0"-14"-359,0 0 31,0-12 31,0 12-63,0-13 1,0 14 0,0-14 93,13 0-93,0-13-16,1 0 31,-1 14 0,0-1-15,14-13 202,-14-13-202,0 13 31,14 0-31,-14 0 77,-40 0 64,14 0-157,-13 0 15,-1 0 1,14 13-1,-14-13 1,14 13 0,-26 13 15,39-12 0,-14-1-31,1 0 16,-13 14-1,26-14 1,0 13 0,0 1-16,0-14 15,0 13-15,0-12 16,0 12-16,0-13 16,13 1 15,0-1-31,0 0 15,1-13 1,-1 0-16,-13 13 31,13 0 1,0-13-17,0 14 63,-13 12-62,-52 1 0,38-27-1,-12 26-15,-1-26 16,14 0-1,-13 0 1,12 13-16,-12-13 78,-14 14-62</inkml:trace>
  <inkml:trace contextRef="#ctx0" brushRef="#br0" timeOffset="154223.66">24143 8255 0,'13'0'156,"1"0"-140,12 0 15,1 0-15,-14 0 15,13 0 0,-12 0-15,12 0-16,0 0 15,-12 0 1,12 0 15,-39 0 125,0 0-140,-1-13 0,1 13-16,0 0 47,-27-13-16,27-1 0,0-12-15,-14 26-1,14 0 1,13-13 0,-26-14-1</inkml:trace>
  <inkml:trace contextRef="#ctx0" brushRef="#br0" timeOffset="156840.54">23958 5900 0,'40'0'172,"-27"0"-172,40 0 16,-40 0 0,14 0-1,-1 0 1,-13 0-16,14 0 15,-14 0 1,13 0-16,27 0 16,-39 0-1,12 0-15,14 0 16,-14 0 0,-13 0-16,14 0 15,-1 0 1,-12 0-1,12 0 32,-39 0 78,0 0-109,-14-13-16,-13 0 16,27 13-16,0 0 15,-14-27-15,-25 27 16,38 0-1,-25-13 1,25 0-16,1 13 16,-13 0-16,12 0 15,-12 0 1,0 0-16,12 0 16,-12 0-1,13 0 1,-14 0-1,1 0 64,65 0 108,-12 13-171,13 14-16,-14-27 15,-13 13-15,0-13 16,1 13 0,-14 0-1,13-13 110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7FE729-57E5-4E64-989B-8BE310BA4D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29E360B-3F94-481B-95E1-2FFD79BC17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1D6DEA9-9244-4ACE-91AA-09B531D52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16150-CB99-4005-B4EF-856871D9E2DA}" type="datetimeFigureOut">
              <a:rPr lang="cs-CZ" smtClean="0"/>
              <a:t>18.10.2021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3181431-B1E6-44A2-9753-82A51B841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4F7AC9F-3604-4560-99D3-2434DC7FB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FBC11-128C-4B12-924D-0E9E4C2BDF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9618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6D86A25-B3C7-4803-AAF7-F7D601E30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EBCB4AF-185D-4322-99FE-30D98E137A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6808E6F-1D6B-4F46-B275-8D83B0486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16150-CB99-4005-B4EF-856871D9E2DA}" type="datetimeFigureOut">
              <a:rPr lang="cs-CZ" smtClean="0"/>
              <a:t>18.10.2021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F7C21B1-9A53-4299-824C-C21504808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9F62E97-BC89-4634-BC7F-6DE0CF88F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FBC11-128C-4B12-924D-0E9E4C2BDF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7037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BAF7E130-0494-4770-866B-904409DA62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67C9C9A-EE4C-4B82-A11F-026C2D1B8B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D721D18-C5D4-4806-803D-1E4E3523B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16150-CB99-4005-B4EF-856871D9E2DA}" type="datetimeFigureOut">
              <a:rPr lang="cs-CZ" smtClean="0"/>
              <a:t>18.10.2021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7BD9238-FC13-4638-BAFD-2EAA7E0AF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AC5FAEE-3ACB-42C6-AFEC-C22362C3A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FBC11-128C-4B12-924D-0E9E4C2BDF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4599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481403-8660-4312-AE93-F23A16479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4F4E7FD-4248-43EC-8951-8C62E5854A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1CB993A-4D33-44E2-A89D-4247E0BCC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16150-CB99-4005-B4EF-856871D9E2DA}" type="datetimeFigureOut">
              <a:rPr lang="cs-CZ" smtClean="0"/>
              <a:t>18.10.2021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5693A03-99D8-4B0C-8E81-6CE3C7836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26E4AAC-4C30-42E5-A973-FA8C57B6F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FBC11-128C-4B12-924D-0E9E4C2BDF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1043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347D65-59A7-440A-A89F-0505CDAD1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24CC2FC-AC34-4CF8-B05F-79526D4402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A70BB1D-F711-4F51-BB20-ED0D545CE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16150-CB99-4005-B4EF-856871D9E2DA}" type="datetimeFigureOut">
              <a:rPr lang="cs-CZ" smtClean="0"/>
              <a:t>18.10.2021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42EEC86-3803-4C0D-992B-D3C60867F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7665B5E-D6A0-429C-9CEA-42DB976E0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FBC11-128C-4B12-924D-0E9E4C2BDF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6445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B53013-C32B-4399-A617-242859D94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791BD9C-CE00-4406-A2B0-929B33ACD1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C1116E1-20FF-424F-8458-8E375B3023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628F931-B0A4-428A-AC48-96B0601EF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16150-CB99-4005-B4EF-856871D9E2DA}" type="datetimeFigureOut">
              <a:rPr lang="cs-CZ" smtClean="0"/>
              <a:t>18.10.2021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B3BD8DA-B733-4909-ADE2-F4A8FC3C2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8612AEF-CEBC-497F-93FF-AE1FB9455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FBC11-128C-4B12-924D-0E9E4C2BDF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0268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AA1A93-774F-4080-8199-FEFEEF502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90BF719-3F83-4809-A3E2-84E809805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53E536C-BD99-4E1C-8C75-DD67FDBB48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B4043B53-C96E-47F6-8DC0-E33AD852C1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8E7CD1E-CF73-4F69-B223-3B178423B1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018FAA06-10D4-4119-A7C1-8255A7038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16150-CB99-4005-B4EF-856871D9E2DA}" type="datetimeFigureOut">
              <a:rPr lang="cs-CZ" smtClean="0"/>
              <a:t>18.10.2021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992EAB60-3980-4BCF-9938-AEAC39FDB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BBA4D535-32DD-433B-BC3A-2129D74B1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FBC11-128C-4B12-924D-0E9E4C2BDF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6804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D291DB-A29A-41F6-B122-2E885FC76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E2E090F-D8BE-44F2-9ACF-C0B4D39F7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16150-CB99-4005-B4EF-856871D9E2DA}" type="datetimeFigureOut">
              <a:rPr lang="cs-CZ" smtClean="0"/>
              <a:t>18.10.2021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0008C04-38E2-4069-B467-795BF74F9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22D375E-ED5B-499F-B206-D8CCE5A91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FBC11-128C-4B12-924D-0E9E4C2BDF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9309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5EE3591C-D164-406C-BE1B-76D113E85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16150-CB99-4005-B4EF-856871D9E2DA}" type="datetimeFigureOut">
              <a:rPr lang="cs-CZ" smtClean="0"/>
              <a:t>18.10.2021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9943B90F-F178-427C-A98E-3E98C7E87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B058321-6C34-4184-814E-213B7AC59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FBC11-128C-4B12-924D-0E9E4C2BDF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5101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941949-EDF2-4795-B8E0-F6E30FD0A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2ED1BFA-0BFE-4AC9-A629-78682046D8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D5A0EAD-6E74-4138-BC78-5753C3C340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C16106B-8819-4932-BD48-664337FAC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16150-CB99-4005-B4EF-856871D9E2DA}" type="datetimeFigureOut">
              <a:rPr lang="cs-CZ" smtClean="0"/>
              <a:t>18.10.2021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3D4A95D-31F3-4C67-92A8-A296785DC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E9F6AB0-ABCF-4122-AA5D-353EB904E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FBC11-128C-4B12-924D-0E9E4C2BDF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7466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1A2A673-2B91-47F0-8456-E6280AB1B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6E45AEB8-15F7-4CEC-931B-2785EBBA3D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14892F9-F6A0-4421-A3FD-9DC8E56EC7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7B54B0F-7BEB-45BE-990F-87AAD081C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16150-CB99-4005-B4EF-856871D9E2DA}" type="datetimeFigureOut">
              <a:rPr lang="cs-CZ" smtClean="0"/>
              <a:t>18.10.2021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4487978-762B-4492-B9F2-55E4AC72A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4FF4780-ECD1-4752-B825-8102D91CD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FBC11-128C-4B12-924D-0E9E4C2BDF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1842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AE4957C7-F5C8-4959-8171-0209DCE5C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FEF0759-5F43-45D7-98DF-46130667F9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9CA8D47-A39C-403D-AEDE-24C7AE6391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16150-CB99-4005-B4EF-856871D9E2DA}" type="datetimeFigureOut">
              <a:rPr lang="cs-CZ" smtClean="0"/>
              <a:t>18.10.2021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4A135D5-57B6-4CD8-9BCF-B05067B909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A04F78C-4A61-4A54-B409-B85769F1DE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DFBC11-128C-4B12-924D-0E9E4C2BDF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8876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A31ACB-61B4-416B-9EFB-BDFAAEC412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Tutoriál MNU2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3B3BFB4-4F42-4E4A-9B70-9FDF4F14AD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51725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AA15E1-9ACD-40ED-AF77-617580161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BEP hodnotově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8C67C1F-E3C9-410F-AF40-25C23E95A8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Tbep</a:t>
            </a:r>
            <a:r>
              <a:rPr lang="cs-CZ" dirty="0"/>
              <a:t> = FN / (1-VN/T)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131676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9968B6-01C8-48BD-81C7-407156C8D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8B964EF-FC9F-425F-87D8-451C263EDE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Rukopis 3">
                <a:extLst>
                  <a:ext uri="{FF2B5EF4-FFF2-40B4-BE49-F238E27FC236}">
                    <a16:creationId xmlns:a16="http://schemas.microsoft.com/office/drawing/2014/main" id="{182EA4DA-B8D6-4313-BB00-5F6F9DA34750}"/>
                  </a:ext>
                </a:extLst>
              </p14:cNvPr>
              <p14:cNvContentPartPr/>
              <p14:nvPr/>
            </p14:nvContentPartPr>
            <p14:xfrm>
              <a:off x="995400" y="204840"/>
              <a:ext cx="9982440" cy="5801040"/>
            </p14:xfrm>
          </p:contentPart>
        </mc:Choice>
        <mc:Fallback xmlns="">
          <p:pic>
            <p:nvPicPr>
              <p:cNvPr id="4" name="Rukopis 3">
                <a:extLst>
                  <a:ext uri="{FF2B5EF4-FFF2-40B4-BE49-F238E27FC236}">
                    <a16:creationId xmlns:a16="http://schemas.microsoft.com/office/drawing/2014/main" id="{182EA4DA-B8D6-4313-BB00-5F6F9DA3475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86040" y="195480"/>
                <a:ext cx="10001160" cy="5819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203063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56CC8E-93D0-4675-84C2-1BCC5CA6F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Analýza citlivosti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F4D0B3D-A398-4A55-AC11-CF8643C1B2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Co by se stalo, kdyby?</a:t>
            </a:r>
          </a:p>
          <a:p>
            <a:r>
              <a:rPr lang="cs-CZ" dirty="0"/>
              <a:t>Výchozí situace</a:t>
            </a:r>
          </a:p>
          <a:p>
            <a:r>
              <a:rPr lang="cs-CZ" dirty="0"/>
              <a:t>Zisk = 40 000,-</a:t>
            </a:r>
          </a:p>
          <a:p>
            <a:r>
              <a:rPr lang="cs-CZ" dirty="0"/>
              <a:t>Q = 2 680</a:t>
            </a:r>
          </a:p>
          <a:p>
            <a:r>
              <a:rPr lang="cs-CZ" dirty="0"/>
              <a:t>FN = 27 000</a:t>
            </a:r>
          </a:p>
          <a:p>
            <a:r>
              <a:rPr lang="cs-CZ" dirty="0" err="1"/>
              <a:t>VNj</a:t>
            </a:r>
            <a:r>
              <a:rPr lang="cs-CZ" dirty="0"/>
              <a:t> = 15</a:t>
            </a:r>
          </a:p>
          <a:p>
            <a:r>
              <a:rPr lang="cs-CZ" dirty="0" err="1"/>
              <a:t>Cj</a:t>
            </a:r>
            <a:r>
              <a:rPr lang="cs-CZ" dirty="0"/>
              <a:t> = 40</a:t>
            </a:r>
          </a:p>
          <a:p>
            <a:r>
              <a:rPr lang="cs-CZ" dirty="0" err="1"/>
              <a:t>Zmin</a:t>
            </a:r>
            <a:r>
              <a:rPr lang="cs-CZ" dirty="0"/>
              <a:t> = 15 000</a:t>
            </a:r>
          </a:p>
        </p:txBody>
      </p:sp>
    </p:spTree>
    <p:extLst>
      <p:ext uri="{BB962C8B-B14F-4D97-AF65-F5344CB8AC3E}">
        <p14:creationId xmlns:p14="http://schemas.microsoft.com/office/powerpoint/2010/main" val="15472949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E5AE8E-3E0F-40EE-A15E-0A97BD5E5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AFE4E806-DE73-4247-AE57-EB9DF3802A1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dirty="0"/>
                  <a:t>Q=?, </a:t>
                </a:r>
                <a:r>
                  <a:rPr lang="cs-CZ" dirty="0" err="1"/>
                  <a:t>Cj</a:t>
                </a:r>
                <a:r>
                  <a:rPr lang="cs-CZ" dirty="0"/>
                  <a:t>=?, </a:t>
                </a:r>
                <a:r>
                  <a:rPr lang="cs-CZ" dirty="0" err="1"/>
                  <a:t>VNj</a:t>
                </a:r>
                <a:r>
                  <a:rPr lang="cs-CZ" dirty="0"/>
                  <a:t>=?, FN = ?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cs-CZ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𝐶𝑗</m:t>
                        </m:r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cs-CZ" b="0" i="1" smtClean="0">
                        <a:latin typeface="Cambria Math" panose="02040503050406030204" pitchFamily="18" charset="0"/>
                      </a:rPr>
                      <m:t>∗</m:t>
                    </m:r>
                    <m:sSub>
                      <m:sSub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cs-CZ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𝑉𝑁𝑗</m:t>
                        </m:r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cs-CZ" b="0" i="1" smtClean="0">
                        <a:latin typeface="Cambria Math" panose="02040503050406030204" pitchFamily="18" charset="0"/>
                      </a:rPr>
                      <m:t>∗</m:t>
                    </m:r>
                    <m:sSub>
                      <m:sSub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cs-CZ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𝐹𝑁</m:t>
                        </m:r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cs-CZ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cs-CZ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𝐶𝑗</m:t>
                        </m:r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cs-CZ" b="0" i="1" smtClean="0">
                        <a:latin typeface="Cambria Math" panose="02040503050406030204" pitchFamily="18" charset="0"/>
                      </a:rPr>
                      <m:t>∗</m:t>
                    </m:r>
                    <m:sSub>
                      <m:sSub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cs-CZ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𝑉𝑁𝑗</m:t>
                        </m:r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cs-CZ" b="0" i="1" smtClean="0">
                        <a:latin typeface="Cambria Math" panose="02040503050406030204" pitchFamily="18" charset="0"/>
                      </a:rPr>
                      <m:t>∗</m:t>
                    </m:r>
                    <m:sSub>
                      <m:sSub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cs-CZ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𝐹𝑁</m:t>
                        </m:r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AFE4E806-DE73-4247-AE57-EB9DF3802A1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894372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7E55892-01E7-4D6C-9BCF-83567EDE0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Citlivost ceny (</a:t>
            </a:r>
            <a:r>
              <a:rPr lang="cs-CZ" dirty="0" err="1"/>
              <a:t>Cj</a:t>
            </a:r>
            <a:r>
              <a:rPr lang="cs-CZ" dirty="0"/>
              <a:t>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193ED6-2760-4E93-A6EE-6B2923B5A4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15 000 = (</a:t>
            </a:r>
            <a:r>
              <a:rPr lang="cs-CZ" dirty="0" err="1"/>
              <a:t>Cj</a:t>
            </a:r>
            <a:r>
              <a:rPr lang="cs-CZ" dirty="0"/>
              <a:t> - 15) *2 680 – 27 000  /   + 27000</a:t>
            </a:r>
          </a:p>
          <a:p>
            <a:r>
              <a:rPr lang="cs-CZ" dirty="0"/>
              <a:t> 42 000 = (</a:t>
            </a:r>
            <a:r>
              <a:rPr lang="cs-CZ" dirty="0" err="1"/>
              <a:t>Cj</a:t>
            </a:r>
            <a:r>
              <a:rPr lang="cs-CZ" dirty="0"/>
              <a:t> - 15) *2 680           /     : 2680</a:t>
            </a:r>
          </a:p>
          <a:p>
            <a:r>
              <a:rPr lang="cs-CZ" dirty="0"/>
              <a:t>42 000 / 2680 = </a:t>
            </a:r>
            <a:r>
              <a:rPr lang="cs-CZ" dirty="0" err="1"/>
              <a:t>Cj</a:t>
            </a:r>
            <a:r>
              <a:rPr lang="cs-CZ" dirty="0"/>
              <a:t> – 15                  /   +15</a:t>
            </a:r>
          </a:p>
          <a:p>
            <a:r>
              <a:rPr lang="cs-CZ" dirty="0"/>
              <a:t>(42 000 / 2680) + 15 = </a:t>
            </a:r>
            <a:r>
              <a:rPr lang="cs-CZ" dirty="0" err="1"/>
              <a:t>Cj</a:t>
            </a:r>
            <a:endParaRPr lang="cs-CZ" dirty="0"/>
          </a:p>
          <a:p>
            <a:r>
              <a:rPr lang="cs-CZ" dirty="0" err="1"/>
              <a:t>Cj</a:t>
            </a:r>
            <a:r>
              <a:rPr lang="cs-CZ" dirty="0"/>
              <a:t> = 30,67</a:t>
            </a:r>
          </a:p>
          <a:p>
            <a:r>
              <a:rPr lang="cs-CZ" dirty="0"/>
              <a:t>(40-30,67)/40 = 23,33%</a:t>
            </a:r>
          </a:p>
        </p:txBody>
      </p:sp>
    </p:spTree>
    <p:extLst>
      <p:ext uri="{BB962C8B-B14F-4D97-AF65-F5344CB8AC3E}">
        <p14:creationId xmlns:p14="http://schemas.microsoft.com/office/powerpoint/2010/main" val="19737235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D491C2-FFCE-4CF3-9F51-63E77BB0C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Citlivost </a:t>
            </a:r>
            <a:r>
              <a:rPr lang="cs-CZ" dirty="0" err="1"/>
              <a:t>VNj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5AB6D25-57CE-464B-92CB-488FD2E42F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15 000 = (40 - </a:t>
            </a:r>
            <a:r>
              <a:rPr lang="cs-CZ" dirty="0" err="1"/>
              <a:t>VNj</a:t>
            </a:r>
            <a:r>
              <a:rPr lang="cs-CZ" dirty="0"/>
              <a:t>) *2 680 – 27 000             / +27000</a:t>
            </a:r>
          </a:p>
          <a:p>
            <a:r>
              <a:rPr lang="cs-CZ" dirty="0"/>
              <a:t>42 000 = (40 - </a:t>
            </a:r>
            <a:r>
              <a:rPr lang="cs-CZ" dirty="0" err="1"/>
              <a:t>VNj</a:t>
            </a:r>
            <a:r>
              <a:rPr lang="cs-CZ" dirty="0"/>
              <a:t>) *2 680            / : 2680</a:t>
            </a:r>
          </a:p>
          <a:p>
            <a:r>
              <a:rPr lang="cs-CZ" dirty="0"/>
              <a:t>42000 / 2680 = 40 – </a:t>
            </a:r>
            <a:r>
              <a:rPr lang="cs-CZ" dirty="0" err="1"/>
              <a:t>VNj</a:t>
            </a:r>
            <a:endParaRPr lang="cs-CZ" dirty="0"/>
          </a:p>
          <a:p>
            <a:r>
              <a:rPr lang="cs-CZ" dirty="0" err="1"/>
              <a:t>VNj</a:t>
            </a:r>
            <a:r>
              <a:rPr lang="cs-CZ" dirty="0"/>
              <a:t> = 40 – 42000/2680</a:t>
            </a:r>
          </a:p>
          <a:p>
            <a:r>
              <a:rPr lang="cs-CZ" dirty="0" err="1"/>
              <a:t>VNj</a:t>
            </a:r>
            <a:r>
              <a:rPr lang="cs-CZ" dirty="0"/>
              <a:t> = 24,33</a:t>
            </a:r>
          </a:p>
          <a:p>
            <a:endParaRPr lang="cs-CZ" dirty="0"/>
          </a:p>
          <a:p>
            <a:r>
              <a:rPr lang="cs-CZ" dirty="0"/>
              <a:t>(24,33 – 15) / 15 = 0,622 … 62,2%</a:t>
            </a:r>
          </a:p>
        </p:txBody>
      </p:sp>
    </p:spTree>
    <p:extLst>
      <p:ext uri="{BB962C8B-B14F-4D97-AF65-F5344CB8AC3E}">
        <p14:creationId xmlns:p14="http://schemas.microsoft.com/office/powerpoint/2010/main" val="27374079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C8764A-06C6-4C4B-89E2-B793F923E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Citlivost objemu Q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4D0C862-B0E2-4838-8949-4A8D4F55C8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15 000 = (40 - 15) *Q – 27 000        /   + 27 000</a:t>
            </a:r>
          </a:p>
          <a:p>
            <a:r>
              <a:rPr lang="cs-CZ" dirty="0"/>
              <a:t>42 000 = (40-15) * Q</a:t>
            </a:r>
          </a:p>
          <a:p>
            <a:r>
              <a:rPr lang="cs-CZ" dirty="0"/>
              <a:t>Q = 42 000 / (40-15)</a:t>
            </a:r>
          </a:p>
          <a:p>
            <a:r>
              <a:rPr lang="cs-CZ" dirty="0"/>
              <a:t>Q = 1 680 </a:t>
            </a:r>
          </a:p>
          <a:p>
            <a:endParaRPr lang="cs-CZ" dirty="0"/>
          </a:p>
          <a:p>
            <a:r>
              <a:rPr lang="cs-CZ" dirty="0"/>
              <a:t>(2680 – 1680) / 2680 = 0,3731 …. 37,31 %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34574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8A279B-B05C-42C7-9F40-E861D98E4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Citlivost na změnu FN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9C49BA3-9029-46A2-A6A3-4FEFA146AF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15 000 = (40 - 15) *2 680 – FN 	/+FN – 15 000</a:t>
            </a:r>
          </a:p>
          <a:p>
            <a:r>
              <a:rPr lang="cs-CZ" dirty="0"/>
              <a:t>FN = (40-15)*2 680 – 15 000</a:t>
            </a:r>
          </a:p>
          <a:p>
            <a:r>
              <a:rPr lang="cs-CZ" dirty="0"/>
              <a:t>FN = 52 000</a:t>
            </a:r>
          </a:p>
          <a:p>
            <a:endParaRPr lang="cs-CZ" dirty="0"/>
          </a:p>
          <a:p>
            <a:r>
              <a:rPr lang="cs-CZ" dirty="0"/>
              <a:t>(52 000 – 27 000) / 27 000 = 0,9259 ….. 92,59 %</a:t>
            </a:r>
          </a:p>
        </p:txBody>
      </p:sp>
    </p:spTree>
    <p:extLst>
      <p:ext uri="{BB962C8B-B14F-4D97-AF65-F5344CB8AC3E}">
        <p14:creationId xmlns:p14="http://schemas.microsoft.com/office/powerpoint/2010/main" val="5789313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1779D5-A880-49B8-B02E-EB1F513EF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7F1B47C-AF98-4C5D-8AA3-77E4D330E5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Sc</a:t>
            </a:r>
            <a:r>
              <a:rPr lang="cs-CZ" dirty="0"/>
              <a:t> = 23,33 %      1.</a:t>
            </a:r>
          </a:p>
          <a:p>
            <a:r>
              <a:rPr lang="cs-CZ" dirty="0" err="1"/>
              <a:t>Svn</a:t>
            </a:r>
            <a:r>
              <a:rPr lang="cs-CZ" dirty="0"/>
              <a:t> = 62,2 %       3.</a:t>
            </a:r>
          </a:p>
          <a:p>
            <a:r>
              <a:rPr lang="cs-CZ" dirty="0" err="1"/>
              <a:t>Sq</a:t>
            </a:r>
            <a:r>
              <a:rPr lang="cs-CZ" dirty="0"/>
              <a:t> = 37,3 %         2.</a:t>
            </a:r>
          </a:p>
          <a:p>
            <a:r>
              <a:rPr lang="cs-CZ" dirty="0" err="1"/>
              <a:t>Sfn</a:t>
            </a:r>
            <a:r>
              <a:rPr lang="cs-CZ" dirty="0"/>
              <a:t> = </a:t>
            </a:r>
            <a:r>
              <a:rPr lang="cs-CZ"/>
              <a:t>92,59%      4.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62197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DEF49A-7FC9-4229-873D-3333A172C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4A4614E-169A-4EDB-8BA0-37A6661B3D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703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AC9B4E-DEF2-4C56-A0DF-76AFD90E8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Pojetí 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9ADDAD8-37B0-4B4A-8048-40326DD351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Byt, nákup 2010 Olomouc, 3+1, 75 m2 – 1 800 000 Kč</a:t>
            </a:r>
          </a:p>
          <a:p>
            <a:r>
              <a:rPr lang="cs-CZ" dirty="0"/>
              <a:t>8 000 / </a:t>
            </a:r>
            <a:r>
              <a:rPr lang="cs-CZ" dirty="0" err="1"/>
              <a:t>měs</a:t>
            </a:r>
            <a:r>
              <a:rPr lang="cs-CZ" dirty="0"/>
              <a:t> nájem</a:t>
            </a:r>
          </a:p>
          <a:p>
            <a:endParaRPr lang="cs-CZ" dirty="0"/>
          </a:p>
          <a:p>
            <a:r>
              <a:rPr lang="cs-CZ" dirty="0"/>
              <a:t>2021 – 4 000 000,-</a:t>
            </a:r>
          </a:p>
          <a:p>
            <a:r>
              <a:rPr lang="cs-CZ" dirty="0"/>
              <a:t>15 000,-</a:t>
            </a:r>
          </a:p>
          <a:p>
            <a:endParaRPr lang="cs-CZ" dirty="0"/>
          </a:p>
          <a:p>
            <a:r>
              <a:rPr lang="cs-CZ" dirty="0"/>
              <a:t>Horizont (</a:t>
            </a:r>
            <a:r>
              <a:rPr lang="cs-CZ" dirty="0" err="1"/>
              <a:t>ekon</a:t>
            </a:r>
            <a:r>
              <a:rPr lang="cs-CZ" dirty="0"/>
              <a:t>. Životnost) 15 let</a:t>
            </a:r>
          </a:p>
        </p:txBody>
      </p:sp>
    </p:spTree>
    <p:extLst>
      <p:ext uri="{BB962C8B-B14F-4D97-AF65-F5344CB8AC3E}">
        <p14:creationId xmlns:p14="http://schemas.microsoft.com/office/powerpoint/2010/main" val="16724737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2234F7-26DE-4FA1-BBDD-BE4935BFA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697C65-63BA-4455-A9D4-3A32FE2E60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79152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67A58F-35C3-4251-8DF5-39EFE59BC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5D32BB6-D6E4-4F2F-B477-99E8E27BA2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10618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D3D0D3-9379-4CE9-816B-6AC4E3A3B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5E6D3EF-C65B-4900-A48C-A5FF16ABE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15673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3C59EA-099F-417A-8396-1434E4D95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FFC5304-3503-4DEF-A7F3-135F9FE331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9406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E52C9A-39AA-4A90-BB92-A3C6E68F3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908C19E-05CC-40F0-819D-547F97A447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43135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1C41A4-AA49-47CB-AB5C-2C483EBB1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09B1D78-A877-4E23-98CB-63AEE47A0A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51039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BED2F9-3225-49D9-8F28-8C0B3A711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ACC1D73-14FA-4030-82E9-78B3687B8C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75630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7CD02C-41EE-49D7-A829-1284F2830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878122D-B810-4653-A798-0F5675D539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779972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4738F5-B8BB-4FAA-804E-7DF0EF674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40FB232-A3B5-4FEB-8803-44861E8285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1826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DAEB8C-E548-4C37-BF58-FA7B3A30D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A) Finanční (historické) pojetí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4634813-0601-4B4E-AFFB-0A2C406E64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Měsíční báze (2021)</a:t>
            </a:r>
          </a:p>
          <a:p>
            <a:endParaRPr lang="cs-CZ" dirty="0"/>
          </a:p>
          <a:p>
            <a:pPr>
              <a:tabLst>
                <a:tab pos="3852863" algn="l"/>
              </a:tabLst>
            </a:pPr>
            <a:r>
              <a:rPr lang="cs-CZ" dirty="0"/>
              <a:t>Výnosy	15 000,-</a:t>
            </a:r>
          </a:p>
          <a:p>
            <a:pPr>
              <a:tabLst>
                <a:tab pos="3852863" algn="l"/>
              </a:tabLst>
            </a:pPr>
            <a:r>
              <a:rPr lang="cs-CZ" dirty="0"/>
              <a:t>N (odpisy)	</a:t>
            </a:r>
            <a:r>
              <a:rPr lang="cs-CZ" dirty="0">
                <a:highlight>
                  <a:srgbClr val="FFFF00"/>
                </a:highlight>
              </a:rPr>
              <a:t>10 000,- </a:t>
            </a:r>
            <a:r>
              <a:rPr lang="cs-CZ" dirty="0"/>
              <a:t>= 1 800 000 / (15*12)</a:t>
            </a:r>
          </a:p>
          <a:p>
            <a:pPr>
              <a:tabLst>
                <a:tab pos="3852863" algn="l"/>
              </a:tabLst>
            </a:pPr>
            <a:r>
              <a:rPr lang="cs-CZ" dirty="0"/>
              <a:t>------------------------------------------------</a:t>
            </a:r>
          </a:p>
          <a:p>
            <a:pPr>
              <a:tabLst>
                <a:tab pos="3852863" algn="l"/>
              </a:tabLst>
            </a:pPr>
            <a:r>
              <a:rPr lang="cs-CZ" dirty="0"/>
              <a:t>HV	</a:t>
            </a:r>
            <a:r>
              <a:rPr lang="cs-CZ" dirty="0">
                <a:highlight>
                  <a:srgbClr val="FFFF00"/>
                </a:highlight>
              </a:rPr>
              <a:t>5 000,- </a:t>
            </a:r>
            <a:r>
              <a:rPr lang="cs-CZ" dirty="0"/>
              <a:t>ZISK	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Rukopis 3">
                <a:extLst>
                  <a:ext uri="{FF2B5EF4-FFF2-40B4-BE49-F238E27FC236}">
                    <a16:creationId xmlns:a16="http://schemas.microsoft.com/office/drawing/2014/main" id="{302208AF-89C4-476D-A8D9-1831A6E7DD31}"/>
                  </a:ext>
                </a:extLst>
              </p14:cNvPr>
              <p14:cNvContentPartPr/>
              <p14:nvPr/>
            </p14:nvContentPartPr>
            <p14:xfrm>
              <a:off x="4676760" y="3586320"/>
              <a:ext cx="2886480" cy="1643400"/>
            </p14:xfrm>
          </p:contentPart>
        </mc:Choice>
        <mc:Fallback xmlns="">
          <p:pic>
            <p:nvPicPr>
              <p:cNvPr id="4" name="Rukopis 3">
                <a:extLst>
                  <a:ext uri="{FF2B5EF4-FFF2-40B4-BE49-F238E27FC236}">
                    <a16:creationId xmlns:a16="http://schemas.microsoft.com/office/drawing/2014/main" id="{302208AF-89C4-476D-A8D9-1831A6E7DD3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667400" y="3576960"/>
                <a:ext cx="2905200" cy="1662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52597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13A92D-2303-447A-B1F2-20685170F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B) Hodnotové pojetí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FD8D772-056C-48D3-98E2-2CA182F264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Reprodukční cena</a:t>
            </a:r>
          </a:p>
          <a:p>
            <a:endParaRPr lang="cs-CZ" dirty="0"/>
          </a:p>
          <a:p>
            <a:pPr>
              <a:tabLst>
                <a:tab pos="4037013" algn="l"/>
              </a:tabLst>
            </a:pPr>
            <a:r>
              <a:rPr lang="cs-CZ" dirty="0"/>
              <a:t>Výnos	15 000</a:t>
            </a:r>
          </a:p>
          <a:p>
            <a:pPr>
              <a:tabLst>
                <a:tab pos="4037013" algn="l"/>
              </a:tabLst>
            </a:pPr>
            <a:r>
              <a:rPr lang="cs-CZ" dirty="0"/>
              <a:t>Náklad (odpis)	22 222,22 = 4 000 000 / (15*12)</a:t>
            </a:r>
          </a:p>
          <a:p>
            <a:pPr>
              <a:tabLst>
                <a:tab pos="4037013" algn="l"/>
              </a:tabLst>
            </a:pPr>
            <a:r>
              <a:rPr lang="cs-CZ" dirty="0"/>
              <a:t>-----------------------------------------------------</a:t>
            </a:r>
          </a:p>
          <a:p>
            <a:pPr>
              <a:tabLst>
                <a:tab pos="4037013" algn="l"/>
              </a:tabLst>
            </a:pPr>
            <a:r>
              <a:rPr lang="cs-CZ" dirty="0"/>
              <a:t>HV	- 7 222,22  Ztráta</a:t>
            </a:r>
          </a:p>
        </p:txBody>
      </p:sp>
    </p:spTree>
    <p:extLst>
      <p:ext uri="{BB962C8B-B14F-4D97-AF65-F5344CB8AC3E}">
        <p14:creationId xmlns:p14="http://schemas.microsoft.com/office/powerpoint/2010/main" val="3532673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09EF3F-F47A-4C57-88D2-61A75747B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Reprodukční cena – roční báze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B01BFAF-77DA-41EF-8286-D8D3E0784B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127500" algn="l"/>
              </a:tabLst>
            </a:pPr>
            <a:r>
              <a:rPr lang="cs-CZ" dirty="0"/>
              <a:t>Výnosy	180 000 = 12 * 15 000</a:t>
            </a:r>
          </a:p>
          <a:p>
            <a:pPr>
              <a:tabLst>
                <a:tab pos="4127500" algn="l"/>
              </a:tabLst>
            </a:pPr>
            <a:r>
              <a:rPr lang="cs-CZ" dirty="0"/>
              <a:t>N (odpisy, </a:t>
            </a:r>
            <a:r>
              <a:rPr lang="cs-CZ" dirty="0" err="1"/>
              <a:t>rep</a:t>
            </a:r>
            <a:r>
              <a:rPr lang="cs-CZ" dirty="0"/>
              <a:t>. cena)	266 666,67 = 4 000 000 / 15</a:t>
            </a:r>
          </a:p>
          <a:p>
            <a:pPr>
              <a:tabLst>
                <a:tab pos="4127500" algn="l"/>
              </a:tabLst>
            </a:pPr>
            <a:endParaRPr lang="cs-CZ" dirty="0"/>
          </a:p>
          <a:p>
            <a:pPr>
              <a:tabLst>
                <a:tab pos="4127500" algn="l"/>
              </a:tabLst>
            </a:pPr>
            <a:endParaRPr lang="cs-CZ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Rukopis 3">
                <a:extLst>
                  <a:ext uri="{FF2B5EF4-FFF2-40B4-BE49-F238E27FC236}">
                    <a16:creationId xmlns:a16="http://schemas.microsoft.com/office/drawing/2014/main" id="{95BBFB15-E1DF-4307-904A-1A1A22DA8D38}"/>
                  </a:ext>
                </a:extLst>
              </p14:cNvPr>
              <p14:cNvContentPartPr/>
              <p14:nvPr/>
            </p14:nvContentPartPr>
            <p14:xfrm>
              <a:off x="961920" y="2685960"/>
              <a:ext cx="7482240" cy="3762720"/>
            </p14:xfrm>
          </p:contentPart>
        </mc:Choice>
        <mc:Fallback xmlns="">
          <p:pic>
            <p:nvPicPr>
              <p:cNvPr id="4" name="Rukopis 3">
                <a:extLst>
                  <a:ext uri="{FF2B5EF4-FFF2-40B4-BE49-F238E27FC236}">
                    <a16:creationId xmlns:a16="http://schemas.microsoft.com/office/drawing/2014/main" id="{95BBFB15-E1DF-4307-904A-1A1A22DA8D3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52560" y="2676600"/>
                <a:ext cx="7500960" cy="3781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57555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59C3B1-F28E-489C-9853-7EE875446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C) Reprodukce aktiva v oprávkách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637B05A-18F2-44FD-837F-CD2F059867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166566" cy="4351338"/>
          </a:xfrm>
        </p:spPr>
        <p:txBody>
          <a:bodyPr/>
          <a:lstStyle/>
          <a:p>
            <a:endParaRPr lang="cs-CZ" dirty="0"/>
          </a:p>
          <a:p>
            <a:pPr>
              <a:tabLst>
                <a:tab pos="4037013" algn="l"/>
              </a:tabLst>
            </a:pPr>
            <a:r>
              <a:rPr lang="cs-CZ" dirty="0"/>
              <a:t>Výnos	15 000,-</a:t>
            </a:r>
          </a:p>
          <a:p>
            <a:pPr>
              <a:tabLst>
                <a:tab pos="4037013" algn="l"/>
              </a:tabLst>
            </a:pPr>
            <a:r>
              <a:rPr lang="cs-CZ" dirty="0"/>
              <a:t>N (reprodukci aktiva)	46 667 = ((4 000 000 – 1 200 000)/(15-10))/12 </a:t>
            </a:r>
          </a:p>
          <a:p>
            <a:pPr>
              <a:tabLst>
                <a:tab pos="4037013" algn="l"/>
              </a:tabLst>
            </a:pPr>
            <a:r>
              <a:rPr lang="cs-CZ" dirty="0"/>
              <a:t>HV	-31 667,- Ztráta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5564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2199D1-2564-444B-80AF-CEABEA6FF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CVP – bod zvratu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A919C23-FF8F-4B0F-A70F-E6719F0075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 = </a:t>
            </a:r>
            <a:r>
              <a:rPr lang="cs-CZ" dirty="0" err="1"/>
              <a:t>Cj</a:t>
            </a:r>
            <a:r>
              <a:rPr lang="cs-CZ" dirty="0"/>
              <a:t>*Q-</a:t>
            </a:r>
            <a:r>
              <a:rPr lang="cs-CZ" dirty="0" err="1"/>
              <a:t>VNj</a:t>
            </a:r>
            <a:r>
              <a:rPr lang="cs-CZ" dirty="0"/>
              <a:t>*Q-FN</a:t>
            </a:r>
          </a:p>
          <a:p>
            <a:endParaRPr lang="cs-CZ" dirty="0"/>
          </a:p>
          <a:p>
            <a:r>
              <a:rPr lang="cs-CZ" dirty="0"/>
              <a:t>0 = </a:t>
            </a:r>
            <a:r>
              <a:rPr lang="cs-CZ" dirty="0" err="1"/>
              <a:t>Cj</a:t>
            </a:r>
            <a:r>
              <a:rPr lang="cs-CZ" dirty="0"/>
              <a:t>*Q - </a:t>
            </a:r>
            <a:r>
              <a:rPr lang="cs-CZ" dirty="0" err="1"/>
              <a:t>VNj</a:t>
            </a:r>
            <a:r>
              <a:rPr lang="cs-CZ" dirty="0"/>
              <a:t>*Q - FN</a:t>
            </a:r>
          </a:p>
          <a:p>
            <a:r>
              <a:rPr lang="cs-CZ" dirty="0" err="1"/>
              <a:t>Cj</a:t>
            </a:r>
            <a:r>
              <a:rPr lang="cs-CZ" dirty="0"/>
              <a:t>*Q= </a:t>
            </a:r>
            <a:r>
              <a:rPr lang="cs-CZ" dirty="0" err="1"/>
              <a:t>VNj</a:t>
            </a:r>
            <a:r>
              <a:rPr lang="cs-CZ" dirty="0"/>
              <a:t>*Q + FN</a:t>
            </a:r>
          </a:p>
          <a:p>
            <a:r>
              <a:rPr lang="cs-CZ" dirty="0" err="1"/>
              <a:t>Qbep</a:t>
            </a:r>
            <a:r>
              <a:rPr lang="cs-CZ" dirty="0"/>
              <a:t> = FN / </a:t>
            </a:r>
            <a:r>
              <a:rPr lang="cs-CZ" dirty="0">
                <a:highlight>
                  <a:srgbClr val="FFFF00"/>
                </a:highlight>
              </a:rPr>
              <a:t>(</a:t>
            </a:r>
            <a:r>
              <a:rPr lang="cs-CZ" dirty="0" err="1">
                <a:highlight>
                  <a:srgbClr val="FFFF00"/>
                </a:highlight>
              </a:rPr>
              <a:t>Cj-VNj</a:t>
            </a:r>
            <a:r>
              <a:rPr lang="cs-CZ" dirty="0">
                <a:highlight>
                  <a:srgbClr val="FFFF00"/>
                </a:highlight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753905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3266A7-6FFB-496E-93B6-377208551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Hot-Dog </a:t>
            </a:r>
            <a:r>
              <a:rPr lang="cs-CZ" dirty="0" err="1"/>
              <a:t>stand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2ADB9B6-86F8-4627-B1C0-558473ABE5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FN = 27 000,-</a:t>
            </a:r>
          </a:p>
          <a:p>
            <a:r>
              <a:rPr lang="cs-CZ" dirty="0" err="1"/>
              <a:t>VNj</a:t>
            </a:r>
            <a:r>
              <a:rPr lang="cs-CZ" dirty="0"/>
              <a:t> = 15,-</a:t>
            </a:r>
          </a:p>
          <a:p>
            <a:r>
              <a:rPr lang="cs-CZ" dirty="0" err="1"/>
              <a:t>Cj</a:t>
            </a:r>
            <a:r>
              <a:rPr lang="cs-CZ" dirty="0"/>
              <a:t> = 40,-</a:t>
            </a:r>
          </a:p>
          <a:p>
            <a:endParaRPr lang="cs-CZ" dirty="0"/>
          </a:p>
          <a:p>
            <a:r>
              <a:rPr lang="cs-CZ" dirty="0" err="1"/>
              <a:t>Qbep</a:t>
            </a:r>
            <a:r>
              <a:rPr lang="cs-CZ" dirty="0"/>
              <a:t>= ?</a:t>
            </a:r>
          </a:p>
          <a:p>
            <a:r>
              <a:rPr lang="cs-CZ" dirty="0" err="1"/>
              <a:t>Qbep</a:t>
            </a:r>
            <a:r>
              <a:rPr lang="cs-CZ" dirty="0"/>
              <a:t> = 27 000 / </a:t>
            </a:r>
            <a:r>
              <a:rPr lang="cs-CZ" dirty="0">
                <a:highlight>
                  <a:srgbClr val="FFFF00"/>
                </a:highlight>
              </a:rPr>
              <a:t>(40 – 15) </a:t>
            </a:r>
            <a:r>
              <a:rPr lang="cs-CZ" dirty="0"/>
              <a:t>= 1 080,-</a:t>
            </a:r>
          </a:p>
          <a:p>
            <a:r>
              <a:rPr lang="cs-CZ" dirty="0"/>
              <a:t>Q = 1081    Z=?  Z = 25</a:t>
            </a:r>
          </a:p>
          <a:p>
            <a:endParaRPr lang="cs-CZ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Rukopis 3">
                <a:extLst>
                  <a:ext uri="{FF2B5EF4-FFF2-40B4-BE49-F238E27FC236}">
                    <a16:creationId xmlns:a16="http://schemas.microsoft.com/office/drawing/2014/main" id="{18AD2EAE-D3B6-43EF-953A-96C45376AB9D}"/>
                  </a:ext>
                </a:extLst>
              </p14:cNvPr>
              <p14:cNvContentPartPr/>
              <p14:nvPr/>
            </p14:nvContentPartPr>
            <p14:xfrm>
              <a:off x="3905280" y="1714680"/>
              <a:ext cx="5600880" cy="2086200"/>
            </p14:xfrm>
          </p:contentPart>
        </mc:Choice>
        <mc:Fallback xmlns="">
          <p:pic>
            <p:nvPicPr>
              <p:cNvPr id="4" name="Rukopis 3">
                <a:extLst>
                  <a:ext uri="{FF2B5EF4-FFF2-40B4-BE49-F238E27FC236}">
                    <a16:creationId xmlns:a16="http://schemas.microsoft.com/office/drawing/2014/main" id="{18AD2EAE-D3B6-43EF-953A-96C45376AB9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895920" y="1705320"/>
                <a:ext cx="5619600" cy="2104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232887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97BAE3-FE1C-415C-A6BF-91F1160A0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12D0C22-2CB0-4B77-8594-D9367CB1F2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Qzisk</a:t>
            </a:r>
            <a:r>
              <a:rPr lang="cs-CZ" dirty="0"/>
              <a:t> = ?</a:t>
            </a:r>
          </a:p>
          <a:p>
            <a:r>
              <a:rPr lang="cs-CZ" dirty="0"/>
              <a:t>Zisk = 40 000,-</a:t>
            </a:r>
          </a:p>
          <a:p>
            <a:endParaRPr lang="cs-CZ" dirty="0"/>
          </a:p>
          <a:p>
            <a:r>
              <a:rPr lang="cs-CZ" dirty="0" err="1"/>
              <a:t>Qz</a:t>
            </a:r>
            <a:r>
              <a:rPr lang="cs-CZ" dirty="0"/>
              <a:t>=(FN+Z) / (</a:t>
            </a:r>
            <a:r>
              <a:rPr lang="cs-CZ" dirty="0" err="1"/>
              <a:t>Cj-VNj</a:t>
            </a:r>
            <a:r>
              <a:rPr lang="cs-CZ" dirty="0"/>
              <a:t>)</a:t>
            </a:r>
          </a:p>
          <a:p>
            <a:r>
              <a:rPr lang="cs-CZ" dirty="0" err="1"/>
              <a:t>Qz</a:t>
            </a:r>
            <a:r>
              <a:rPr lang="cs-CZ" dirty="0"/>
              <a:t> = (27 000 + 40 000) / (40 – 15) = 2 680</a:t>
            </a:r>
          </a:p>
          <a:p>
            <a:r>
              <a:rPr lang="cs-CZ" dirty="0"/>
              <a:t>Z (teoretický) = T</a:t>
            </a:r>
            <a:r>
              <a:rPr lang="cs-CZ" baseline="-25000" dirty="0"/>
              <a:t>1</a:t>
            </a:r>
            <a:r>
              <a:rPr lang="cs-CZ" dirty="0"/>
              <a:t> * (1-VN/T)</a:t>
            </a:r>
            <a:r>
              <a:rPr lang="cs-CZ" baseline="-25000" dirty="0"/>
              <a:t>0</a:t>
            </a:r>
            <a:r>
              <a:rPr lang="cs-CZ" dirty="0"/>
              <a:t> – FN </a:t>
            </a:r>
          </a:p>
          <a:p>
            <a:endParaRPr lang="cs-CZ" baseline="-250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Rukopis 3">
                <a:extLst>
                  <a:ext uri="{FF2B5EF4-FFF2-40B4-BE49-F238E27FC236}">
                    <a16:creationId xmlns:a16="http://schemas.microsoft.com/office/drawing/2014/main" id="{9B3039BA-2466-4AFA-8CF1-A10040447F86}"/>
                  </a:ext>
                </a:extLst>
              </p14:cNvPr>
              <p14:cNvContentPartPr/>
              <p14:nvPr/>
            </p14:nvContentPartPr>
            <p14:xfrm>
              <a:off x="6810480" y="1447920"/>
              <a:ext cx="1838520" cy="1319400"/>
            </p14:xfrm>
          </p:contentPart>
        </mc:Choice>
        <mc:Fallback xmlns="">
          <p:pic>
            <p:nvPicPr>
              <p:cNvPr id="4" name="Rukopis 3">
                <a:extLst>
                  <a:ext uri="{FF2B5EF4-FFF2-40B4-BE49-F238E27FC236}">
                    <a16:creationId xmlns:a16="http://schemas.microsoft.com/office/drawing/2014/main" id="{9B3039BA-2466-4AFA-8CF1-A10040447F8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801120" y="1438560"/>
                <a:ext cx="1857240" cy="1338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1934904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E3CA36EEE459E4CB75426C808595A72" ma:contentTypeVersion="7" ma:contentTypeDescription="Vytvoří nový dokument" ma:contentTypeScope="" ma:versionID="d7336c79caac6d0294323edcafac09ea">
  <xsd:schema xmlns:xsd="http://www.w3.org/2001/XMLSchema" xmlns:xs="http://www.w3.org/2001/XMLSchema" xmlns:p="http://schemas.microsoft.com/office/2006/metadata/properties" xmlns:ns3="0a140826-75e7-4b33-b05b-c1c9458035f8" xmlns:ns4="7665c756-e00c-44ab-91dd-e8e593eff840" targetNamespace="http://schemas.microsoft.com/office/2006/metadata/properties" ma:root="true" ma:fieldsID="44e1e50b0f0e35ccf473a3318f94062e" ns3:_="" ns4:_="">
    <xsd:import namespace="0a140826-75e7-4b33-b05b-c1c9458035f8"/>
    <xsd:import namespace="7665c756-e00c-44ab-91dd-e8e593eff84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140826-75e7-4b33-b05b-c1c9458035f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65c756-e00c-44ab-91dd-e8e593eff84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F0622D3-7DD0-485C-8B04-EF2900F9B37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6F92B50-F84E-4BEA-A9BB-6D2C97FEC29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140826-75e7-4b33-b05b-c1c9458035f8"/>
    <ds:schemaRef ds:uri="7665c756-e00c-44ab-91dd-e8e593eff8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3743990-B29E-421D-A98F-433847B350C0}">
  <ds:schemaRefs>
    <ds:schemaRef ds:uri="0a140826-75e7-4b33-b05b-c1c9458035f8"/>
    <ds:schemaRef ds:uri="http://schemas.microsoft.com/office/2006/documentManagement/types"/>
    <ds:schemaRef ds:uri="http://schemas.microsoft.com/office/2006/metadata/properties"/>
    <ds:schemaRef ds:uri="7665c756-e00c-44ab-91dd-e8e593eff840"/>
    <ds:schemaRef ds:uri="http://schemas.openxmlformats.org/package/2006/metadata/core-properties"/>
    <ds:schemaRef ds:uri="http://purl.org/dc/dcmitype/"/>
    <ds:schemaRef ds:uri="http://purl.org/dc/elements/1.1/"/>
    <ds:schemaRef ds:uri="http://schemas.microsoft.com/office/infopath/2007/PartnerControl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645</Words>
  <Application>Microsoft Office PowerPoint</Application>
  <PresentationFormat>Širokoúhlá obrazovka</PresentationFormat>
  <Paragraphs>97</Paragraphs>
  <Slides>28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28</vt:i4>
      </vt:variant>
    </vt:vector>
  </HeadingPairs>
  <TitlesOfParts>
    <vt:vector size="33" baseType="lpstr">
      <vt:lpstr>Arial</vt:lpstr>
      <vt:lpstr>Calibri</vt:lpstr>
      <vt:lpstr>Calibri Light</vt:lpstr>
      <vt:lpstr>Cambria Math</vt:lpstr>
      <vt:lpstr>Motiv Office</vt:lpstr>
      <vt:lpstr>Tutoriál MNU2</vt:lpstr>
      <vt:lpstr>Pojetí N</vt:lpstr>
      <vt:lpstr>A) Finanční (historické) pojetí</vt:lpstr>
      <vt:lpstr>B) Hodnotové pojetí</vt:lpstr>
      <vt:lpstr>Reprodukční cena – roční báze</vt:lpstr>
      <vt:lpstr>C) Reprodukce aktiva v oprávkách</vt:lpstr>
      <vt:lpstr>CVP – bod zvratu</vt:lpstr>
      <vt:lpstr>Hot-Dog stand</vt:lpstr>
      <vt:lpstr>Prezentace aplikace PowerPoint</vt:lpstr>
      <vt:lpstr>BEP hodnotově</vt:lpstr>
      <vt:lpstr>Prezentace aplikace PowerPoint</vt:lpstr>
      <vt:lpstr>Analýza citlivosti</vt:lpstr>
      <vt:lpstr>Prezentace aplikace PowerPoint</vt:lpstr>
      <vt:lpstr>Citlivost ceny (Cj)</vt:lpstr>
      <vt:lpstr>Citlivost VNj</vt:lpstr>
      <vt:lpstr>Citlivost objemu Q</vt:lpstr>
      <vt:lpstr>Citlivost na změnu FN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Tutoriál MNU2</dc:title>
  <dc:creator>Menšík Michal</dc:creator>
  <cp:lastModifiedBy>Menšík Michal</cp:lastModifiedBy>
  <cp:revision>1</cp:revision>
  <dcterms:created xsi:type="dcterms:W3CDTF">2021-10-16T06:04:02Z</dcterms:created>
  <dcterms:modified xsi:type="dcterms:W3CDTF">2021-10-18T08:41:25Z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0x0101007E3CA36EEE459E4CB75426C808595A72</vt:lpwstr>
  </property>
</Properties>
</file>