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os, Pavel (ISC Eng)" initials="KP(E" lastIdx="5" clrIdx="0">
    <p:extLst>
      <p:ext uri="{19B8F6BF-5375-455C-9EA6-DF929625EA0E}">
        <p15:presenceInfo xmlns:p15="http://schemas.microsoft.com/office/powerpoint/2012/main" userId="S::Pavel.Kolos@Honeywell.com::6a5b203d-0cbd-4ac6-bc73-4d6fec51cf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5T15:34:38.388" idx="1">
    <p:pos x="5737" y="3222"/>
    <p:text/>
    <p:extLst>
      <p:ext uri="{C676402C-5697-4E1C-873F-D02D1690AC5C}">
        <p15:threadingInfo xmlns:p15="http://schemas.microsoft.com/office/powerpoint/2012/main" timeZoneBias="-60"/>
      </p:ext>
    </p:extLst>
  </p:cm>
  <p:cm authorId="1" dt="2021-03-15T15:34:40.952" idx="2">
    <p:pos x="5766" y="477"/>
    <p:text>Systém bez fronty</p:text>
    <p:extLst>
      <p:ext uri="{C676402C-5697-4E1C-873F-D02D1690AC5C}">
        <p15:threadingInfo xmlns:p15="http://schemas.microsoft.com/office/powerpoint/2012/main" timeZoneBias="-60"/>
      </p:ext>
    </p:extLst>
  </p:cm>
  <p:cm authorId="1" dt="2021-03-15T15:34:56.314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1-03-15T15:35:03.844" idx="4">
    <p:pos x="5754" y="1926"/>
    <p:text>Systém s omezenou délkou fronty</p:text>
    <p:extLst>
      <p:ext uri="{C676402C-5697-4E1C-873F-D02D1690AC5C}">
        <p15:threadingInfo xmlns:p15="http://schemas.microsoft.com/office/powerpoint/2012/main" timeZoneBias="-60"/>
      </p:ext>
    </p:extLst>
  </p:cm>
  <p:cm authorId="1" dt="2021-03-15T15:35:21.251" idx="5">
    <p:pos x="106" y="106"/>
    <p:text>Systém s nekonečnou délkou front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EEE73-95CA-463C-90B6-6CACD171A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37384D-7F38-478F-96DC-223B3F43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49BF56-F5C2-459B-8271-18B7E0CA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053089-73EE-473F-8699-405E2B31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32451A-E943-4808-B9B2-41B82392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24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52F3B-3852-423D-BF60-DEF1BE70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F2E47D-B1FE-497F-84DB-1A2014939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A379D9-34F7-49D5-9A0B-06A97A02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8A78E9-1CF4-40D6-BC46-220CA5E2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E57F1A-C14A-4CA2-8425-9E4308A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8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8D67F9-442D-4251-B0B5-7EB955BC0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BC216A-ADAB-41C6-A396-E8F46ACEF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48CFD6-8394-425D-94E3-160083D2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A2D949-728F-4716-AFB9-959228A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DEFBFB-CE97-444F-BC1D-0E323E82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1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70FC1D-9211-46E7-B286-6DA8F130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52008-AE73-4B90-B872-8BBE6DEF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C65789-15B1-4670-AE9A-4959BD08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21AAB1-72DA-4729-A60B-BA091FE2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237082-B5E1-4473-8F6B-DD63A417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58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FCEF6-3C01-4AE3-8505-9CAD45BB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C1BC82-D7C8-451A-B7EA-2E258D667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BBAE71-184F-44EB-ABE9-ED8548D5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7A566-0775-4BFA-98C4-B874CFB9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2ED2AA-B862-463E-9BF8-49C2B5DC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5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15269-4F7A-463E-9492-B32B6EA9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E710A6-895E-4C89-B9A6-2D8BECDD7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D71EB1-49F6-44D1-9229-591BD4E8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D7FDED-5146-47CD-B327-17921F00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9F6D9A-1328-4AD8-82B8-308AF337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274636-B0AB-4417-A2A5-F9A0663B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66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EAC2B-D41B-443C-A066-58B2DA70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7DE714-BD11-4C93-ADD5-32D7B8503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D95E87-2C05-468B-93E8-F4B0D96FD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99A17D-4E17-4D50-85C0-8BB62DF0C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E32D7B-3A2B-4810-987E-F33BA88FA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5B806B-AAD4-4FB5-85FE-FCB81ADA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D8735A-C3F2-48AB-9128-E069390F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F7F869-BC7A-4218-A693-70AD35F8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2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29EDA-CB4C-48D6-9028-73E165E7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545935-259F-4A78-94E5-302D7D33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EF0599-6994-4B78-A166-5BB3E4EC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72680C-9AC6-47C9-9787-426EE871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9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EAC18B-DEBE-4C18-B45E-0E97A902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C522E5-DA3F-4169-A46A-251A5219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47FA75-0728-4ABA-95E1-775ADEE9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5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B320B-719C-4065-9128-04DB5484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3548C-4F1E-4205-8DB4-EF9DE7D7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0C9289-8D0A-42E5-890F-BD8F9D5F5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A7D396-28AC-4081-8729-C541848D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9F4E4A-5CD2-43F1-B3FC-6C08B04F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18C1F8-9267-4130-86CC-82F7435C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78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C4067-8917-4A88-A46B-CC67D222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EE2BCF-CDAC-4485-8407-0A2CC4E83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D7C58B-B605-4A55-B324-471040DAB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AC470C-A3AA-413C-9046-F9E0CE82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80FC3C-9BC1-4C30-B139-0FA46B35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BE432-B023-414F-9BAC-D1BD0130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72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373504B-728F-4D2A-B78B-0C9B0BA1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674D4C-6DA4-4CC1-9059-8076485E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2D8E66-6BC0-4FB6-92EA-1B59267EA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DF47-EFF6-41CB-8EE7-A5E61A5D8213}" type="datetimeFigureOut">
              <a:rPr lang="cs-CZ" smtClean="0"/>
              <a:t>22.03.2021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508E10-EF4F-49B1-AFC5-9078891E0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3DD972-FB32-4B0C-956A-4D79978EB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9D0F-8FB2-4D05-B69F-A3AF9032EA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26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D4B2B-0F89-49CF-A0F1-9F0FEDB41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Příklady k procvičení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BA23A8-40DB-4447-8656-06469A00F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XLM 2</a:t>
            </a:r>
          </a:p>
        </p:txBody>
      </p:sp>
    </p:spTree>
    <p:extLst>
      <p:ext uri="{BB962C8B-B14F-4D97-AF65-F5344CB8AC3E}">
        <p14:creationId xmlns:p14="http://schemas.microsoft.com/office/powerpoint/2010/main" val="254469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D89C3-10AB-4C4B-A773-CE2F626B7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22DA5F5-CF7F-4CE4-B1A9-10A6075ED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54" y="227668"/>
            <a:ext cx="6793973" cy="141451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CB8887B5-0F61-42A1-BB4A-80D4820E0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3" y="2547840"/>
            <a:ext cx="6791637" cy="1482984"/>
          </a:xfrm>
          <a:prstGeom prst="rect">
            <a:avLst/>
          </a:prstGeom>
        </p:spPr>
      </p:pic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7E12D2B7-BC48-4D55-BB47-877B35B271E6}"/>
              </a:ext>
            </a:extLst>
          </p:cNvPr>
          <p:cNvCxnSpPr/>
          <p:nvPr/>
        </p:nvCxnSpPr>
        <p:spPr>
          <a:xfrm>
            <a:off x="1968759" y="2108718"/>
            <a:ext cx="5840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A0667DB2-C4C5-481A-A2AC-58EE6CB8D453}"/>
              </a:ext>
            </a:extLst>
          </p:cNvPr>
          <p:cNvCxnSpPr/>
          <p:nvPr/>
        </p:nvCxnSpPr>
        <p:spPr>
          <a:xfrm>
            <a:off x="1968759" y="4479721"/>
            <a:ext cx="5900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>
            <a:extLst>
              <a:ext uri="{FF2B5EF4-FFF2-40B4-BE49-F238E27FC236}">
                <a16:creationId xmlns:a16="http://schemas.microsoft.com/office/drawing/2014/main" id="{0119BED8-D8D2-4390-8932-8A658FE6E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53" y="4790181"/>
            <a:ext cx="6791637" cy="1216252"/>
          </a:xfrm>
          <a:prstGeom prst="rect">
            <a:avLst/>
          </a:prstGeom>
        </p:spPr>
      </p:pic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EE63EB41-F46F-4240-B25C-0E36419F8677}"/>
              </a:ext>
            </a:extLst>
          </p:cNvPr>
          <p:cNvSpPr/>
          <p:nvPr/>
        </p:nvSpPr>
        <p:spPr>
          <a:xfrm>
            <a:off x="7482980" y="850599"/>
            <a:ext cx="1384183" cy="374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486D1EFC-1C7F-44CF-A152-B242614ABBC4}"/>
              </a:ext>
            </a:extLst>
          </p:cNvPr>
          <p:cNvSpPr/>
          <p:nvPr/>
        </p:nvSpPr>
        <p:spPr>
          <a:xfrm>
            <a:off x="7482979" y="3054806"/>
            <a:ext cx="1384183" cy="374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Šipka: doprava 34">
            <a:extLst>
              <a:ext uri="{FF2B5EF4-FFF2-40B4-BE49-F238E27FC236}">
                <a16:creationId xmlns:a16="http://schemas.microsoft.com/office/drawing/2014/main" id="{6B49033E-5162-468B-8E86-4787EEA84C7D}"/>
              </a:ext>
            </a:extLst>
          </p:cNvPr>
          <p:cNvSpPr/>
          <p:nvPr/>
        </p:nvSpPr>
        <p:spPr>
          <a:xfrm>
            <a:off x="7482979" y="5141245"/>
            <a:ext cx="1384183" cy="374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8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6F9BF-B5A9-47DA-930C-84BFFEF6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DA1D53C-7A27-48C8-97A6-7AA5FCDF2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778"/>
            <a:ext cx="12192000" cy="6805789"/>
          </a:xfrm>
          <a:prstGeom prst="rect">
            <a:avLst/>
          </a:prstGeom>
        </p:spPr>
      </p:pic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AC125E5B-DE0C-4E19-A4BC-B5676E3D94C7}"/>
              </a:ext>
            </a:extLst>
          </p:cNvPr>
          <p:cNvSpPr/>
          <p:nvPr/>
        </p:nvSpPr>
        <p:spPr>
          <a:xfrm>
            <a:off x="142613" y="142613"/>
            <a:ext cx="3330437" cy="713064"/>
          </a:xfrm>
          <a:custGeom>
            <a:avLst/>
            <a:gdLst>
              <a:gd name="connsiteX0" fmla="*/ 0 w 3330437"/>
              <a:gd name="connsiteY0" fmla="*/ 100668 h 713064"/>
              <a:gd name="connsiteX1" fmla="*/ 8389 w 3330437"/>
              <a:gd name="connsiteY1" fmla="*/ 453005 h 713064"/>
              <a:gd name="connsiteX2" fmla="*/ 16778 w 3330437"/>
              <a:gd name="connsiteY2" fmla="*/ 486561 h 713064"/>
              <a:gd name="connsiteX3" fmla="*/ 33556 w 3330437"/>
              <a:gd name="connsiteY3" fmla="*/ 587229 h 713064"/>
              <a:gd name="connsiteX4" fmla="*/ 41945 w 3330437"/>
              <a:gd name="connsiteY4" fmla="*/ 620785 h 713064"/>
              <a:gd name="connsiteX5" fmla="*/ 67112 w 3330437"/>
              <a:gd name="connsiteY5" fmla="*/ 637563 h 713064"/>
              <a:gd name="connsiteX6" fmla="*/ 100668 w 3330437"/>
              <a:gd name="connsiteY6" fmla="*/ 654341 h 713064"/>
              <a:gd name="connsiteX7" fmla="*/ 218114 w 3330437"/>
              <a:gd name="connsiteY7" fmla="*/ 671119 h 713064"/>
              <a:gd name="connsiteX8" fmla="*/ 562062 w 3330437"/>
              <a:gd name="connsiteY8" fmla="*/ 662730 h 713064"/>
              <a:gd name="connsiteX9" fmla="*/ 687897 w 3330437"/>
              <a:gd name="connsiteY9" fmla="*/ 645952 h 713064"/>
              <a:gd name="connsiteX10" fmla="*/ 796954 w 3330437"/>
              <a:gd name="connsiteY10" fmla="*/ 637563 h 713064"/>
              <a:gd name="connsiteX11" fmla="*/ 1518407 w 3330437"/>
              <a:gd name="connsiteY11" fmla="*/ 620785 h 713064"/>
              <a:gd name="connsiteX12" fmla="*/ 1652631 w 3330437"/>
              <a:gd name="connsiteY12" fmla="*/ 595618 h 713064"/>
              <a:gd name="connsiteX13" fmla="*/ 1795244 w 3330437"/>
              <a:gd name="connsiteY13" fmla="*/ 578840 h 713064"/>
              <a:gd name="connsiteX14" fmla="*/ 1971413 w 3330437"/>
              <a:gd name="connsiteY14" fmla="*/ 562062 h 713064"/>
              <a:gd name="connsiteX15" fmla="*/ 2390862 w 3330437"/>
              <a:gd name="connsiteY15" fmla="*/ 570451 h 713064"/>
              <a:gd name="connsiteX16" fmla="*/ 2541864 w 3330437"/>
              <a:gd name="connsiteY16" fmla="*/ 587229 h 713064"/>
              <a:gd name="connsiteX17" fmla="*/ 2625754 w 3330437"/>
              <a:gd name="connsiteY17" fmla="*/ 595618 h 713064"/>
              <a:gd name="connsiteX18" fmla="*/ 2659310 w 3330437"/>
              <a:gd name="connsiteY18" fmla="*/ 604007 h 713064"/>
              <a:gd name="connsiteX19" fmla="*/ 2701255 w 3330437"/>
              <a:gd name="connsiteY19" fmla="*/ 612396 h 713064"/>
              <a:gd name="connsiteX20" fmla="*/ 2726422 w 3330437"/>
              <a:gd name="connsiteY20" fmla="*/ 620785 h 713064"/>
              <a:gd name="connsiteX21" fmla="*/ 2759978 w 3330437"/>
              <a:gd name="connsiteY21" fmla="*/ 629174 h 713064"/>
              <a:gd name="connsiteX22" fmla="*/ 2801923 w 3330437"/>
              <a:gd name="connsiteY22" fmla="*/ 637563 h 713064"/>
              <a:gd name="connsiteX23" fmla="*/ 2860646 w 3330437"/>
              <a:gd name="connsiteY23" fmla="*/ 654341 h 713064"/>
              <a:gd name="connsiteX24" fmla="*/ 2961314 w 3330437"/>
              <a:gd name="connsiteY24" fmla="*/ 662730 h 713064"/>
              <a:gd name="connsiteX25" fmla="*/ 3070370 w 3330437"/>
              <a:gd name="connsiteY25" fmla="*/ 687897 h 713064"/>
              <a:gd name="connsiteX26" fmla="*/ 3137482 w 3330437"/>
              <a:gd name="connsiteY26" fmla="*/ 696286 h 713064"/>
              <a:gd name="connsiteX27" fmla="*/ 3221372 w 3330437"/>
              <a:gd name="connsiteY27" fmla="*/ 713064 h 713064"/>
              <a:gd name="connsiteX28" fmla="*/ 3288484 w 3330437"/>
              <a:gd name="connsiteY28" fmla="*/ 704675 h 713064"/>
              <a:gd name="connsiteX29" fmla="*/ 3313651 w 3330437"/>
              <a:gd name="connsiteY29" fmla="*/ 645952 h 713064"/>
              <a:gd name="connsiteX30" fmla="*/ 3322040 w 3330437"/>
              <a:gd name="connsiteY30" fmla="*/ 587229 h 713064"/>
              <a:gd name="connsiteX31" fmla="*/ 3330429 w 3330437"/>
              <a:gd name="connsiteY31" fmla="*/ 536895 h 713064"/>
              <a:gd name="connsiteX32" fmla="*/ 3313651 w 3330437"/>
              <a:gd name="connsiteY32" fmla="*/ 50334 h 713064"/>
              <a:gd name="connsiteX33" fmla="*/ 3280095 w 3330437"/>
              <a:gd name="connsiteY33" fmla="*/ 41945 h 713064"/>
              <a:gd name="connsiteX34" fmla="*/ 3238150 w 3330437"/>
              <a:gd name="connsiteY34" fmla="*/ 33556 h 713064"/>
              <a:gd name="connsiteX35" fmla="*/ 3129093 w 3330437"/>
              <a:gd name="connsiteY35" fmla="*/ 16778 h 713064"/>
              <a:gd name="connsiteX36" fmla="*/ 1400961 w 3330437"/>
              <a:gd name="connsiteY36" fmla="*/ 8389 h 713064"/>
              <a:gd name="connsiteX37" fmla="*/ 1174459 w 3330437"/>
              <a:gd name="connsiteY37" fmla="*/ 0 h 713064"/>
              <a:gd name="connsiteX38" fmla="*/ 654341 w 3330437"/>
              <a:gd name="connsiteY38" fmla="*/ 16778 h 713064"/>
              <a:gd name="connsiteX39" fmla="*/ 629174 w 3330437"/>
              <a:gd name="connsiteY39" fmla="*/ 25167 h 713064"/>
              <a:gd name="connsiteX40" fmla="*/ 75501 w 3330437"/>
              <a:gd name="connsiteY40" fmla="*/ 41945 h 7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30437" h="713064">
                <a:moveTo>
                  <a:pt x="0" y="100668"/>
                </a:moveTo>
                <a:cubicBezTo>
                  <a:pt x="2796" y="218114"/>
                  <a:pt x="3286" y="335637"/>
                  <a:pt x="8389" y="453005"/>
                </a:cubicBezTo>
                <a:cubicBezTo>
                  <a:pt x="8890" y="464524"/>
                  <a:pt x="14716" y="475217"/>
                  <a:pt x="16778" y="486561"/>
                </a:cubicBezTo>
                <a:cubicBezTo>
                  <a:pt x="34286" y="582856"/>
                  <a:pt x="16167" y="508980"/>
                  <a:pt x="33556" y="587229"/>
                </a:cubicBezTo>
                <a:cubicBezTo>
                  <a:pt x="36057" y="598484"/>
                  <a:pt x="35550" y="611192"/>
                  <a:pt x="41945" y="620785"/>
                </a:cubicBezTo>
                <a:cubicBezTo>
                  <a:pt x="47538" y="629174"/>
                  <a:pt x="58358" y="632561"/>
                  <a:pt x="67112" y="637563"/>
                </a:cubicBezTo>
                <a:cubicBezTo>
                  <a:pt x="77970" y="643768"/>
                  <a:pt x="88690" y="650748"/>
                  <a:pt x="100668" y="654341"/>
                </a:cubicBezTo>
                <a:cubicBezTo>
                  <a:pt x="117947" y="659525"/>
                  <a:pt x="207411" y="669781"/>
                  <a:pt x="218114" y="671119"/>
                </a:cubicBezTo>
                <a:lnTo>
                  <a:pt x="562062" y="662730"/>
                </a:lnTo>
                <a:cubicBezTo>
                  <a:pt x="592336" y="661494"/>
                  <a:pt x="656373" y="649104"/>
                  <a:pt x="687897" y="645952"/>
                </a:cubicBezTo>
                <a:cubicBezTo>
                  <a:pt x="724176" y="642324"/>
                  <a:pt x="760602" y="640359"/>
                  <a:pt x="796954" y="637563"/>
                </a:cubicBezTo>
                <a:cubicBezTo>
                  <a:pt x="1071685" y="591774"/>
                  <a:pt x="781387" y="637535"/>
                  <a:pt x="1518407" y="620785"/>
                </a:cubicBezTo>
                <a:cubicBezTo>
                  <a:pt x="1585542" y="619259"/>
                  <a:pt x="1587027" y="607919"/>
                  <a:pt x="1652631" y="595618"/>
                </a:cubicBezTo>
                <a:cubicBezTo>
                  <a:pt x="1670497" y="592268"/>
                  <a:pt x="1780870" y="580531"/>
                  <a:pt x="1795244" y="578840"/>
                </a:cubicBezTo>
                <a:cubicBezTo>
                  <a:pt x="1917184" y="564494"/>
                  <a:pt x="1809717" y="574500"/>
                  <a:pt x="1971413" y="562062"/>
                </a:cubicBezTo>
                <a:lnTo>
                  <a:pt x="2390862" y="570451"/>
                </a:lnTo>
                <a:cubicBezTo>
                  <a:pt x="2589694" y="576763"/>
                  <a:pt x="2434618" y="572930"/>
                  <a:pt x="2541864" y="587229"/>
                </a:cubicBezTo>
                <a:cubicBezTo>
                  <a:pt x="2569720" y="590943"/>
                  <a:pt x="2597791" y="592822"/>
                  <a:pt x="2625754" y="595618"/>
                </a:cubicBezTo>
                <a:cubicBezTo>
                  <a:pt x="2636939" y="598414"/>
                  <a:pt x="2648055" y="601506"/>
                  <a:pt x="2659310" y="604007"/>
                </a:cubicBezTo>
                <a:cubicBezTo>
                  <a:pt x="2673229" y="607100"/>
                  <a:pt x="2687422" y="608938"/>
                  <a:pt x="2701255" y="612396"/>
                </a:cubicBezTo>
                <a:cubicBezTo>
                  <a:pt x="2709834" y="614541"/>
                  <a:pt x="2717919" y="618356"/>
                  <a:pt x="2726422" y="620785"/>
                </a:cubicBezTo>
                <a:cubicBezTo>
                  <a:pt x="2737508" y="623952"/>
                  <a:pt x="2748723" y="626673"/>
                  <a:pt x="2759978" y="629174"/>
                </a:cubicBezTo>
                <a:cubicBezTo>
                  <a:pt x="2773897" y="632267"/>
                  <a:pt x="2788090" y="634105"/>
                  <a:pt x="2801923" y="637563"/>
                </a:cubicBezTo>
                <a:cubicBezTo>
                  <a:pt x="2829782" y="644528"/>
                  <a:pt x="2829263" y="650418"/>
                  <a:pt x="2860646" y="654341"/>
                </a:cubicBezTo>
                <a:cubicBezTo>
                  <a:pt x="2894058" y="658518"/>
                  <a:pt x="2927758" y="659934"/>
                  <a:pt x="2961314" y="662730"/>
                </a:cubicBezTo>
                <a:cubicBezTo>
                  <a:pt x="2992141" y="670437"/>
                  <a:pt x="3036804" y="682733"/>
                  <a:pt x="3070370" y="687897"/>
                </a:cubicBezTo>
                <a:cubicBezTo>
                  <a:pt x="3092653" y="691325"/>
                  <a:pt x="3115164" y="693098"/>
                  <a:pt x="3137482" y="696286"/>
                </a:cubicBezTo>
                <a:cubicBezTo>
                  <a:pt x="3185476" y="703142"/>
                  <a:pt x="3180609" y="702873"/>
                  <a:pt x="3221372" y="713064"/>
                </a:cubicBezTo>
                <a:cubicBezTo>
                  <a:pt x="3243743" y="710268"/>
                  <a:pt x="3268319" y="714757"/>
                  <a:pt x="3288484" y="704675"/>
                </a:cubicBezTo>
                <a:cubicBezTo>
                  <a:pt x="3296777" y="700528"/>
                  <a:pt x="3310103" y="656595"/>
                  <a:pt x="3313651" y="645952"/>
                </a:cubicBezTo>
                <a:cubicBezTo>
                  <a:pt x="3316447" y="626378"/>
                  <a:pt x="3319033" y="606772"/>
                  <a:pt x="3322040" y="587229"/>
                </a:cubicBezTo>
                <a:cubicBezTo>
                  <a:pt x="3324626" y="570417"/>
                  <a:pt x="3330695" y="553902"/>
                  <a:pt x="3330429" y="536895"/>
                </a:cubicBezTo>
                <a:cubicBezTo>
                  <a:pt x="3327894" y="374631"/>
                  <a:pt x="3330070" y="211785"/>
                  <a:pt x="3313651" y="50334"/>
                </a:cubicBezTo>
                <a:cubicBezTo>
                  <a:pt x="3312485" y="38864"/>
                  <a:pt x="3291350" y="44446"/>
                  <a:pt x="3280095" y="41945"/>
                </a:cubicBezTo>
                <a:cubicBezTo>
                  <a:pt x="3266176" y="38852"/>
                  <a:pt x="3252069" y="36649"/>
                  <a:pt x="3238150" y="33556"/>
                </a:cubicBezTo>
                <a:cubicBezTo>
                  <a:pt x="3191378" y="23162"/>
                  <a:pt x="3191126" y="17355"/>
                  <a:pt x="3129093" y="16778"/>
                </a:cubicBezTo>
                <a:lnTo>
                  <a:pt x="1400961" y="8389"/>
                </a:lnTo>
                <a:cubicBezTo>
                  <a:pt x="1325460" y="5593"/>
                  <a:pt x="1250011" y="0"/>
                  <a:pt x="1174459" y="0"/>
                </a:cubicBezTo>
                <a:cubicBezTo>
                  <a:pt x="877396" y="0"/>
                  <a:pt x="866813" y="2613"/>
                  <a:pt x="654341" y="16778"/>
                </a:cubicBezTo>
                <a:cubicBezTo>
                  <a:pt x="645952" y="19574"/>
                  <a:pt x="638008" y="24783"/>
                  <a:pt x="629174" y="25167"/>
                </a:cubicBezTo>
                <a:cubicBezTo>
                  <a:pt x="444706" y="33187"/>
                  <a:pt x="75501" y="41945"/>
                  <a:pt x="75501" y="41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2BE104-2729-4D70-8D68-E1E7DE1C6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995" y="4211273"/>
            <a:ext cx="4452159" cy="2600061"/>
          </a:xfrm>
          <a:prstGeom prst="rect">
            <a:avLst/>
          </a:prstGeom>
        </p:spPr>
      </p:pic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3423EDB7-2667-4B66-B82A-51FC8045080A}"/>
              </a:ext>
            </a:extLst>
          </p:cNvPr>
          <p:cNvSpPr/>
          <p:nvPr/>
        </p:nvSpPr>
        <p:spPr>
          <a:xfrm>
            <a:off x="465186" y="98589"/>
            <a:ext cx="952553" cy="548320"/>
          </a:xfrm>
          <a:custGeom>
            <a:avLst/>
            <a:gdLst>
              <a:gd name="connsiteX0" fmla="*/ 356935 w 952553"/>
              <a:gd name="connsiteY0" fmla="*/ 111136 h 548320"/>
              <a:gd name="connsiteX1" fmla="*/ 273045 w 952553"/>
              <a:gd name="connsiteY1" fmla="*/ 85969 h 548320"/>
              <a:gd name="connsiteX2" fmla="*/ 172377 w 952553"/>
              <a:gd name="connsiteY2" fmla="*/ 94358 h 548320"/>
              <a:gd name="connsiteX3" fmla="*/ 130432 w 952553"/>
              <a:gd name="connsiteY3" fmla="*/ 119525 h 548320"/>
              <a:gd name="connsiteX4" fmla="*/ 88487 w 952553"/>
              <a:gd name="connsiteY4" fmla="*/ 127914 h 548320"/>
              <a:gd name="connsiteX5" fmla="*/ 21375 w 952553"/>
              <a:gd name="connsiteY5" fmla="*/ 169859 h 548320"/>
              <a:gd name="connsiteX6" fmla="*/ 4597 w 952553"/>
              <a:gd name="connsiteY6" fmla="*/ 195026 h 548320"/>
              <a:gd name="connsiteX7" fmla="*/ 29764 w 952553"/>
              <a:gd name="connsiteY7" fmla="*/ 354417 h 548320"/>
              <a:gd name="connsiteX8" fmla="*/ 54931 w 952553"/>
              <a:gd name="connsiteY8" fmla="*/ 387972 h 548320"/>
              <a:gd name="connsiteX9" fmla="*/ 88487 w 952553"/>
              <a:gd name="connsiteY9" fmla="*/ 404750 h 548320"/>
              <a:gd name="connsiteX10" fmla="*/ 105265 w 952553"/>
              <a:gd name="connsiteY10" fmla="*/ 429917 h 548320"/>
              <a:gd name="connsiteX11" fmla="*/ 130432 w 952553"/>
              <a:gd name="connsiteY11" fmla="*/ 438306 h 548320"/>
              <a:gd name="connsiteX12" fmla="*/ 197544 w 952553"/>
              <a:gd name="connsiteY12" fmla="*/ 463473 h 548320"/>
              <a:gd name="connsiteX13" fmla="*/ 239489 w 952553"/>
              <a:gd name="connsiteY13" fmla="*/ 480251 h 548320"/>
              <a:gd name="connsiteX14" fmla="*/ 264656 w 952553"/>
              <a:gd name="connsiteY14" fmla="*/ 497029 h 548320"/>
              <a:gd name="connsiteX15" fmla="*/ 306601 w 952553"/>
              <a:gd name="connsiteY15" fmla="*/ 505418 h 548320"/>
              <a:gd name="connsiteX16" fmla="*/ 356935 w 952553"/>
              <a:gd name="connsiteY16" fmla="*/ 522196 h 548320"/>
              <a:gd name="connsiteX17" fmla="*/ 843497 w 952553"/>
              <a:gd name="connsiteY17" fmla="*/ 497029 h 548320"/>
              <a:gd name="connsiteX18" fmla="*/ 877053 w 952553"/>
              <a:gd name="connsiteY18" fmla="*/ 471862 h 548320"/>
              <a:gd name="connsiteX19" fmla="*/ 918997 w 952553"/>
              <a:gd name="connsiteY19" fmla="*/ 421528 h 548320"/>
              <a:gd name="connsiteX20" fmla="*/ 944164 w 952553"/>
              <a:gd name="connsiteY20" fmla="*/ 371194 h 548320"/>
              <a:gd name="connsiteX21" fmla="*/ 952553 w 952553"/>
              <a:gd name="connsiteY21" fmla="*/ 337639 h 548320"/>
              <a:gd name="connsiteX22" fmla="*/ 944164 w 952553"/>
              <a:gd name="connsiteY22" fmla="*/ 203415 h 548320"/>
              <a:gd name="connsiteX23" fmla="*/ 885442 w 952553"/>
              <a:gd name="connsiteY23" fmla="*/ 161470 h 548320"/>
              <a:gd name="connsiteX24" fmla="*/ 784774 w 952553"/>
              <a:gd name="connsiteY24" fmla="*/ 111136 h 548320"/>
              <a:gd name="connsiteX25" fmla="*/ 759607 w 952553"/>
              <a:gd name="connsiteY25" fmla="*/ 94358 h 548320"/>
              <a:gd name="connsiteX26" fmla="*/ 658939 w 952553"/>
              <a:gd name="connsiteY26" fmla="*/ 77580 h 548320"/>
              <a:gd name="connsiteX27" fmla="*/ 616994 w 952553"/>
              <a:gd name="connsiteY27" fmla="*/ 52413 h 548320"/>
              <a:gd name="connsiteX28" fmla="*/ 558271 w 952553"/>
              <a:gd name="connsiteY28" fmla="*/ 35635 h 548320"/>
              <a:gd name="connsiteX29" fmla="*/ 533104 w 952553"/>
              <a:gd name="connsiteY29" fmla="*/ 18857 h 548320"/>
              <a:gd name="connsiteX30" fmla="*/ 365324 w 952553"/>
              <a:gd name="connsiteY30" fmla="*/ 35635 h 54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52553" h="548320">
                <a:moveTo>
                  <a:pt x="356935" y="111136"/>
                </a:moveTo>
                <a:cubicBezTo>
                  <a:pt x="354006" y="110160"/>
                  <a:pt x="285723" y="85969"/>
                  <a:pt x="273045" y="85969"/>
                </a:cubicBezTo>
                <a:cubicBezTo>
                  <a:pt x="239373" y="85969"/>
                  <a:pt x="205933" y="91562"/>
                  <a:pt x="172377" y="94358"/>
                </a:cubicBezTo>
                <a:cubicBezTo>
                  <a:pt x="158395" y="102747"/>
                  <a:pt x="145571" y="113469"/>
                  <a:pt x="130432" y="119525"/>
                </a:cubicBezTo>
                <a:cubicBezTo>
                  <a:pt x="117193" y="124820"/>
                  <a:pt x="101433" y="121939"/>
                  <a:pt x="88487" y="127914"/>
                </a:cubicBezTo>
                <a:cubicBezTo>
                  <a:pt x="64535" y="138969"/>
                  <a:pt x="21375" y="169859"/>
                  <a:pt x="21375" y="169859"/>
                </a:cubicBezTo>
                <a:cubicBezTo>
                  <a:pt x="15782" y="178248"/>
                  <a:pt x="5127" y="184958"/>
                  <a:pt x="4597" y="195026"/>
                </a:cubicBezTo>
                <a:cubicBezTo>
                  <a:pt x="-949" y="300403"/>
                  <a:pt x="-8605" y="300701"/>
                  <a:pt x="29764" y="354417"/>
                </a:cubicBezTo>
                <a:cubicBezTo>
                  <a:pt x="37891" y="365794"/>
                  <a:pt x="44315" y="378873"/>
                  <a:pt x="54931" y="387972"/>
                </a:cubicBezTo>
                <a:cubicBezTo>
                  <a:pt x="64426" y="396110"/>
                  <a:pt x="77302" y="399157"/>
                  <a:pt x="88487" y="404750"/>
                </a:cubicBezTo>
                <a:cubicBezTo>
                  <a:pt x="94080" y="413139"/>
                  <a:pt x="97392" y="423619"/>
                  <a:pt x="105265" y="429917"/>
                </a:cubicBezTo>
                <a:cubicBezTo>
                  <a:pt x="112170" y="435441"/>
                  <a:pt x="122523" y="434351"/>
                  <a:pt x="130432" y="438306"/>
                </a:cubicBezTo>
                <a:cubicBezTo>
                  <a:pt x="216647" y="481414"/>
                  <a:pt x="76155" y="427056"/>
                  <a:pt x="197544" y="463473"/>
                </a:cubicBezTo>
                <a:cubicBezTo>
                  <a:pt x="211968" y="467800"/>
                  <a:pt x="226020" y="473517"/>
                  <a:pt x="239489" y="480251"/>
                </a:cubicBezTo>
                <a:cubicBezTo>
                  <a:pt x="248507" y="484760"/>
                  <a:pt x="255216" y="493489"/>
                  <a:pt x="264656" y="497029"/>
                </a:cubicBezTo>
                <a:cubicBezTo>
                  <a:pt x="278007" y="502036"/>
                  <a:pt x="292845" y="501666"/>
                  <a:pt x="306601" y="505418"/>
                </a:cubicBezTo>
                <a:cubicBezTo>
                  <a:pt x="323663" y="510071"/>
                  <a:pt x="356935" y="522196"/>
                  <a:pt x="356935" y="522196"/>
                </a:cubicBezTo>
                <a:cubicBezTo>
                  <a:pt x="668564" y="516530"/>
                  <a:pt x="700818" y="598943"/>
                  <a:pt x="843497" y="497029"/>
                </a:cubicBezTo>
                <a:cubicBezTo>
                  <a:pt x="854874" y="488902"/>
                  <a:pt x="865868" y="480251"/>
                  <a:pt x="877053" y="471862"/>
                </a:cubicBezTo>
                <a:cubicBezTo>
                  <a:pt x="913047" y="399873"/>
                  <a:pt x="871569" y="468958"/>
                  <a:pt x="918997" y="421528"/>
                </a:cubicBezTo>
                <a:cubicBezTo>
                  <a:pt x="933704" y="406821"/>
                  <a:pt x="938705" y="390299"/>
                  <a:pt x="944164" y="371194"/>
                </a:cubicBezTo>
                <a:cubicBezTo>
                  <a:pt x="947331" y="360108"/>
                  <a:pt x="949757" y="348824"/>
                  <a:pt x="952553" y="337639"/>
                </a:cubicBezTo>
                <a:cubicBezTo>
                  <a:pt x="949757" y="292898"/>
                  <a:pt x="955573" y="246768"/>
                  <a:pt x="944164" y="203415"/>
                </a:cubicBezTo>
                <a:cubicBezTo>
                  <a:pt x="943487" y="200841"/>
                  <a:pt x="892717" y="165350"/>
                  <a:pt x="885442" y="161470"/>
                </a:cubicBezTo>
                <a:cubicBezTo>
                  <a:pt x="852339" y="143815"/>
                  <a:pt x="815990" y="131947"/>
                  <a:pt x="784774" y="111136"/>
                </a:cubicBezTo>
                <a:cubicBezTo>
                  <a:pt x="776385" y="105543"/>
                  <a:pt x="769349" y="96956"/>
                  <a:pt x="759607" y="94358"/>
                </a:cubicBezTo>
                <a:cubicBezTo>
                  <a:pt x="726737" y="85593"/>
                  <a:pt x="692495" y="83173"/>
                  <a:pt x="658939" y="77580"/>
                </a:cubicBezTo>
                <a:cubicBezTo>
                  <a:pt x="644957" y="69191"/>
                  <a:pt x="631578" y="59705"/>
                  <a:pt x="616994" y="52413"/>
                </a:cubicBezTo>
                <a:cubicBezTo>
                  <a:pt x="604959" y="46396"/>
                  <a:pt x="569022" y="38323"/>
                  <a:pt x="558271" y="35635"/>
                </a:cubicBezTo>
                <a:cubicBezTo>
                  <a:pt x="549882" y="30042"/>
                  <a:pt x="543177" y="19295"/>
                  <a:pt x="533104" y="18857"/>
                </a:cubicBezTo>
                <a:cubicBezTo>
                  <a:pt x="362531" y="11441"/>
                  <a:pt x="365324" y="-27954"/>
                  <a:pt x="365324" y="356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2C2615E9-F3A7-496F-ACFF-E9C73865B093}"/>
              </a:ext>
            </a:extLst>
          </p:cNvPr>
          <p:cNvSpPr/>
          <p:nvPr/>
        </p:nvSpPr>
        <p:spPr>
          <a:xfrm>
            <a:off x="7793372" y="5494789"/>
            <a:ext cx="1409351" cy="935997"/>
          </a:xfrm>
          <a:custGeom>
            <a:avLst/>
            <a:gdLst>
              <a:gd name="connsiteX0" fmla="*/ 33556 w 1409351"/>
              <a:gd name="connsiteY0" fmla="*/ 134224 h 935997"/>
              <a:gd name="connsiteX1" fmla="*/ 33556 w 1409351"/>
              <a:gd name="connsiteY1" fmla="*/ 461394 h 935997"/>
              <a:gd name="connsiteX2" fmla="*/ 16778 w 1409351"/>
              <a:gd name="connsiteY2" fmla="*/ 528506 h 935997"/>
              <a:gd name="connsiteX3" fmla="*/ 0 w 1409351"/>
              <a:gd name="connsiteY3" fmla="*/ 645952 h 935997"/>
              <a:gd name="connsiteX4" fmla="*/ 25167 w 1409351"/>
              <a:gd name="connsiteY4" fmla="*/ 771787 h 935997"/>
              <a:gd name="connsiteX5" fmla="*/ 427839 w 1409351"/>
              <a:gd name="connsiteY5" fmla="*/ 796954 h 935997"/>
              <a:gd name="connsiteX6" fmla="*/ 494951 w 1409351"/>
              <a:gd name="connsiteY6" fmla="*/ 813732 h 935997"/>
              <a:gd name="connsiteX7" fmla="*/ 545285 w 1409351"/>
              <a:gd name="connsiteY7" fmla="*/ 847288 h 935997"/>
              <a:gd name="connsiteX8" fmla="*/ 570452 w 1409351"/>
              <a:gd name="connsiteY8" fmla="*/ 864066 h 935997"/>
              <a:gd name="connsiteX9" fmla="*/ 612397 w 1409351"/>
              <a:gd name="connsiteY9" fmla="*/ 872455 h 935997"/>
              <a:gd name="connsiteX10" fmla="*/ 671120 w 1409351"/>
              <a:gd name="connsiteY10" fmla="*/ 889233 h 935997"/>
              <a:gd name="connsiteX11" fmla="*/ 763399 w 1409351"/>
              <a:gd name="connsiteY11" fmla="*/ 897622 h 935997"/>
              <a:gd name="connsiteX12" fmla="*/ 822122 w 1409351"/>
              <a:gd name="connsiteY12" fmla="*/ 906011 h 935997"/>
              <a:gd name="connsiteX13" fmla="*/ 889234 w 1409351"/>
              <a:gd name="connsiteY13" fmla="*/ 914400 h 935997"/>
              <a:gd name="connsiteX14" fmla="*/ 1174459 w 1409351"/>
              <a:gd name="connsiteY14" fmla="*/ 906011 h 935997"/>
              <a:gd name="connsiteX15" fmla="*/ 1191237 w 1409351"/>
              <a:gd name="connsiteY15" fmla="*/ 880844 h 935997"/>
              <a:gd name="connsiteX16" fmla="*/ 1249960 w 1409351"/>
              <a:gd name="connsiteY16" fmla="*/ 838899 h 935997"/>
              <a:gd name="connsiteX17" fmla="*/ 1283516 w 1409351"/>
              <a:gd name="connsiteY17" fmla="*/ 796954 h 935997"/>
              <a:gd name="connsiteX18" fmla="*/ 1291905 w 1409351"/>
              <a:gd name="connsiteY18" fmla="*/ 771787 h 935997"/>
              <a:gd name="connsiteX19" fmla="*/ 1317072 w 1409351"/>
              <a:gd name="connsiteY19" fmla="*/ 687897 h 935997"/>
              <a:gd name="connsiteX20" fmla="*/ 1333850 w 1409351"/>
              <a:gd name="connsiteY20" fmla="*/ 268448 h 935997"/>
              <a:gd name="connsiteX21" fmla="*/ 1342239 w 1409351"/>
              <a:gd name="connsiteY21" fmla="*/ 226503 h 935997"/>
              <a:gd name="connsiteX22" fmla="*/ 1350628 w 1409351"/>
              <a:gd name="connsiteY22" fmla="*/ 167780 h 935997"/>
              <a:gd name="connsiteX23" fmla="*/ 1367406 w 1409351"/>
              <a:gd name="connsiteY23" fmla="*/ 142613 h 935997"/>
              <a:gd name="connsiteX24" fmla="*/ 1384184 w 1409351"/>
              <a:gd name="connsiteY24" fmla="*/ 92279 h 935997"/>
              <a:gd name="connsiteX25" fmla="*/ 1409351 w 1409351"/>
              <a:gd name="connsiteY25" fmla="*/ 8389 h 935997"/>
              <a:gd name="connsiteX26" fmla="*/ 1367406 w 1409351"/>
              <a:gd name="connsiteY26" fmla="*/ 0 h 935997"/>
              <a:gd name="connsiteX27" fmla="*/ 1283516 w 1409351"/>
              <a:gd name="connsiteY27" fmla="*/ 25167 h 935997"/>
              <a:gd name="connsiteX28" fmla="*/ 1233182 w 1409351"/>
              <a:gd name="connsiteY28" fmla="*/ 33556 h 935997"/>
              <a:gd name="connsiteX29" fmla="*/ 1149292 w 1409351"/>
              <a:gd name="connsiteY29" fmla="*/ 50334 h 935997"/>
              <a:gd name="connsiteX30" fmla="*/ 1031846 w 1409351"/>
              <a:gd name="connsiteY30" fmla="*/ 67112 h 935997"/>
              <a:gd name="connsiteX31" fmla="*/ 0 w 1409351"/>
              <a:gd name="connsiteY31" fmla="*/ 58723 h 93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9351" h="935997">
                <a:moveTo>
                  <a:pt x="33556" y="134224"/>
                </a:moveTo>
                <a:cubicBezTo>
                  <a:pt x="49900" y="281324"/>
                  <a:pt x="47144" y="223612"/>
                  <a:pt x="33556" y="461394"/>
                </a:cubicBezTo>
                <a:cubicBezTo>
                  <a:pt x="30767" y="510202"/>
                  <a:pt x="25128" y="490933"/>
                  <a:pt x="16778" y="528506"/>
                </a:cubicBezTo>
                <a:cubicBezTo>
                  <a:pt x="9866" y="559608"/>
                  <a:pt x="3628" y="616927"/>
                  <a:pt x="0" y="645952"/>
                </a:cubicBezTo>
                <a:cubicBezTo>
                  <a:pt x="8389" y="687897"/>
                  <a:pt x="-15170" y="757550"/>
                  <a:pt x="25167" y="771787"/>
                </a:cubicBezTo>
                <a:cubicBezTo>
                  <a:pt x="151986" y="816547"/>
                  <a:pt x="293734" y="786833"/>
                  <a:pt x="427839" y="796954"/>
                </a:cubicBezTo>
                <a:cubicBezTo>
                  <a:pt x="436446" y="797604"/>
                  <a:pt x="482310" y="806709"/>
                  <a:pt x="494951" y="813732"/>
                </a:cubicBezTo>
                <a:cubicBezTo>
                  <a:pt x="512578" y="823525"/>
                  <a:pt x="528507" y="836103"/>
                  <a:pt x="545285" y="847288"/>
                </a:cubicBezTo>
                <a:cubicBezTo>
                  <a:pt x="553674" y="852881"/>
                  <a:pt x="560565" y="862089"/>
                  <a:pt x="570452" y="864066"/>
                </a:cubicBezTo>
                <a:cubicBezTo>
                  <a:pt x="584434" y="866862"/>
                  <a:pt x="598564" y="868997"/>
                  <a:pt x="612397" y="872455"/>
                </a:cubicBezTo>
                <a:cubicBezTo>
                  <a:pt x="632147" y="877392"/>
                  <a:pt x="651039" y="885886"/>
                  <a:pt x="671120" y="889233"/>
                </a:cubicBezTo>
                <a:cubicBezTo>
                  <a:pt x="701586" y="894311"/>
                  <a:pt x="732701" y="894211"/>
                  <a:pt x="763399" y="897622"/>
                </a:cubicBezTo>
                <a:cubicBezTo>
                  <a:pt x="783051" y="899806"/>
                  <a:pt x="802522" y="903398"/>
                  <a:pt x="822122" y="906011"/>
                </a:cubicBezTo>
                <a:lnTo>
                  <a:pt x="889234" y="914400"/>
                </a:lnTo>
                <a:cubicBezTo>
                  <a:pt x="991897" y="948622"/>
                  <a:pt x="953822" y="939441"/>
                  <a:pt x="1174459" y="906011"/>
                </a:cubicBezTo>
                <a:cubicBezTo>
                  <a:pt x="1184428" y="904501"/>
                  <a:pt x="1184108" y="887973"/>
                  <a:pt x="1191237" y="880844"/>
                </a:cubicBezTo>
                <a:cubicBezTo>
                  <a:pt x="1201642" y="870439"/>
                  <a:pt x="1235670" y="848426"/>
                  <a:pt x="1249960" y="838899"/>
                </a:cubicBezTo>
                <a:cubicBezTo>
                  <a:pt x="1271046" y="775641"/>
                  <a:pt x="1240150" y="851162"/>
                  <a:pt x="1283516" y="796954"/>
                </a:cubicBezTo>
                <a:cubicBezTo>
                  <a:pt x="1289040" y="790049"/>
                  <a:pt x="1288800" y="780067"/>
                  <a:pt x="1291905" y="771787"/>
                </a:cubicBezTo>
                <a:cubicBezTo>
                  <a:pt x="1315555" y="708720"/>
                  <a:pt x="1304237" y="752073"/>
                  <a:pt x="1317072" y="687897"/>
                </a:cubicBezTo>
                <a:cubicBezTo>
                  <a:pt x="1339391" y="420064"/>
                  <a:pt x="1308466" y="814197"/>
                  <a:pt x="1333850" y="268448"/>
                </a:cubicBezTo>
                <a:cubicBezTo>
                  <a:pt x="1334512" y="254205"/>
                  <a:pt x="1339895" y="240568"/>
                  <a:pt x="1342239" y="226503"/>
                </a:cubicBezTo>
                <a:cubicBezTo>
                  <a:pt x="1345490" y="206999"/>
                  <a:pt x="1344946" y="186719"/>
                  <a:pt x="1350628" y="167780"/>
                </a:cubicBezTo>
                <a:cubicBezTo>
                  <a:pt x="1353525" y="158123"/>
                  <a:pt x="1363311" y="151826"/>
                  <a:pt x="1367406" y="142613"/>
                </a:cubicBezTo>
                <a:cubicBezTo>
                  <a:pt x="1374589" y="126452"/>
                  <a:pt x="1378591" y="109057"/>
                  <a:pt x="1384184" y="92279"/>
                </a:cubicBezTo>
                <a:cubicBezTo>
                  <a:pt x="1399011" y="47799"/>
                  <a:pt x="1390144" y="75615"/>
                  <a:pt x="1409351" y="8389"/>
                </a:cubicBezTo>
                <a:cubicBezTo>
                  <a:pt x="1395369" y="5593"/>
                  <a:pt x="1381665" y="0"/>
                  <a:pt x="1367406" y="0"/>
                </a:cubicBezTo>
                <a:cubicBezTo>
                  <a:pt x="1354091" y="0"/>
                  <a:pt x="1287421" y="24191"/>
                  <a:pt x="1283516" y="25167"/>
                </a:cubicBezTo>
                <a:cubicBezTo>
                  <a:pt x="1267014" y="29292"/>
                  <a:pt x="1249861" y="30220"/>
                  <a:pt x="1233182" y="33556"/>
                </a:cubicBezTo>
                <a:cubicBezTo>
                  <a:pt x="1166495" y="46893"/>
                  <a:pt x="1235532" y="38835"/>
                  <a:pt x="1149292" y="50334"/>
                </a:cubicBezTo>
                <a:cubicBezTo>
                  <a:pt x="1029729" y="66276"/>
                  <a:pt x="1115452" y="50391"/>
                  <a:pt x="1031846" y="67112"/>
                </a:cubicBezTo>
                <a:lnTo>
                  <a:pt x="0" y="5872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2742C619-749C-4DD1-82AD-51F0901EEDE0}"/>
              </a:ext>
            </a:extLst>
          </p:cNvPr>
          <p:cNvSpPr/>
          <p:nvPr/>
        </p:nvSpPr>
        <p:spPr>
          <a:xfrm>
            <a:off x="218114" y="3615655"/>
            <a:ext cx="1895912" cy="58778"/>
          </a:xfrm>
          <a:custGeom>
            <a:avLst/>
            <a:gdLst>
              <a:gd name="connsiteX0" fmla="*/ 0 w 1895912"/>
              <a:gd name="connsiteY0" fmla="*/ 0 h 58778"/>
              <a:gd name="connsiteX1" fmla="*/ 704675 w 1895912"/>
              <a:gd name="connsiteY1" fmla="*/ 16778 h 58778"/>
              <a:gd name="connsiteX2" fmla="*/ 822121 w 1895912"/>
              <a:gd name="connsiteY2" fmla="*/ 33556 h 58778"/>
              <a:gd name="connsiteX3" fmla="*/ 964734 w 1895912"/>
              <a:gd name="connsiteY3" fmla="*/ 41945 h 58778"/>
              <a:gd name="connsiteX4" fmla="*/ 1090569 w 1895912"/>
              <a:gd name="connsiteY4" fmla="*/ 50334 h 58778"/>
              <a:gd name="connsiteX5" fmla="*/ 1895912 w 1895912"/>
              <a:gd name="connsiteY5" fmla="*/ 58723 h 5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5912" h="58778">
                <a:moveTo>
                  <a:pt x="0" y="0"/>
                </a:moveTo>
                <a:cubicBezTo>
                  <a:pt x="285381" y="35673"/>
                  <a:pt x="-24916" y="-593"/>
                  <a:pt x="704675" y="16778"/>
                </a:cubicBezTo>
                <a:cubicBezTo>
                  <a:pt x="775493" y="18464"/>
                  <a:pt x="759487" y="28110"/>
                  <a:pt x="822121" y="33556"/>
                </a:cubicBezTo>
                <a:cubicBezTo>
                  <a:pt x="869562" y="37681"/>
                  <a:pt x="917207" y="38975"/>
                  <a:pt x="964734" y="41945"/>
                </a:cubicBezTo>
                <a:cubicBezTo>
                  <a:pt x="1006690" y="44567"/>
                  <a:pt x="1048544" y="49296"/>
                  <a:pt x="1090569" y="50334"/>
                </a:cubicBezTo>
                <a:cubicBezTo>
                  <a:pt x="1481795" y="59994"/>
                  <a:pt x="1571617" y="58723"/>
                  <a:pt x="1895912" y="587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3DBB4BE3-CC2A-47B3-835E-D534D2DA21CE}"/>
              </a:ext>
            </a:extLst>
          </p:cNvPr>
          <p:cNvSpPr/>
          <p:nvPr/>
        </p:nvSpPr>
        <p:spPr>
          <a:xfrm>
            <a:off x="3900795" y="4102217"/>
            <a:ext cx="3934522" cy="755009"/>
          </a:xfrm>
          <a:custGeom>
            <a:avLst/>
            <a:gdLst>
              <a:gd name="connsiteX0" fmla="*/ 3934522 w 3934522"/>
              <a:gd name="connsiteY0" fmla="*/ 755009 h 755009"/>
              <a:gd name="connsiteX1" fmla="*/ 3573796 w 3934522"/>
              <a:gd name="connsiteY1" fmla="*/ 746620 h 755009"/>
              <a:gd name="connsiteX2" fmla="*/ 3506684 w 3934522"/>
              <a:gd name="connsiteY2" fmla="*/ 738231 h 755009"/>
              <a:gd name="connsiteX3" fmla="*/ 3305348 w 3934522"/>
              <a:gd name="connsiteY3" fmla="*/ 704675 h 755009"/>
              <a:gd name="connsiteX4" fmla="*/ 3137568 w 3934522"/>
              <a:gd name="connsiteY4" fmla="*/ 696286 h 755009"/>
              <a:gd name="connsiteX5" fmla="*/ 2944622 w 3934522"/>
              <a:gd name="connsiteY5" fmla="*/ 679508 h 755009"/>
              <a:gd name="connsiteX6" fmla="*/ 2575506 w 3934522"/>
              <a:gd name="connsiteY6" fmla="*/ 671119 h 755009"/>
              <a:gd name="connsiteX7" fmla="*/ 2407726 w 3934522"/>
              <a:gd name="connsiteY7" fmla="*/ 662730 h 755009"/>
              <a:gd name="connsiteX8" fmla="*/ 2365781 w 3934522"/>
              <a:gd name="connsiteY8" fmla="*/ 654341 h 755009"/>
              <a:gd name="connsiteX9" fmla="*/ 2223168 w 3934522"/>
              <a:gd name="connsiteY9" fmla="*/ 637563 h 755009"/>
              <a:gd name="connsiteX10" fmla="*/ 2189612 w 3934522"/>
              <a:gd name="connsiteY10" fmla="*/ 629174 h 755009"/>
              <a:gd name="connsiteX11" fmla="*/ 2097333 w 3934522"/>
              <a:gd name="connsiteY11" fmla="*/ 612396 h 755009"/>
              <a:gd name="connsiteX12" fmla="*/ 2063777 w 3934522"/>
              <a:gd name="connsiteY12" fmla="*/ 604007 h 755009"/>
              <a:gd name="connsiteX13" fmla="*/ 1954721 w 3934522"/>
              <a:gd name="connsiteY13" fmla="*/ 595618 h 755009"/>
              <a:gd name="connsiteX14" fmla="*/ 1912776 w 3934522"/>
              <a:gd name="connsiteY14" fmla="*/ 587229 h 755009"/>
              <a:gd name="connsiteX15" fmla="*/ 1845664 w 3934522"/>
              <a:gd name="connsiteY15" fmla="*/ 570451 h 755009"/>
              <a:gd name="connsiteX16" fmla="*/ 1795330 w 3934522"/>
              <a:gd name="connsiteY16" fmla="*/ 562062 h 755009"/>
              <a:gd name="connsiteX17" fmla="*/ 1669495 w 3934522"/>
              <a:gd name="connsiteY17" fmla="*/ 545284 h 755009"/>
              <a:gd name="connsiteX18" fmla="*/ 1510104 w 3934522"/>
              <a:gd name="connsiteY18" fmla="*/ 528506 h 755009"/>
              <a:gd name="connsiteX19" fmla="*/ 1384269 w 3934522"/>
              <a:gd name="connsiteY19" fmla="*/ 511728 h 755009"/>
              <a:gd name="connsiteX20" fmla="*/ 1300379 w 3934522"/>
              <a:gd name="connsiteY20" fmla="*/ 494950 h 755009"/>
              <a:gd name="connsiteX21" fmla="*/ 1199711 w 3934522"/>
              <a:gd name="connsiteY21" fmla="*/ 436227 h 755009"/>
              <a:gd name="connsiteX22" fmla="*/ 1149377 w 3934522"/>
              <a:gd name="connsiteY22" fmla="*/ 419449 h 755009"/>
              <a:gd name="connsiteX23" fmla="*/ 1107433 w 3934522"/>
              <a:gd name="connsiteY23" fmla="*/ 394282 h 755009"/>
              <a:gd name="connsiteX24" fmla="*/ 1023543 w 3934522"/>
              <a:gd name="connsiteY24" fmla="*/ 343948 h 755009"/>
              <a:gd name="connsiteX25" fmla="*/ 989987 w 3934522"/>
              <a:gd name="connsiteY25" fmla="*/ 335559 h 755009"/>
              <a:gd name="connsiteX26" fmla="*/ 931264 w 3934522"/>
              <a:gd name="connsiteY26" fmla="*/ 318781 h 755009"/>
              <a:gd name="connsiteX27" fmla="*/ 897708 w 3934522"/>
              <a:gd name="connsiteY27" fmla="*/ 310392 h 755009"/>
              <a:gd name="connsiteX28" fmla="*/ 805429 w 3934522"/>
              <a:gd name="connsiteY28" fmla="*/ 276836 h 755009"/>
              <a:gd name="connsiteX29" fmla="*/ 713150 w 3934522"/>
              <a:gd name="connsiteY29" fmla="*/ 268447 h 755009"/>
              <a:gd name="connsiteX30" fmla="*/ 520203 w 3934522"/>
              <a:gd name="connsiteY30" fmla="*/ 218113 h 755009"/>
              <a:gd name="connsiteX31" fmla="*/ 461480 w 3934522"/>
              <a:gd name="connsiteY31" fmla="*/ 209724 h 755009"/>
              <a:gd name="connsiteX32" fmla="*/ 411146 w 3934522"/>
              <a:gd name="connsiteY32" fmla="*/ 192946 h 755009"/>
              <a:gd name="connsiteX33" fmla="*/ 377590 w 3934522"/>
              <a:gd name="connsiteY33" fmla="*/ 176168 h 755009"/>
              <a:gd name="connsiteX34" fmla="*/ 310478 w 3934522"/>
              <a:gd name="connsiteY34" fmla="*/ 151001 h 755009"/>
              <a:gd name="connsiteX35" fmla="*/ 209811 w 3934522"/>
              <a:gd name="connsiteY35" fmla="*/ 83889 h 755009"/>
              <a:gd name="connsiteX36" fmla="*/ 176255 w 3934522"/>
              <a:gd name="connsiteY36" fmla="*/ 75500 h 755009"/>
              <a:gd name="connsiteX37" fmla="*/ 117532 w 3934522"/>
              <a:gd name="connsiteY37" fmla="*/ 50333 h 755009"/>
              <a:gd name="connsiteX38" fmla="*/ 83976 w 3934522"/>
              <a:gd name="connsiteY38" fmla="*/ 25166 h 755009"/>
              <a:gd name="connsiteX39" fmla="*/ 134310 w 3934522"/>
              <a:gd name="connsiteY39" fmla="*/ 16777 h 755009"/>
              <a:gd name="connsiteX40" fmla="*/ 218199 w 3934522"/>
              <a:gd name="connsiteY40" fmla="*/ 0 h 755009"/>
              <a:gd name="connsiteX41" fmla="*/ 16864 w 3934522"/>
              <a:gd name="connsiteY41" fmla="*/ 8389 h 755009"/>
              <a:gd name="connsiteX42" fmla="*/ 86 w 3934522"/>
              <a:gd name="connsiteY42" fmla="*/ 33555 h 755009"/>
              <a:gd name="connsiteX43" fmla="*/ 25253 w 3934522"/>
              <a:gd name="connsiteY43" fmla="*/ 92278 h 755009"/>
              <a:gd name="connsiteX44" fmla="*/ 92365 w 3934522"/>
              <a:gd name="connsiteY44" fmla="*/ 142612 h 755009"/>
              <a:gd name="connsiteX45" fmla="*/ 117532 w 3934522"/>
              <a:gd name="connsiteY45" fmla="*/ 176168 h 755009"/>
              <a:gd name="connsiteX46" fmla="*/ 176255 w 3934522"/>
              <a:gd name="connsiteY46" fmla="*/ 184557 h 75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934522" h="755009">
                <a:moveTo>
                  <a:pt x="3934522" y="755009"/>
                </a:moveTo>
                <a:lnTo>
                  <a:pt x="3573796" y="746620"/>
                </a:lnTo>
                <a:cubicBezTo>
                  <a:pt x="3551269" y="745737"/>
                  <a:pt x="3528922" y="741937"/>
                  <a:pt x="3506684" y="738231"/>
                </a:cubicBezTo>
                <a:cubicBezTo>
                  <a:pt x="3432578" y="725880"/>
                  <a:pt x="3383681" y="708592"/>
                  <a:pt x="3305348" y="704675"/>
                </a:cubicBezTo>
                <a:lnTo>
                  <a:pt x="3137568" y="696286"/>
                </a:lnTo>
                <a:cubicBezTo>
                  <a:pt x="3073167" y="691793"/>
                  <a:pt x="3009163" y="680975"/>
                  <a:pt x="2944622" y="679508"/>
                </a:cubicBezTo>
                <a:lnTo>
                  <a:pt x="2575506" y="671119"/>
                </a:lnTo>
                <a:cubicBezTo>
                  <a:pt x="2519579" y="668323"/>
                  <a:pt x="2463544" y="667195"/>
                  <a:pt x="2407726" y="662730"/>
                </a:cubicBezTo>
                <a:cubicBezTo>
                  <a:pt x="2393513" y="661593"/>
                  <a:pt x="2379896" y="656357"/>
                  <a:pt x="2365781" y="654341"/>
                </a:cubicBezTo>
                <a:cubicBezTo>
                  <a:pt x="2318630" y="647605"/>
                  <a:pt x="2270216" y="645404"/>
                  <a:pt x="2223168" y="637563"/>
                </a:cubicBezTo>
                <a:cubicBezTo>
                  <a:pt x="2211795" y="635668"/>
                  <a:pt x="2200867" y="631675"/>
                  <a:pt x="2189612" y="629174"/>
                </a:cubicBezTo>
                <a:cubicBezTo>
                  <a:pt x="2108637" y="611179"/>
                  <a:pt x="2188395" y="630608"/>
                  <a:pt x="2097333" y="612396"/>
                </a:cubicBezTo>
                <a:cubicBezTo>
                  <a:pt x="2086027" y="610135"/>
                  <a:pt x="2075228" y="605354"/>
                  <a:pt x="2063777" y="604007"/>
                </a:cubicBezTo>
                <a:cubicBezTo>
                  <a:pt x="2027567" y="599747"/>
                  <a:pt x="1991073" y="598414"/>
                  <a:pt x="1954721" y="595618"/>
                </a:cubicBezTo>
                <a:cubicBezTo>
                  <a:pt x="1940739" y="592822"/>
                  <a:pt x="1926669" y="590435"/>
                  <a:pt x="1912776" y="587229"/>
                </a:cubicBezTo>
                <a:cubicBezTo>
                  <a:pt x="1890307" y="582044"/>
                  <a:pt x="1868409" y="574242"/>
                  <a:pt x="1845664" y="570451"/>
                </a:cubicBezTo>
                <a:lnTo>
                  <a:pt x="1795330" y="562062"/>
                </a:lnTo>
                <a:cubicBezTo>
                  <a:pt x="1759851" y="556604"/>
                  <a:pt x="1704279" y="549149"/>
                  <a:pt x="1669495" y="545284"/>
                </a:cubicBezTo>
                <a:lnTo>
                  <a:pt x="1510104" y="528506"/>
                </a:lnTo>
                <a:cubicBezTo>
                  <a:pt x="1483715" y="525207"/>
                  <a:pt x="1412385" y="516690"/>
                  <a:pt x="1384269" y="511728"/>
                </a:cubicBezTo>
                <a:cubicBezTo>
                  <a:pt x="1356186" y="506772"/>
                  <a:pt x="1300379" y="494950"/>
                  <a:pt x="1300379" y="494950"/>
                </a:cubicBezTo>
                <a:cubicBezTo>
                  <a:pt x="1264617" y="468129"/>
                  <a:pt x="1247482" y="452151"/>
                  <a:pt x="1199711" y="436227"/>
                </a:cubicBezTo>
                <a:cubicBezTo>
                  <a:pt x="1182933" y="430634"/>
                  <a:pt x="1165477" y="426767"/>
                  <a:pt x="1149377" y="419449"/>
                </a:cubicBezTo>
                <a:cubicBezTo>
                  <a:pt x="1134534" y="412702"/>
                  <a:pt x="1121260" y="402924"/>
                  <a:pt x="1107433" y="394282"/>
                </a:cubicBezTo>
                <a:cubicBezTo>
                  <a:pt x="1073465" y="373051"/>
                  <a:pt x="1068755" y="364499"/>
                  <a:pt x="1023543" y="343948"/>
                </a:cubicBezTo>
                <a:cubicBezTo>
                  <a:pt x="1013047" y="339177"/>
                  <a:pt x="1001110" y="338593"/>
                  <a:pt x="989987" y="335559"/>
                </a:cubicBezTo>
                <a:cubicBezTo>
                  <a:pt x="970347" y="330203"/>
                  <a:pt x="950904" y="324137"/>
                  <a:pt x="931264" y="318781"/>
                </a:cubicBezTo>
                <a:cubicBezTo>
                  <a:pt x="920141" y="315747"/>
                  <a:pt x="908646" y="314038"/>
                  <a:pt x="897708" y="310392"/>
                </a:cubicBezTo>
                <a:cubicBezTo>
                  <a:pt x="878314" y="303927"/>
                  <a:pt x="824279" y="278550"/>
                  <a:pt x="805429" y="276836"/>
                </a:cubicBezTo>
                <a:lnTo>
                  <a:pt x="713150" y="268447"/>
                </a:lnTo>
                <a:cubicBezTo>
                  <a:pt x="661059" y="253564"/>
                  <a:pt x="558696" y="223612"/>
                  <a:pt x="520203" y="218113"/>
                </a:cubicBezTo>
                <a:lnTo>
                  <a:pt x="461480" y="209724"/>
                </a:lnTo>
                <a:cubicBezTo>
                  <a:pt x="444702" y="204131"/>
                  <a:pt x="427567" y="199514"/>
                  <a:pt x="411146" y="192946"/>
                </a:cubicBezTo>
                <a:cubicBezTo>
                  <a:pt x="399535" y="188302"/>
                  <a:pt x="389299" y="180559"/>
                  <a:pt x="377590" y="176168"/>
                </a:cubicBezTo>
                <a:cubicBezTo>
                  <a:pt x="329280" y="158052"/>
                  <a:pt x="357190" y="180196"/>
                  <a:pt x="310478" y="151001"/>
                </a:cubicBezTo>
                <a:cubicBezTo>
                  <a:pt x="279452" y="131610"/>
                  <a:pt x="244186" y="92483"/>
                  <a:pt x="209811" y="83889"/>
                </a:cubicBezTo>
                <a:lnTo>
                  <a:pt x="176255" y="75500"/>
                </a:lnTo>
                <a:cubicBezTo>
                  <a:pt x="84649" y="14429"/>
                  <a:pt x="225875" y="104505"/>
                  <a:pt x="117532" y="50333"/>
                </a:cubicBezTo>
                <a:cubicBezTo>
                  <a:pt x="105026" y="44080"/>
                  <a:pt x="95161" y="33555"/>
                  <a:pt x="83976" y="25166"/>
                </a:cubicBezTo>
                <a:cubicBezTo>
                  <a:pt x="100754" y="22370"/>
                  <a:pt x="117365" y="18250"/>
                  <a:pt x="134310" y="16777"/>
                </a:cubicBezTo>
                <a:cubicBezTo>
                  <a:pt x="276785" y="4389"/>
                  <a:pt x="332316" y="16302"/>
                  <a:pt x="218199" y="0"/>
                </a:cubicBezTo>
                <a:cubicBezTo>
                  <a:pt x="151087" y="2796"/>
                  <a:pt x="83253" y="-1824"/>
                  <a:pt x="16864" y="8389"/>
                </a:cubicBezTo>
                <a:cubicBezTo>
                  <a:pt x="6899" y="9922"/>
                  <a:pt x="-917" y="23523"/>
                  <a:pt x="86" y="33555"/>
                </a:cubicBezTo>
                <a:cubicBezTo>
                  <a:pt x="2205" y="54746"/>
                  <a:pt x="11497" y="76021"/>
                  <a:pt x="25253" y="92278"/>
                </a:cubicBezTo>
                <a:cubicBezTo>
                  <a:pt x="43316" y="113625"/>
                  <a:pt x="75587" y="120241"/>
                  <a:pt x="92365" y="142612"/>
                </a:cubicBezTo>
                <a:cubicBezTo>
                  <a:pt x="100754" y="153797"/>
                  <a:pt x="106155" y="168041"/>
                  <a:pt x="117532" y="176168"/>
                </a:cubicBezTo>
                <a:cubicBezTo>
                  <a:pt x="132125" y="186592"/>
                  <a:pt x="159278" y="184557"/>
                  <a:pt x="176255" y="1845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9B851769-15D1-48D9-B58F-241CC20ABB4C}"/>
              </a:ext>
            </a:extLst>
          </p:cNvPr>
          <p:cNvSpPr/>
          <p:nvPr/>
        </p:nvSpPr>
        <p:spPr>
          <a:xfrm>
            <a:off x="4974672" y="6366317"/>
            <a:ext cx="2793534" cy="286328"/>
          </a:xfrm>
          <a:custGeom>
            <a:avLst/>
            <a:gdLst>
              <a:gd name="connsiteX0" fmla="*/ 2793534 w 2793534"/>
              <a:gd name="connsiteY0" fmla="*/ 252597 h 286328"/>
              <a:gd name="connsiteX1" fmla="*/ 2625754 w 2793534"/>
              <a:gd name="connsiteY1" fmla="*/ 227430 h 286328"/>
              <a:gd name="connsiteX2" fmla="*/ 2600587 w 2793534"/>
              <a:gd name="connsiteY2" fmla="*/ 219041 h 286328"/>
              <a:gd name="connsiteX3" fmla="*/ 2525086 w 2793534"/>
              <a:gd name="connsiteY3" fmla="*/ 210652 h 286328"/>
              <a:gd name="connsiteX4" fmla="*/ 2483141 w 2793534"/>
              <a:gd name="connsiteY4" fmla="*/ 202263 h 286328"/>
              <a:gd name="connsiteX5" fmla="*/ 2407640 w 2793534"/>
              <a:gd name="connsiteY5" fmla="*/ 193874 h 286328"/>
              <a:gd name="connsiteX6" fmla="*/ 2315361 w 2793534"/>
              <a:gd name="connsiteY6" fmla="*/ 177096 h 286328"/>
              <a:gd name="connsiteX7" fmla="*/ 2164359 w 2793534"/>
              <a:gd name="connsiteY7" fmla="*/ 160318 h 286328"/>
              <a:gd name="connsiteX8" fmla="*/ 2105636 w 2793534"/>
              <a:gd name="connsiteY8" fmla="*/ 151929 h 286328"/>
              <a:gd name="connsiteX9" fmla="*/ 2055302 w 2793534"/>
              <a:gd name="connsiteY9" fmla="*/ 143540 h 286328"/>
              <a:gd name="connsiteX10" fmla="*/ 1812022 w 2793534"/>
              <a:gd name="connsiteY10" fmla="*/ 135151 h 286328"/>
              <a:gd name="connsiteX11" fmla="*/ 1568741 w 2793534"/>
              <a:gd name="connsiteY11" fmla="*/ 109984 h 286328"/>
              <a:gd name="connsiteX12" fmla="*/ 83889 w 2793534"/>
              <a:gd name="connsiteY12" fmla="*/ 84817 h 286328"/>
              <a:gd name="connsiteX13" fmla="*/ 142612 w 2793534"/>
              <a:gd name="connsiteY13" fmla="*/ 26094 h 286328"/>
              <a:gd name="connsiteX14" fmla="*/ 167779 w 2793534"/>
              <a:gd name="connsiteY14" fmla="*/ 927 h 286328"/>
              <a:gd name="connsiteX15" fmla="*/ 109056 w 2793534"/>
              <a:gd name="connsiteY15" fmla="*/ 17705 h 286328"/>
              <a:gd name="connsiteX16" fmla="*/ 41945 w 2793534"/>
              <a:gd name="connsiteY16" fmla="*/ 68039 h 286328"/>
              <a:gd name="connsiteX17" fmla="*/ 0 w 2793534"/>
              <a:gd name="connsiteY17" fmla="*/ 118373 h 286328"/>
              <a:gd name="connsiteX18" fmla="*/ 16778 w 2793534"/>
              <a:gd name="connsiteY18" fmla="*/ 202263 h 286328"/>
              <a:gd name="connsiteX19" fmla="*/ 41945 w 2793534"/>
              <a:gd name="connsiteY19" fmla="*/ 210652 h 286328"/>
              <a:gd name="connsiteX20" fmla="*/ 109056 w 2793534"/>
              <a:gd name="connsiteY20" fmla="*/ 260986 h 286328"/>
              <a:gd name="connsiteX21" fmla="*/ 142612 w 2793534"/>
              <a:gd name="connsiteY21" fmla="*/ 269375 h 286328"/>
              <a:gd name="connsiteX22" fmla="*/ 184557 w 2793534"/>
              <a:gd name="connsiteY22" fmla="*/ 286153 h 28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93534" h="286328">
                <a:moveTo>
                  <a:pt x="2793534" y="252597"/>
                </a:moveTo>
                <a:cubicBezTo>
                  <a:pt x="2737607" y="244208"/>
                  <a:pt x="2681470" y="237120"/>
                  <a:pt x="2625754" y="227430"/>
                </a:cubicBezTo>
                <a:cubicBezTo>
                  <a:pt x="2617042" y="225915"/>
                  <a:pt x="2609309" y="220495"/>
                  <a:pt x="2600587" y="219041"/>
                </a:cubicBezTo>
                <a:cubicBezTo>
                  <a:pt x="2575610" y="214878"/>
                  <a:pt x="2550153" y="214233"/>
                  <a:pt x="2525086" y="210652"/>
                </a:cubicBezTo>
                <a:cubicBezTo>
                  <a:pt x="2510971" y="208636"/>
                  <a:pt x="2497256" y="204279"/>
                  <a:pt x="2483141" y="202263"/>
                </a:cubicBezTo>
                <a:cubicBezTo>
                  <a:pt x="2458074" y="198682"/>
                  <a:pt x="2432740" y="197221"/>
                  <a:pt x="2407640" y="193874"/>
                </a:cubicBezTo>
                <a:cubicBezTo>
                  <a:pt x="2337706" y="184549"/>
                  <a:pt x="2378626" y="187640"/>
                  <a:pt x="2315361" y="177096"/>
                </a:cubicBezTo>
                <a:cubicBezTo>
                  <a:pt x="2238267" y="164247"/>
                  <a:pt x="2257265" y="170641"/>
                  <a:pt x="2164359" y="160318"/>
                </a:cubicBezTo>
                <a:cubicBezTo>
                  <a:pt x="2144707" y="158134"/>
                  <a:pt x="2125179" y="154936"/>
                  <a:pt x="2105636" y="151929"/>
                </a:cubicBezTo>
                <a:cubicBezTo>
                  <a:pt x="2088824" y="149343"/>
                  <a:pt x="2072284" y="144510"/>
                  <a:pt x="2055302" y="143540"/>
                </a:cubicBezTo>
                <a:cubicBezTo>
                  <a:pt x="1974293" y="138911"/>
                  <a:pt x="1893115" y="137947"/>
                  <a:pt x="1812022" y="135151"/>
                </a:cubicBezTo>
                <a:cubicBezTo>
                  <a:pt x="1697198" y="106445"/>
                  <a:pt x="1744176" y="113528"/>
                  <a:pt x="1568741" y="109984"/>
                </a:cubicBezTo>
                <a:lnTo>
                  <a:pt x="83889" y="84817"/>
                </a:lnTo>
                <a:cubicBezTo>
                  <a:pt x="129003" y="54741"/>
                  <a:pt x="93790" y="81890"/>
                  <a:pt x="142612" y="26094"/>
                </a:cubicBezTo>
                <a:cubicBezTo>
                  <a:pt x="150424" y="17166"/>
                  <a:pt x="179289" y="3804"/>
                  <a:pt x="167779" y="927"/>
                </a:cubicBezTo>
                <a:cubicBezTo>
                  <a:pt x="148029" y="-4010"/>
                  <a:pt x="128630" y="12112"/>
                  <a:pt x="109056" y="17705"/>
                </a:cubicBezTo>
                <a:cubicBezTo>
                  <a:pt x="21400" y="105361"/>
                  <a:pt x="125427" y="8408"/>
                  <a:pt x="41945" y="68039"/>
                </a:cubicBezTo>
                <a:cubicBezTo>
                  <a:pt x="21393" y="82720"/>
                  <a:pt x="13379" y="98305"/>
                  <a:pt x="0" y="118373"/>
                </a:cubicBezTo>
                <a:cubicBezTo>
                  <a:pt x="5593" y="146336"/>
                  <a:pt x="4978" y="176302"/>
                  <a:pt x="16778" y="202263"/>
                </a:cubicBezTo>
                <a:cubicBezTo>
                  <a:pt x="20437" y="210313"/>
                  <a:pt x="33817" y="207169"/>
                  <a:pt x="41945" y="210652"/>
                </a:cubicBezTo>
                <a:cubicBezTo>
                  <a:pt x="136291" y="251087"/>
                  <a:pt x="7657" y="197612"/>
                  <a:pt x="109056" y="260986"/>
                </a:cubicBezTo>
                <a:cubicBezTo>
                  <a:pt x="118833" y="267097"/>
                  <a:pt x="131427" y="266579"/>
                  <a:pt x="142612" y="269375"/>
                </a:cubicBezTo>
                <a:cubicBezTo>
                  <a:pt x="172432" y="289255"/>
                  <a:pt x="157697" y="286153"/>
                  <a:pt x="184557" y="2861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96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261BC-2066-42ED-A700-6E0140AA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C5DA65C-AFC7-4A07-BC70-F3BBC6A1C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07" y="0"/>
            <a:ext cx="12098693" cy="68388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CCBDC61-DA32-4E68-AF23-EEA33F118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384" y="19117"/>
            <a:ext cx="3734469" cy="16718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936259-F18A-4C8B-9118-93FAA8D56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7" y="3125756"/>
            <a:ext cx="3032448" cy="8799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0D57895-7506-44C3-B75A-AA4C35C87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9900" y="3419441"/>
            <a:ext cx="1562100" cy="1504950"/>
          </a:xfrm>
          <a:prstGeom prst="rect">
            <a:avLst/>
          </a:prstGeom>
        </p:spPr>
      </p:pic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29A18FF5-66AF-4325-A50A-A08781981F58}"/>
              </a:ext>
            </a:extLst>
          </p:cNvPr>
          <p:cNvSpPr/>
          <p:nvPr/>
        </p:nvSpPr>
        <p:spPr>
          <a:xfrm>
            <a:off x="562037" y="665889"/>
            <a:ext cx="922814" cy="290456"/>
          </a:xfrm>
          <a:custGeom>
            <a:avLst/>
            <a:gdLst>
              <a:gd name="connsiteX0" fmla="*/ 604033 w 922814"/>
              <a:gd name="connsiteY0" fmla="*/ 38786 h 290456"/>
              <a:gd name="connsiteX1" fmla="*/ 58748 w 922814"/>
              <a:gd name="connsiteY1" fmla="*/ 30397 h 290456"/>
              <a:gd name="connsiteX2" fmla="*/ 33581 w 922814"/>
              <a:gd name="connsiteY2" fmla="*/ 47175 h 290456"/>
              <a:gd name="connsiteX3" fmla="*/ 8414 w 922814"/>
              <a:gd name="connsiteY3" fmla="*/ 72342 h 290456"/>
              <a:gd name="connsiteX4" fmla="*/ 25 w 922814"/>
              <a:gd name="connsiteY4" fmla="*/ 97509 h 290456"/>
              <a:gd name="connsiteX5" fmla="*/ 16803 w 922814"/>
              <a:gd name="connsiteY5" fmla="*/ 231733 h 290456"/>
              <a:gd name="connsiteX6" fmla="*/ 50359 w 922814"/>
              <a:gd name="connsiteY6" fmla="*/ 256900 h 290456"/>
              <a:gd name="connsiteX7" fmla="*/ 83915 w 922814"/>
              <a:gd name="connsiteY7" fmla="*/ 273678 h 290456"/>
              <a:gd name="connsiteX8" fmla="*/ 184583 w 922814"/>
              <a:gd name="connsiteY8" fmla="*/ 290456 h 290456"/>
              <a:gd name="connsiteX9" fmla="*/ 880869 w 922814"/>
              <a:gd name="connsiteY9" fmla="*/ 273678 h 290456"/>
              <a:gd name="connsiteX10" fmla="*/ 922814 w 922814"/>
              <a:gd name="connsiteY10" fmla="*/ 240122 h 290456"/>
              <a:gd name="connsiteX11" fmla="*/ 906036 w 922814"/>
              <a:gd name="connsiteY11" fmla="*/ 164621 h 290456"/>
              <a:gd name="connsiteX12" fmla="*/ 805369 w 922814"/>
              <a:gd name="connsiteY12" fmla="*/ 97509 h 290456"/>
              <a:gd name="connsiteX13" fmla="*/ 771813 w 922814"/>
              <a:gd name="connsiteY13" fmla="*/ 80731 h 290456"/>
              <a:gd name="connsiteX14" fmla="*/ 713090 w 922814"/>
              <a:gd name="connsiteY14" fmla="*/ 63953 h 290456"/>
              <a:gd name="connsiteX15" fmla="*/ 687923 w 922814"/>
              <a:gd name="connsiteY15" fmla="*/ 55564 h 290456"/>
              <a:gd name="connsiteX16" fmla="*/ 570477 w 922814"/>
              <a:gd name="connsiteY16" fmla="*/ 30397 h 290456"/>
              <a:gd name="connsiteX17" fmla="*/ 520143 w 922814"/>
              <a:gd name="connsiteY17" fmla="*/ 13619 h 2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2814" h="290456">
                <a:moveTo>
                  <a:pt x="604033" y="38786"/>
                </a:moveTo>
                <a:cubicBezTo>
                  <a:pt x="401684" y="-28664"/>
                  <a:pt x="529162" y="7635"/>
                  <a:pt x="58748" y="30397"/>
                </a:cubicBezTo>
                <a:cubicBezTo>
                  <a:pt x="48677" y="30884"/>
                  <a:pt x="41326" y="40720"/>
                  <a:pt x="33581" y="47175"/>
                </a:cubicBezTo>
                <a:cubicBezTo>
                  <a:pt x="24467" y="54770"/>
                  <a:pt x="16803" y="63953"/>
                  <a:pt x="8414" y="72342"/>
                </a:cubicBezTo>
                <a:cubicBezTo>
                  <a:pt x="5618" y="80731"/>
                  <a:pt x="-440" y="88678"/>
                  <a:pt x="25" y="97509"/>
                </a:cubicBezTo>
                <a:cubicBezTo>
                  <a:pt x="2395" y="142536"/>
                  <a:pt x="3225" y="188736"/>
                  <a:pt x="16803" y="231733"/>
                </a:cubicBezTo>
                <a:cubicBezTo>
                  <a:pt x="21013" y="245066"/>
                  <a:pt x="38503" y="249490"/>
                  <a:pt x="50359" y="256900"/>
                </a:cubicBezTo>
                <a:cubicBezTo>
                  <a:pt x="60964" y="263528"/>
                  <a:pt x="72051" y="269723"/>
                  <a:pt x="83915" y="273678"/>
                </a:cubicBezTo>
                <a:cubicBezTo>
                  <a:pt x="102315" y="279811"/>
                  <a:pt x="171283" y="288556"/>
                  <a:pt x="184583" y="290456"/>
                </a:cubicBezTo>
                <a:lnTo>
                  <a:pt x="880869" y="273678"/>
                </a:lnTo>
                <a:cubicBezTo>
                  <a:pt x="908526" y="272713"/>
                  <a:pt x="909198" y="260546"/>
                  <a:pt x="922814" y="240122"/>
                </a:cubicBezTo>
                <a:cubicBezTo>
                  <a:pt x="917221" y="214955"/>
                  <a:pt x="918168" y="187369"/>
                  <a:pt x="906036" y="164621"/>
                </a:cubicBezTo>
                <a:cubicBezTo>
                  <a:pt x="871340" y="99565"/>
                  <a:pt x="857236" y="123442"/>
                  <a:pt x="805369" y="97509"/>
                </a:cubicBezTo>
                <a:cubicBezTo>
                  <a:pt x="794184" y="91916"/>
                  <a:pt x="783307" y="85657"/>
                  <a:pt x="771813" y="80731"/>
                </a:cubicBezTo>
                <a:cubicBezTo>
                  <a:pt x="751699" y="72111"/>
                  <a:pt x="734375" y="70034"/>
                  <a:pt x="713090" y="63953"/>
                </a:cubicBezTo>
                <a:cubicBezTo>
                  <a:pt x="704587" y="61524"/>
                  <a:pt x="696555" y="57482"/>
                  <a:pt x="687923" y="55564"/>
                </a:cubicBezTo>
                <a:cubicBezTo>
                  <a:pt x="624562" y="41484"/>
                  <a:pt x="640916" y="53877"/>
                  <a:pt x="570477" y="30397"/>
                </a:cubicBezTo>
                <a:lnTo>
                  <a:pt x="520143" y="1361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67C350A5-6904-4445-942F-939E5D04714F}"/>
              </a:ext>
            </a:extLst>
          </p:cNvPr>
          <p:cNvSpPr/>
          <p:nvPr/>
        </p:nvSpPr>
        <p:spPr>
          <a:xfrm>
            <a:off x="5939406" y="528185"/>
            <a:ext cx="3236394" cy="1082501"/>
          </a:xfrm>
          <a:custGeom>
            <a:avLst/>
            <a:gdLst>
              <a:gd name="connsiteX0" fmla="*/ 0 w 3236394"/>
              <a:gd name="connsiteY0" fmla="*/ 33877 h 1082501"/>
              <a:gd name="connsiteX1" fmla="*/ 8388 w 3236394"/>
              <a:gd name="connsiteY1" fmla="*/ 696608 h 1082501"/>
              <a:gd name="connsiteX2" fmla="*/ 16777 w 3236394"/>
              <a:gd name="connsiteY2" fmla="*/ 730164 h 1082501"/>
              <a:gd name="connsiteX3" fmla="*/ 33555 w 3236394"/>
              <a:gd name="connsiteY3" fmla="*/ 881165 h 1082501"/>
              <a:gd name="connsiteX4" fmla="*/ 50333 w 3236394"/>
              <a:gd name="connsiteY4" fmla="*/ 906332 h 1082501"/>
              <a:gd name="connsiteX5" fmla="*/ 83889 w 3236394"/>
              <a:gd name="connsiteY5" fmla="*/ 948277 h 1082501"/>
              <a:gd name="connsiteX6" fmla="*/ 100667 w 3236394"/>
              <a:gd name="connsiteY6" fmla="*/ 973444 h 1082501"/>
              <a:gd name="connsiteX7" fmla="*/ 192946 w 3236394"/>
              <a:gd name="connsiteY7" fmla="*/ 990222 h 1082501"/>
              <a:gd name="connsiteX8" fmla="*/ 243280 w 3236394"/>
              <a:gd name="connsiteY8" fmla="*/ 1007000 h 1082501"/>
              <a:gd name="connsiteX9" fmla="*/ 721453 w 3236394"/>
              <a:gd name="connsiteY9" fmla="*/ 1015389 h 1082501"/>
              <a:gd name="connsiteX10" fmla="*/ 1375794 w 3236394"/>
              <a:gd name="connsiteY10" fmla="*/ 1032167 h 1082501"/>
              <a:gd name="connsiteX11" fmla="*/ 1753299 w 3236394"/>
              <a:gd name="connsiteY11" fmla="*/ 1048945 h 1082501"/>
              <a:gd name="connsiteX12" fmla="*/ 1853966 w 3236394"/>
              <a:gd name="connsiteY12" fmla="*/ 1065723 h 1082501"/>
              <a:gd name="connsiteX13" fmla="*/ 1996579 w 3236394"/>
              <a:gd name="connsiteY13" fmla="*/ 1082501 h 1082501"/>
              <a:gd name="connsiteX14" fmla="*/ 3120704 w 3236394"/>
              <a:gd name="connsiteY14" fmla="*/ 1074112 h 1082501"/>
              <a:gd name="connsiteX15" fmla="*/ 3129093 w 3236394"/>
              <a:gd name="connsiteY15" fmla="*/ 1048945 h 1082501"/>
              <a:gd name="connsiteX16" fmla="*/ 3145871 w 3236394"/>
              <a:gd name="connsiteY16" fmla="*/ 965055 h 1082501"/>
              <a:gd name="connsiteX17" fmla="*/ 3162649 w 3236394"/>
              <a:gd name="connsiteY17" fmla="*/ 889554 h 1082501"/>
              <a:gd name="connsiteX18" fmla="*/ 3179427 w 3236394"/>
              <a:gd name="connsiteY18" fmla="*/ 772109 h 1082501"/>
              <a:gd name="connsiteX19" fmla="*/ 3187816 w 3236394"/>
              <a:gd name="connsiteY19" fmla="*/ 730164 h 1082501"/>
              <a:gd name="connsiteX20" fmla="*/ 3204594 w 3236394"/>
              <a:gd name="connsiteY20" fmla="*/ 461716 h 1082501"/>
              <a:gd name="connsiteX21" fmla="*/ 3221372 w 3236394"/>
              <a:gd name="connsiteY21" fmla="*/ 394604 h 1082501"/>
              <a:gd name="connsiteX22" fmla="*/ 3221372 w 3236394"/>
              <a:gd name="connsiteY22" fmla="*/ 59044 h 1082501"/>
              <a:gd name="connsiteX23" fmla="*/ 2751588 w 3236394"/>
              <a:gd name="connsiteY23" fmla="*/ 50655 h 1082501"/>
              <a:gd name="connsiteX24" fmla="*/ 2357306 w 3236394"/>
              <a:gd name="connsiteY24" fmla="*/ 42266 h 1082501"/>
              <a:gd name="connsiteX25" fmla="*/ 2181137 w 3236394"/>
              <a:gd name="connsiteY25" fmla="*/ 25488 h 1082501"/>
              <a:gd name="connsiteX26" fmla="*/ 2055302 w 3236394"/>
              <a:gd name="connsiteY26" fmla="*/ 8710 h 1082501"/>
              <a:gd name="connsiteX27" fmla="*/ 125834 w 3236394"/>
              <a:gd name="connsiteY27" fmla="*/ 321 h 108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6394" h="1082501">
                <a:moveTo>
                  <a:pt x="0" y="33877"/>
                </a:moveTo>
                <a:cubicBezTo>
                  <a:pt x="2796" y="254787"/>
                  <a:pt x="3066" y="475744"/>
                  <a:pt x="8388" y="696608"/>
                </a:cubicBezTo>
                <a:cubicBezTo>
                  <a:pt x="8666" y="708134"/>
                  <a:pt x="15570" y="718698"/>
                  <a:pt x="16777" y="730164"/>
                </a:cubicBezTo>
                <a:cubicBezTo>
                  <a:pt x="18594" y="747424"/>
                  <a:pt x="13379" y="840812"/>
                  <a:pt x="33555" y="881165"/>
                </a:cubicBezTo>
                <a:cubicBezTo>
                  <a:pt x="38064" y="890183"/>
                  <a:pt x="45824" y="897314"/>
                  <a:pt x="50333" y="906332"/>
                </a:cubicBezTo>
                <a:cubicBezTo>
                  <a:pt x="70593" y="946853"/>
                  <a:pt x="41464" y="919994"/>
                  <a:pt x="83889" y="948277"/>
                </a:cubicBezTo>
                <a:cubicBezTo>
                  <a:pt x="89482" y="956666"/>
                  <a:pt x="91913" y="968442"/>
                  <a:pt x="100667" y="973444"/>
                </a:cubicBezTo>
                <a:cubicBezTo>
                  <a:pt x="105543" y="976231"/>
                  <a:pt x="192665" y="990152"/>
                  <a:pt x="192946" y="990222"/>
                </a:cubicBezTo>
                <a:cubicBezTo>
                  <a:pt x="210104" y="994511"/>
                  <a:pt x="225614" y="1006159"/>
                  <a:pt x="243280" y="1007000"/>
                </a:cubicBezTo>
                <a:cubicBezTo>
                  <a:pt x="402515" y="1014583"/>
                  <a:pt x="562077" y="1011847"/>
                  <a:pt x="721453" y="1015389"/>
                </a:cubicBezTo>
                <a:lnTo>
                  <a:pt x="1375794" y="1032167"/>
                </a:lnTo>
                <a:cubicBezTo>
                  <a:pt x="1537696" y="1064547"/>
                  <a:pt x="1323122" y="1024127"/>
                  <a:pt x="1753299" y="1048945"/>
                </a:cubicBezTo>
                <a:cubicBezTo>
                  <a:pt x="1787261" y="1050904"/>
                  <a:pt x="1820410" y="1060130"/>
                  <a:pt x="1853966" y="1065723"/>
                </a:cubicBezTo>
                <a:cubicBezTo>
                  <a:pt x="1934765" y="1079190"/>
                  <a:pt x="1887363" y="1072572"/>
                  <a:pt x="1996579" y="1082501"/>
                </a:cubicBezTo>
                <a:lnTo>
                  <a:pt x="3120704" y="1074112"/>
                </a:lnTo>
                <a:cubicBezTo>
                  <a:pt x="3129543" y="1073850"/>
                  <a:pt x="3127105" y="1057561"/>
                  <a:pt x="3129093" y="1048945"/>
                </a:cubicBezTo>
                <a:cubicBezTo>
                  <a:pt x="3135505" y="1021158"/>
                  <a:pt x="3141183" y="993184"/>
                  <a:pt x="3145871" y="965055"/>
                </a:cubicBezTo>
                <a:cubicBezTo>
                  <a:pt x="3182195" y="747113"/>
                  <a:pt x="3135114" y="1013458"/>
                  <a:pt x="3162649" y="889554"/>
                </a:cubicBezTo>
                <a:cubicBezTo>
                  <a:pt x="3171614" y="849212"/>
                  <a:pt x="3173078" y="813380"/>
                  <a:pt x="3179427" y="772109"/>
                </a:cubicBezTo>
                <a:cubicBezTo>
                  <a:pt x="3181595" y="758016"/>
                  <a:pt x="3185020" y="744146"/>
                  <a:pt x="3187816" y="730164"/>
                </a:cubicBezTo>
                <a:cubicBezTo>
                  <a:pt x="3188388" y="720445"/>
                  <a:pt x="3202118" y="480702"/>
                  <a:pt x="3204594" y="461716"/>
                </a:cubicBezTo>
                <a:cubicBezTo>
                  <a:pt x="3207576" y="438851"/>
                  <a:pt x="3215779" y="416975"/>
                  <a:pt x="3221372" y="394604"/>
                </a:cubicBezTo>
                <a:cubicBezTo>
                  <a:pt x="3227208" y="324568"/>
                  <a:pt x="3252041" y="74648"/>
                  <a:pt x="3221372" y="59044"/>
                </a:cubicBezTo>
                <a:cubicBezTo>
                  <a:pt x="3081780" y="-11976"/>
                  <a:pt x="2908178" y="53696"/>
                  <a:pt x="2751588" y="50655"/>
                </a:cubicBezTo>
                <a:lnTo>
                  <a:pt x="2357306" y="42266"/>
                </a:lnTo>
                <a:cubicBezTo>
                  <a:pt x="2298583" y="36673"/>
                  <a:pt x="2239533" y="33830"/>
                  <a:pt x="2181137" y="25488"/>
                </a:cubicBezTo>
                <a:cubicBezTo>
                  <a:pt x="2165424" y="23243"/>
                  <a:pt x="2067549" y="8911"/>
                  <a:pt x="2055302" y="8710"/>
                </a:cubicBezTo>
                <a:cubicBezTo>
                  <a:pt x="1370011" y="-2524"/>
                  <a:pt x="811912" y="321"/>
                  <a:pt x="125834" y="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652ABBFF-EC2D-404E-A025-85CEFA037564}"/>
              </a:ext>
            </a:extLst>
          </p:cNvPr>
          <p:cNvSpPr/>
          <p:nvPr/>
        </p:nvSpPr>
        <p:spPr>
          <a:xfrm>
            <a:off x="11148969" y="2046850"/>
            <a:ext cx="989901" cy="134288"/>
          </a:xfrm>
          <a:custGeom>
            <a:avLst/>
            <a:gdLst>
              <a:gd name="connsiteX0" fmla="*/ 0 w 989901"/>
              <a:gd name="connsiteY0" fmla="*/ 134288 h 134288"/>
              <a:gd name="connsiteX1" fmla="*/ 469783 w 989901"/>
              <a:gd name="connsiteY1" fmla="*/ 117510 h 134288"/>
              <a:gd name="connsiteX2" fmla="*/ 520117 w 989901"/>
              <a:gd name="connsiteY2" fmla="*/ 100732 h 134288"/>
              <a:gd name="connsiteX3" fmla="*/ 562062 w 989901"/>
              <a:gd name="connsiteY3" fmla="*/ 92343 h 134288"/>
              <a:gd name="connsiteX4" fmla="*/ 612396 w 989901"/>
              <a:gd name="connsiteY4" fmla="*/ 75565 h 134288"/>
              <a:gd name="connsiteX5" fmla="*/ 671119 w 989901"/>
              <a:gd name="connsiteY5" fmla="*/ 67176 h 134288"/>
              <a:gd name="connsiteX6" fmla="*/ 738231 w 989901"/>
              <a:gd name="connsiteY6" fmla="*/ 50398 h 134288"/>
              <a:gd name="connsiteX7" fmla="*/ 813732 w 989901"/>
              <a:gd name="connsiteY7" fmla="*/ 33620 h 134288"/>
              <a:gd name="connsiteX8" fmla="*/ 939567 w 989901"/>
              <a:gd name="connsiteY8" fmla="*/ 8453 h 134288"/>
              <a:gd name="connsiteX9" fmla="*/ 989901 w 989901"/>
              <a:gd name="connsiteY9" fmla="*/ 64 h 13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901" h="134288">
                <a:moveTo>
                  <a:pt x="0" y="134288"/>
                </a:moveTo>
                <a:cubicBezTo>
                  <a:pt x="156594" y="128695"/>
                  <a:pt x="313414" y="127598"/>
                  <a:pt x="469783" y="117510"/>
                </a:cubicBezTo>
                <a:cubicBezTo>
                  <a:pt x="487432" y="116371"/>
                  <a:pt x="503055" y="105385"/>
                  <a:pt x="520117" y="100732"/>
                </a:cubicBezTo>
                <a:cubicBezTo>
                  <a:pt x="533873" y="96980"/>
                  <a:pt x="548306" y="96095"/>
                  <a:pt x="562062" y="92343"/>
                </a:cubicBezTo>
                <a:cubicBezTo>
                  <a:pt x="579124" y="87690"/>
                  <a:pt x="595163" y="79542"/>
                  <a:pt x="612396" y="75565"/>
                </a:cubicBezTo>
                <a:cubicBezTo>
                  <a:pt x="631663" y="71119"/>
                  <a:pt x="651730" y="71054"/>
                  <a:pt x="671119" y="67176"/>
                </a:cubicBezTo>
                <a:cubicBezTo>
                  <a:pt x="693730" y="62654"/>
                  <a:pt x="715785" y="55679"/>
                  <a:pt x="738231" y="50398"/>
                </a:cubicBezTo>
                <a:cubicBezTo>
                  <a:pt x="763327" y="44493"/>
                  <a:pt x="788636" y="39525"/>
                  <a:pt x="813732" y="33620"/>
                </a:cubicBezTo>
                <a:cubicBezTo>
                  <a:pt x="993047" y="-8572"/>
                  <a:pt x="778252" y="37783"/>
                  <a:pt x="939567" y="8453"/>
                </a:cubicBezTo>
                <a:cubicBezTo>
                  <a:pt x="993167" y="-1292"/>
                  <a:pt x="954503" y="64"/>
                  <a:pt x="989901" y="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9DCF71A9-5C68-4D7C-92D0-129B344F2C20}"/>
              </a:ext>
            </a:extLst>
          </p:cNvPr>
          <p:cNvSpPr/>
          <p:nvPr/>
        </p:nvSpPr>
        <p:spPr>
          <a:xfrm>
            <a:off x="226503" y="4756558"/>
            <a:ext cx="209725" cy="33556"/>
          </a:xfrm>
          <a:custGeom>
            <a:avLst/>
            <a:gdLst>
              <a:gd name="connsiteX0" fmla="*/ 0 w 209725"/>
              <a:gd name="connsiteY0" fmla="*/ 33556 h 33556"/>
              <a:gd name="connsiteX1" fmla="*/ 209725 w 209725"/>
              <a:gd name="connsiteY1" fmla="*/ 0 h 3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725" h="33556">
                <a:moveTo>
                  <a:pt x="0" y="33556"/>
                </a:moveTo>
                <a:lnTo>
                  <a:pt x="2097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9AE2B741-F9FD-4A70-AF09-993ADDDEBF46}"/>
              </a:ext>
            </a:extLst>
          </p:cNvPr>
          <p:cNvSpPr/>
          <p:nvPr/>
        </p:nvSpPr>
        <p:spPr>
          <a:xfrm>
            <a:off x="142613" y="5519664"/>
            <a:ext cx="234892" cy="17070"/>
          </a:xfrm>
          <a:custGeom>
            <a:avLst/>
            <a:gdLst>
              <a:gd name="connsiteX0" fmla="*/ 0 w 234892"/>
              <a:gd name="connsiteY0" fmla="*/ 17070 h 17070"/>
              <a:gd name="connsiteX1" fmla="*/ 167780 w 234892"/>
              <a:gd name="connsiteY1" fmla="*/ 8681 h 17070"/>
              <a:gd name="connsiteX2" fmla="*/ 234892 w 234892"/>
              <a:gd name="connsiteY2" fmla="*/ 292 h 1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892" h="17070">
                <a:moveTo>
                  <a:pt x="0" y="17070"/>
                </a:moveTo>
                <a:cubicBezTo>
                  <a:pt x="55927" y="14274"/>
                  <a:pt x="111977" y="13331"/>
                  <a:pt x="167780" y="8681"/>
                </a:cubicBezTo>
                <a:cubicBezTo>
                  <a:pt x="301002" y="-2421"/>
                  <a:pt x="103643" y="292"/>
                  <a:pt x="234892" y="2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31463DB8-C828-41A1-8E16-8772D274D787}"/>
              </a:ext>
            </a:extLst>
          </p:cNvPr>
          <p:cNvSpPr/>
          <p:nvPr/>
        </p:nvSpPr>
        <p:spPr>
          <a:xfrm>
            <a:off x="167780" y="6509857"/>
            <a:ext cx="226503" cy="23331"/>
          </a:xfrm>
          <a:custGeom>
            <a:avLst/>
            <a:gdLst>
              <a:gd name="connsiteX0" fmla="*/ 0 w 226503"/>
              <a:gd name="connsiteY0" fmla="*/ 0 h 23331"/>
              <a:gd name="connsiteX1" fmla="*/ 226503 w 226503"/>
              <a:gd name="connsiteY1" fmla="*/ 16778 h 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503" h="23331">
                <a:moveTo>
                  <a:pt x="0" y="0"/>
                </a:moveTo>
                <a:cubicBezTo>
                  <a:pt x="99064" y="39626"/>
                  <a:pt x="26886" y="16778"/>
                  <a:pt x="226503" y="167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1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23ADA10-0EA3-4A3C-89BC-80E987184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3626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B4CAA-FBE5-423A-8E7F-52F2021B5B7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0662407" y="6596412"/>
            <a:ext cx="1073021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9F9BF5-75F4-4D5D-933A-E7199791D5FC}"/>
              </a:ext>
            </a:extLst>
          </p:cNvPr>
          <p:cNvSpPr txBox="1"/>
          <p:nvPr/>
        </p:nvSpPr>
        <p:spPr>
          <a:xfrm>
            <a:off x="9199984" y="3722914"/>
            <a:ext cx="107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Po=0,037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FDB46C-B064-49DD-94FA-FC32923E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121" y="215869"/>
            <a:ext cx="4248150" cy="7905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BAFFE2-4AC9-4A15-8AB9-8E2026D79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547" y="58706"/>
            <a:ext cx="914400" cy="5524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E48950-D1DE-4656-8404-8A79DED61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1" y="3245093"/>
            <a:ext cx="3031381" cy="6624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5688B40-9B5D-40FC-A35B-6A9FF1230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6948" y="4638139"/>
            <a:ext cx="1533525" cy="7905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08DEC5-33AE-4487-A9C7-979468A89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3795" y="4142839"/>
            <a:ext cx="933450" cy="495300"/>
          </a:xfrm>
          <a:prstGeom prst="rect">
            <a:avLst/>
          </a:prstGeom>
        </p:spPr>
      </p:pic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9816BFF1-3B02-44B6-B650-9C497EAD9B23}"/>
              </a:ext>
            </a:extLst>
          </p:cNvPr>
          <p:cNvSpPr/>
          <p:nvPr/>
        </p:nvSpPr>
        <p:spPr>
          <a:xfrm>
            <a:off x="105667" y="3221372"/>
            <a:ext cx="2830509" cy="486562"/>
          </a:xfrm>
          <a:custGeom>
            <a:avLst/>
            <a:gdLst>
              <a:gd name="connsiteX0" fmla="*/ 45335 w 2830509"/>
              <a:gd name="connsiteY0" fmla="*/ 33556 h 486562"/>
              <a:gd name="connsiteX1" fmla="*/ 62113 w 2830509"/>
              <a:gd name="connsiteY1" fmla="*/ 394283 h 486562"/>
              <a:gd name="connsiteX2" fmla="*/ 78891 w 2830509"/>
              <a:gd name="connsiteY2" fmla="*/ 444617 h 486562"/>
              <a:gd name="connsiteX3" fmla="*/ 137614 w 2830509"/>
              <a:gd name="connsiteY3" fmla="*/ 486562 h 486562"/>
              <a:gd name="connsiteX4" fmla="*/ 548674 w 2830509"/>
              <a:gd name="connsiteY4" fmla="*/ 478173 h 486562"/>
              <a:gd name="connsiteX5" fmla="*/ 615786 w 2830509"/>
              <a:gd name="connsiteY5" fmla="*/ 453006 h 486562"/>
              <a:gd name="connsiteX6" fmla="*/ 691287 w 2830509"/>
              <a:gd name="connsiteY6" fmla="*/ 436228 h 486562"/>
              <a:gd name="connsiteX7" fmla="*/ 724843 w 2830509"/>
              <a:gd name="connsiteY7" fmla="*/ 419450 h 486562"/>
              <a:gd name="connsiteX8" fmla="*/ 750010 w 2830509"/>
              <a:gd name="connsiteY8" fmla="*/ 402672 h 486562"/>
              <a:gd name="connsiteX9" fmla="*/ 800344 w 2830509"/>
              <a:gd name="connsiteY9" fmla="*/ 394283 h 486562"/>
              <a:gd name="connsiteX10" fmla="*/ 850678 w 2830509"/>
              <a:gd name="connsiteY10" fmla="*/ 369116 h 486562"/>
              <a:gd name="connsiteX11" fmla="*/ 951346 w 2830509"/>
              <a:gd name="connsiteY11" fmla="*/ 352338 h 486562"/>
              <a:gd name="connsiteX12" fmla="*/ 1018458 w 2830509"/>
              <a:gd name="connsiteY12" fmla="*/ 335560 h 486562"/>
              <a:gd name="connsiteX13" fmla="*/ 1068792 w 2830509"/>
              <a:gd name="connsiteY13" fmla="*/ 327171 h 486562"/>
              <a:gd name="connsiteX14" fmla="*/ 1412740 w 2830509"/>
              <a:gd name="connsiteY14" fmla="*/ 335560 h 486562"/>
              <a:gd name="connsiteX15" fmla="*/ 1546964 w 2830509"/>
              <a:gd name="connsiteY15" fmla="*/ 352338 h 486562"/>
              <a:gd name="connsiteX16" fmla="*/ 1773467 w 2830509"/>
              <a:gd name="connsiteY16" fmla="*/ 369116 h 486562"/>
              <a:gd name="connsiteX17" fmla="*/ 2721423 w 2830509"/>
              <a:gd name="connsiteY17" fmla="*/ 394283 h 486562"/>
              <a:gd name="connsiteX18" fmla="*/ 2813702 w 2830509"/>
              <a:gd name="connsiteY18" fmla="*/ 385894 h 486562"/>
              <a:gd name="connsiteX19" fmla="*/ 2830480 w 2830509"/>
              <a:gd name="connsiteY19" fmla="*/ 360727 h 486562"/>
              <a:gd name="connsiteX20" fmla="*/ 2813702 w 2830509"/>
              <a:gd name="connsiteY20" fmla="*/ 58723 h 486562"/>
              <a:gd name="connsiteX21" fmla="*/ 2771757 w 2830509"/>
              <a:gd name="connsiteY21" fmla="*/ 41945 h 486562"/>
              <a:gd name="connsiteX22" fmla="*/ 2352307 w 2830509"/>
              <a:gd name="connsiteY22" fmla="*/ 33556 h 486562"/>
              <a:gd name="connsiteX23" fmla="*/ 1941247 w 2830509"/>
              <a:gd name="connsiteY23" fmla="*/ 8389 h 486562"/>
              <a:gd name="connsiteX24" fmla="*/ 1706355 w 2830509"/>
              <a:gd name="connsiteY24" fmla="*/ 0 h 486562"/>
              <a:gd name="connsiteX25" fmla="*/ 976513 w 2830509"/>
              <a:gd name="connsiteY25" fmla="*/ 8389 h 486562"/>
              <a:gd name="connsiteX26" fmla="*/ 926179 w 2830509"/>
              <a:gd name="connsiteY26" fmla="*/ 16778 h 486562"/>
              <a:gd name="connsiteX27" fmla="*/ 867456 w 2830509"/>
              <a:gd name="connsiteY27" fmla="*/ 25167 h 486562"/>
              <a:gd name="connsiteX28" fmla="*/ 724843 w 2830509"/>
              <a:gd name="connsiteY28" fmla="*/ 33556 h 486562"/>
              <a:gd name="connsiteX29" fmla="*/ 615786 w 2830509"/>
              <a:gd name="connsiteY29" fmla="*/ 41945 h 486562"/>
              <a:gd name="connsiteX30" fmla="*/ 45335 w 2830509"/>
              <a:gd name="connsiteY30" fmla="*/ 33556 h 4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30509" h="486562">
                <a:moveTo>
                  <a:pt x="45335" y="33556"/>
                </a:moveTo>
                <a:cubicBezTo>
                  <a:pt x="-46944" y="92279"/>
                  <a:pt x="24048" y="280088"/>
                  <a:pt x="62113" y="394283"/>
                </a:cubicBezTo>
                <a:cubicBezTo>
                  <a:pt x="67706" y="411061"/>
                  <a:pt x="66385" y="432111"/>
                  <a:pt x="78891" y="444617"/>
                </a:cubicBezTo>
                <a:cubicBezTo>
                  <a:pt x="112901" y="478627"/>
                  <a:pt x="93447" y="464478"/>
                  <a:pt x="137614" y="486562"/>
                </a:cubicBezTo>
                <a:cubicBezTo>
                  <a:pt x="274634" y="483766"/>
                  <a:pt x="411962" y="487767"/>
                  <a:pt x="548674" y="478173"/>
                </a:cubicBezTo>
                <a:cubicBezTo>
                  <a:pt x="572507" y="476500"/>
                  <a:pt x="592951" y="460032"/>
                  <a:pt x="615786" y="453006"/>
                </a:cubicBezTo>
                <a:cubicBezTo>
                  <a:pt x="645399" y="443894"/>
                  <a:pt x="663012" y="446831"/>
                  <a:pt x="691287" y="436228"/>
                </a:cubicBezTo>
                <a:cubicBezTo>
                  <a:pt x="702996" y="431837"/>
                  <a:pt x="713985" y="425655"/>
                  <a:pt x="724843" y="419450"/>
                </a:cubicBezTo>
                <a:cubicBezTo>
                  <a:pt x="733597" y="414448"/>
                  <a:pt x="740445" y="405860"/>
                  <a:pt x="750010" y="402672"/>
                </a:cubicBezTo>
                <a:cubicBezTo>
                  <a:pt x="766147" y="397293"/>
                  <a:pt x="783740" y="397973"/>
                  <a:pt x="800344" y="394283"/>
                </a:cubicBezTo>
                <a:cubicBezTo>
                  <a:pt x="849289" y="383406"/>
                  <a:pt x="801948" y="390000"/>
                  <a:pt x="850678" y="369116"/>
                </a:cubicBezTo>
                <a:cubicBezTo>
                  <a:pt x="875463" y="358494"/>
                  <a:pt x="932711" y="355832"/>
                  <a:pt x="951346" y="352338"/>
                </a:cubicBezTo>
                <a:cubicBezTo>
                  <a:pt x="974010" y="348088"/>
                  <a:pt x="995911" y="340392"/>
                  <a:pt x="1018458" y="335560"/>
                </a:cubicBezTo>
                <a:cubicBezTo>
                  <a:pt x="1035090" y="331996"/>
                  <a:pt x="1052014" y="329967"/>
                  <a:pt x="1068792" y="327171"/>
                </a:cubicBezTo>
                <a:cubicBezTo>
                  <a:pt x="1183441" y="329967"/>
                  <a:pt x="1298215" y="329532"/>
                  <a:pt x="1412740" y="335560"/>
                </a:cubicBezTo>
                <a:cubicBezTo>
                  <a:pt x="1457767" y="337930"/>
                  <a:pt x="1502098" y="347851"/>
                  <a:pt x="1546964" y="352338"/>
                </a:cubicBezTo>
                <a:cubicBezTo>
                  <a:pt x="1678238" y="365465"/>
                  <a:pt x="1602800" y="359077"/>
                  <a:pt x="1773467" y="369116"/>
                </a:cubicBezTo>
                <a:cubicBezTo>
                  <a:pt x="2164981" y="425047"/>
                  <a:pt x="1851369" y="385495"/>
                  <a:pt x="2721423" y="394283"/>
                </a:cubicBezTo>
                <a:cubicBezTo>
                  <a:pt x="2752183" y="391487"/>
                  <a:pt x="2784181" y="394977"/>
                  <a:pt x="2813702" y="385894"/>
                </a:cubicBezTo>
                <a:cubicBezTo>
                  <a:pt x="2823338" y="382929"/>
                  <a:pt x="2830480" y="370809"/>
                  <a:pt x="2830480" y="360727"/>
                </a:cubicBezTo>
                <a:cubicBezTo>
                  <a:pt x="2830480" y="259904"/>
                  <a:pt x="2831967" y="157878"/>
                  <a:pt x="2813702" y="58723"/>
                </a:cubicBezTo>
                <a:cubicBezTo>
                  <a:pt x="2810974" y="43913"/>
                  <a:pt x="2786793" y="42765"/>
                  <a:pt x="2771757" y="41945"/>
                </a:cubicBezTo>
                <a:cubicBezTo>
                  <a:pt x="2632120" y="34328"/>
                  <a:pt x="2492124" y="36352"/>
                  <a:pt x="2352307" y="33556"/>
                </a:cubicBezTo>
                <a:cubicBezTo>
                  <a:pt x="2172662" y="13595"/>
                  <a:pt x="2270412" y="22911"/>
                  <a:pt x="1941247" y="8389"/>
                </a:cubicBezTo>
                <a:lnTo>
                  <a:pt x="1706355" y="0"/>
                </a:lnTo>
                <a:lnTo>
                  <a:pt x="976513" y="8389"/>
                </a:lnTo>
                <a:cubicBezTo>
                  <a:pt x="959508" y="8755"/>
                  <a:pt x="942991" y="14192"/>
                  <a:pt x="926179" y="16778"/>
                </a:cubicBezTo>
                <a:cubicBezTo>
                  <a:pt x="906636" y="19785"/>
                  <a:pt x="887161" y="23525"/>
                  <a:pt x="867456" y="25167"/>
                </a:cubicBezTo>
                <a:cubicBezTo>
                  <a:pt x="820001" y="29122"/>
                  <a:pt x="772357" y="30388"/>
                  <a:pt x="724843" y="33556"/>
                </a:cubicBezTo>
                <a:cubicBezTo>
                  <a:pt x="688464" y="35981"/>
                  <a:pt x="652138" y="39149"/>
                  <a:pt x="615786" y="41945"/>
                </a:cubicBezTo>
                <a:cubicBezTo>
                  <a:pt x="387383" y="87626"/>
                  <a:pt x="137614" y="-25167"/>
                  <a:pt x="45335" y="3355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130629EF-7AC4-44CB-AA95-3ADE9B81919E}"/>
              </a:ext>
            </a:extLst>
          </p:cNvPr>
          <p:cNvSpPr/>
          <p:nvPr/>
        </p:nvSpPr>
        <p:spPr>
          <a:xfrm>
            <a:off x="4881994" y="4219662"/>
            <a:ext cx="537294" cy="2533476"/>
          </a:xfrm>
          <a:custGeom>
            <a:avLst/>
            <a:gdLst>
              <a:gd name="connsiteX0" fmla="*/ 537294 w 537294"/>
              <a:gd name="connsiteY0" fmla="*/ 0 h 2533476"/>
              <a:gd name="connsiteX1" fmla="*/ 528905 w 537294"/>
              <a:gd name="connsiteY1" fmla="*/ 226503 h 2533476"/>
              <a:gd name="connsiteX2" fmla="*/ 520516 w 537294"/>
              <a:gd name="connsiteY2" fmla="*/ 268448 h 2533476"/>
              <a:gd name="connsiteX3" fmla="*/ 495349 w 537294"/>
              <a:gd name="connsiteY3" fmla="*/ 461395 h 2533476"/>
              <a:gd name="connsiteX4" fmla="*/ 478571 w 537294"/>
              <a:gd name="connsiteY4" fmla="*/ 528507 h 2533476"/>
              <a:gd name="connsiteX5" fmla="*/ 461793 w 537294"/>
              <a:gd name="connsiteY5" fmla="*/ 553674 h 2533476"/>
              <a:gd name="connsiteX6" fmla="*/ 419848 w 537294"/>
              <a:gd name="connsiteY6" fmla="*/ 637564 h 2533476"/>
              <a:gd name="connsiteX7" fmla="*/ 403070 w 537294"/>
              <a:gd name="connsiteY7" fmla="*/ 679509 h 2533476"/>
              <a:gd name="connsiteX8" fmla="*/ 377903 w 537294"/>
              <a:gd name="connsiteY8" fmla="*/ 763399 h 2533476"/>
              <a:gd name="connsiteX9" fmla="*/ 344347 w 537294"/>
              <a:gd name="connsiteY9" fmla="*/ 813732 h 2533476"/>
              <a:gd name="connsiteX10" fmla="*/ 310791 w 537294"/>
              <a:gd name="connsiteY10" fmla="*/ 897622 h 2533476"/>
              <a:gd name="connsiteX11" fmla="*/ 294013 w 537294"/>
              <a:gd name="connsiteY11" fmla="*/ 931178 h 2533476"/>
              <a:gd name="connsiteX12" fmla="*/ 260457 w 537294"/>
              <a:gd name="connsiteY12" fmla="*/ 981512 h 2533476"/>
              <a:gd name="connsiteX13" fmla="*/ 252068 w 537294"/>
              <a:gd name="connsiteY13" fmla="*/ 1015068 h 2533476"/>
              <a:gd name="connsiteX14" fmla="*/ 226901 w 537294"/>
              <a:gd name="connsiteY14" fmla="*/ 1057013 h 2533476"/>
              <a:gd name="connsiteX15" fmla="*/ 218512 w 537294"/>
              <a:gd name="connsiteY15" fmla="*/ 1224793 h 2533476"/>
              <a:gd name="connsiteX16" fmla="*/ 201734 w 537294"/>
              <a:gd name="connsiteY16" fmla="*/ 1291905 h 2533476"/>
              <a:gd name="connsiteX17" fmla="*/ 176567 w 537294"/>
              <a:gd name="connsiteY17" fmla="*/ 1568742 h 2533476"/>
              <a:gd name="connsiteX18" fmla="*/ 151400 w 537294"/>
              <a:gd name="connsiteY18" fmla="*/ 1694577 h 2533476"/>
              <a:gd name="connsiteX19" fmla="*/ 143012 w 537294"/>
              <a:gd name="connsiteY19" fmla="*/ 1736521 h 2533476"/>
              <a:gd name="connsiteX20" fmla="*/ 126234 w 537294"/>
              <a:gd name="connsiteY20" fmla="*/ 1795244 h 2533476"/>
              <a:gd name="connsiteX21" fmla="*/ 117845 w 537294"/>
              <a:gd name="connsiteY21" fmla="*/ 1862356 h 2533476"/>
              <a:gd name="connsiteX22" fmla="*/ 84289 w 537294"/>
              <a:gd name="connsiteY22" fmla="*/ 1921079 h 2533476"/>
              <a:gd name="connsiteX23" fmla="*/ 59122 w 537294"/>
              <a:gd name="connsiteY23" fmla="*/ 2004969 h 2533476"/>
              <a:gd name="connsiteX24" fmla="*/ 42344 w 537294"/>
              <a:gd name="connsiteY24" fmla="*/ 2088859 h 2533476"/>
              <a:gd name="connsiteX25" fmla="*/ 33955 w 537294"/>
              <a:gd name="connsiteY25" fmla="*/ 2172749 h 2533476"/>
              <a:gd name="connsiteX26" fmla="*/ 17177 w 537294"/>
              <a:gd name="connsiteY26" fmla="*/ 2298584 h 2533476"/>
              <a:gd name="connsiteX27" fmla="*/ 59122 w 537294"/>
              <a:gd name="connsiteY27" fmla="*/ 2533476 h 2533476"/>
              <a:gd name="connsiteX28" fmla="*/ 386292 w 537294"/>
              <a:gd name="connsiteY28" fmla="*/ 2525087 h 253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294" h="2533476">
                <a:moveTo>
                  <a:pt x="537294" y="0"/>
                </a:moveTo>
                <a:cubicBezTo>
                  <a:pt x="534498" y="75501"/>
                  <a:pt x="533618" y="151097"/>
                  <a:pt x="528905" y="226503"/>
                </a:cubicBezTo>
                <a:cubicBezTo>
                  <a:pt x="528016" y="240734"/>
                  <a:pt x="521935" y="254260"/>
                  <a:pt x="520516" y="268448"/>
                </a:cubicBezTo>
                <a:cubicBezTo>
                  <a:pt x="490835" y="565255"/>
                  <a:pt x="533160" y="272338"/>
                  <a:pt x="495349" y="461395"/>
                </a:cubicBezTo>
                <a:cubicBezTo>
                  <a:pt x="492158" y="477349"/>
                  <a:pt x="487170" y="511310"/>
                  <a:pt x="478571" y="528507"/>
                </a:cubicBezTo>
                <a:cubicBezTo>
                  <a:pt x="474062" y="537525"/>
                  <a:pt x="467386" y="545285"/>
                  <a:pt x="461793" y="553674"/>
                </a:cubicBezTo>
                <a:cubicBezTo>
                  <a:pt x="445666" y="634311"/>
                  <a:pt x="467619" y="557945"/>
                  <a:pt x="419848" y="637564"/>
                </a:cubicBezTo>
                <a:cubicBezTo>
                  <a:pt x="412100" y="650477"/>
                  <a:pt x="407832" y="665223"/>
                  <a:pt x="403070" y="679509"/>
                </a:cubicBezTo>
                <a:cubicBezTo>
                  <a:pt x="391028" y="715634"/>
                  <a:pt x="397350" y="724505"/>
                  <a:pt x="377903" y="763399"/>
                </a:cubicBezTo>
                <a:cubicBezTo>
                  <a:pt x="368885" y="781435"/>
                  <a:pt x="355532" y="796954"/>
                  <a:pt x="344347" y="813732"/>
                </a:cubicBezTo>
                <a:cubicBezTo>
                  <a:pt x="331206" y="853154"/>
                  <a:pt x="334666" y="845096"/>
                  <a:pt x="310791" y="897622"/>
                </a:cubicBezTo>
                <a:cubicBezTo>
                  <a:pt x="305616" y="909007"/>
                  <a:pt x="300447" y="920455"/>
                  <a:pt x="294013" y="931178"/>
                </a:cubicBezTo>
                <a:cubicBezTo>
                  <a:pt x="283638" y="948469"/>
                  <a:pt x="271642" y="964734"/>
                  <a:pt x="260457" y="981512"/>
                </a:cubicBezTo>
                <a:cubicBezTo>
                  <a:pt x="257661" y="992697"/>
                  <a:pt x="256751" y="1004532"/>
                  <a:pt x="252068" y="1015068"/>
                </a:cubicBezTo>
                <a:cubicBezTo>
                  <a:pt x="245446" y="1029968"/>
                  <a:pt x="229477" y="1040912"/>
                  <a:pt x="226901" y="1057013"/>
                </a:cubicBezTo>
                <a:cubicBezTo>
                  <a:pt x="218054" y="1112306"/>
                  <a:pt x="224477" y="1169115"/>
                  <a:pt x="218512" y="1224793"/>
                </a:cubicBezTo>
                <a:cubicBezTo>
                  <a:pt x="216055" y="1247721"/>
                  <a:pt x="207327" y="1269534"/>
                  <a:pt x="201734" y="1291905"/>
                </a:cubicBezTo>
                <a:lnTo>
                  <a:pt x="176567" y="1568742"/>
                </a:lnTo>
                <a:cubicBezTo>
                  <a:pt x="167046" y="1673475"/>
                  <a:pt x="181991" y="1633395"/>
                  <a:pt x="151400" y="1694577"/>
                </a:cubicBezTo>
                <a:cubicBezTo>
                  <a:pt x="148604" y="1708558"/>
                  <a:pt x="146470" y="1722689"/>
                  <a:pt x="143012" y="1736521"/>
                </a:cubicBezTo>
                <a:cubicBezTo>
                  <a:pt x="133038" y="1776420"/>
                  <a:pt x="134081" y="1748162"/>
                  <a:pt x="126234" y="1795244"/>
                </a:cubicBezTo>
                <a:cubicBezTo>
                  <a:pt x="122528" y="1817482"/>
                  <a:pt x="123313" y="1840484"/>
                  <a:pt x="117845" y="1862356"/>
                </a:cubicBezTo>
                <a:cubicBezTo>
                  <a:pt x="113588" y="1879386"/>
                  <a:pt x="94274" y="1906101"/>
                  <a:pt x="84289" y="1921079"/>
                </a:cubicBezTo>
                <a:cubicBezTo>
                  <a:pt x="75900" y="1949042"/>
                  <a:pt x="65809" y="1976550"/>
                  <a:pt x="59122" y="2004969"/>
                </a:cubicBezTo>
                <a:cubicBezTo>
                  <a:pt x="28275" y="2136067"/>
                  <a:pt x="66470" y="2016481"/>
                  <a:pt x="42344" y="2088859"/>
                </a:cubicBezTo>
                <a:cubicBezTo>
                  <a:pt x="39548" y="2116822"/>
                  <a:pt x="37303" y="2144846"/>
                  <a:pt x="33955" y="2172749"/>
                </a:cubicBezTo>
                <a:cubicBezTo>
                  <a:pt x="28913" y="2214764"/>
                  <a:pt x="18209" y="2256280"/>
                  <a:pt x="17177" y="2298584"/>
                </a:cubicBezTo>
                <a:cubicBezTo>
                  <a:pt x="11727" y="2522035"/>
                  <a:pt x="-37050" y="2485390"/>
                  <a:pt x="59122" y="2533476"/>
                </a:cubicBezTo>
                <a:lnTo>
                  <a:pt x="386292" y="252508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2955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</Words>
  <Application>Microsoft Office PowerPoint</Application>
  <PresentationFormat>Širokoúhlá obrazovka</PresentationFormat>
  <Paragraphs>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Příklady k procvičení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Příklady k procvičení</dc:title>
  <dc:creator>Kolos, Pavel (ISC Eng)</dc:creator>
  <cp:lastModifiedBy>Kolos, Pavel (ISC Eng)</cp:lastModifiedBy>
  <cp:revision>6</cp:revision>
  <dcterms:created xsi:type="dcterms:W3CDTF">2021-03-15T14:31:26Z</dcterms:created>
  <dcterms:modified xsi:type="dcterms:W3CDTF">2021-03-22T15:19:56Z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46e5e1-5d42-4630-bacd-c69bfdcbd5e8_Enabled">
    <vt:lpwstr>true</vt:lpwstr>
  </property>
  <property fmtid="{D5CDD505-2E9C-101B-9397-08002B2CF9AE}" pid="3" name="MSIP_Label_d546e5e1-5d42-4630-bacd-c69bfdcbd5e8_SetDate">
    <vt:lpwstr>2021-03-15T14:31:25Z</vt:lpwstr>
  </property>
  <property fmtid="{D5CDD505-2E9C-101B-9397-08002B2CF9AE}" pid="4" name="MSIP_Label_d546e5e1-5d42-4630-bacd-c69bfdcbd5e8_Method">
    <vt:lpwstr>Standard</vt:lpwstr>
  </property>
  <property fmtid="{D5CDD505-2E9C-101B-9397-08002B2CF9AE}" pid="5" name="MSIP_Label_d546e5e1-5d42-4630-bacd-c69bfdcbd5e8_Name">
    <vt:lpwstr>d546e5e1-5d42-4630-bacd-c69bfdcbd5e8</vt:lpwstr>
  </property>
  <property fmtid="{D5CDD505-2E9C-101B-9397-08002B2CF9AE}" pid="6" name="MSIP_Label_d546e5e1-5d42-4630-bacd-c69bfdcbd5e8_SiteId">
    <vt:lpwstr>96ece526-9c7d-48b0-8daf-8b93c90a5d18</vt:lpwstr>
  </property>
  <property fmtid="{D5CDD505-2E9C-101B-9397-08002B2CF9AE}" pid="7" name="MSIP_Label_d546e5e1-5d42-4630-bacd-c69bfdcbd5e8_ActionId">
    <vt:lpwstr>3d1226b4-c6f1-4d55-8406-af70f18f1598</vt:lpwstr>
  </property>
  <property fmtid="{D5CDD505-2E9C-101B-9397-08002B2CF9AE}" pid="8" name="MSIP_Label_d546e5e1-5d42-4630-bacd-c69bfdcbd5e8_ContentBits">
    <vt:lpwstr>0</vt:lpwstr>
  </property>
</Properties>
</file>