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0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8" autoAdjust="0"/>
    <p:restoredTop sz="94660"/>
  </p:normalViewPr>
  <p:slideViewPr>
    <p:cSldViewPr snapToGrid="0">
      <p:cViewPr varScale="1">
        <p:scale>
          <a:sx n="89" d="100"/>
          <a:sy n="89" d="100"/>
        </p:scale>
        <p:origin x="3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/>
              <a:t>BIOPALIVA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UMM/YEM</a:t>
            </a:r>
          </a:p>
          <a:p>
            <a:r>
              <a:rPr lang="cs-CZ" dirty="0" smtClean="0"/>
              <a:t>Alena Vondráčková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4197" y="1798140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9699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Závěrem…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cs-CZ" dirty="0" smtClean="0"/>
              <a:t>Téma výroby biopaliv je velice citlivé. Ekologická náročnost výroby značně snižuje ekologické přínosy při využívání biopaliv.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 smtClean="0"/>
              <a:t>Navíc v dnešní době, kdy v mnoha zemích opět hrozí hladomor, je využívání zemědělských ploch k něčemu jinému, než je pěstování potravin, mírně řečeno neetické.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 smtClean="0"/>
              <a:t>Je jasné, že bez biopaliv se již naše civilizace neobejde.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 smtClean="0"/>
              <a:t>Je třeba ale výrobu přeorientovat a místo pěstování výchozích plodin v globálním měřítku začít využívat k výrobě biopaliv odpad.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b="1" dirty="0"/>
              <a:t>Česká firma ve spolupráci s vědeckými pracovníky vyvinula novou recyklační technologii, která dokáže použité plasty proměnit na olej, ze kterého se pak mohou vyrobit další plasty nebo pohonné hmoty.</a:t>
            </a:r>
          </a:p>
        </p:txBody>
      </p:sp>
    </p:spTree>
    <p:extLst>
      <p:ext uri="{BB962C8B-B14F-4D97-AF65-F5344CB8AC3E}">
        <p14:creationId xmlns:p14="http://schemas.microsoft.com/office/powerpoint/2010/main" val="2062448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Biopaliva…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cs-CZ" dirty="0" smtClean="0"/>
              <a:t>Obecně se jedná o produkty vyrobené z </a:t>
            </a:r>
            <a:r>
              <a:rPr lang="cs-CZ" b="1" dirty="0" smtClean="0"/>
              <a:t>biomasy</a:t>
            </a:r>
            <a:r>
              <a:rPr lang="cs-CZ" dirty="0" smtClean="0"/>
              <a:t> a určené jako zdroj energie. Historie využívání se datuje od roku 1980.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 smtClean="0"/>
              <a:t>Suroviny pro biomasu jsou nejrůznější druhy rostlin, které jsou za tímto účelem pěstované a mnohdy geneticky upravované (obilí, olejniny, brambory, kukuřice, cukrová řepa a třtina, sója, různé traviny, palmový olej, rychle rostoucí dřeviny, nově geneticky modifikované vodní řasy)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 smtClean="0"/>
              <a:t>V našich podmínkách je asi nejznámější a zároveň nejdiskutovanější a  řekněme dosti kontroverzní pěstovanou rostlinou určenou pro biomasu řepka olejná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 smtClean="0"/>
              <a:t>Dále pak odpadní biomasa (zbytky z rostlinné výroby, odpad z živočišné výroby, exkrementy, odpady z potravinářského a dřevozpracujícího průmyslu, lesní odpady a dokonce komunální odpad)</a:t>
            </a:r>
          </a:p>
          <a:p>
            <a:pPr>
              <a:buFont typeface="Wingdings" panose="05000000000000000000" pitchFamily="2" charset="2"/>
              <a:buChar char="§"/>
            </a:pPr>
            <a:endParaRPr lang="cs-CZ" dirty="0" smtClean="0"/>
          </a:p>
          <a:p>
            <a:pPr>
              <a:buFont typeface="Wingdings" panose="05000000000000000000" pitchFamily="2" charset="2"/>
              <a:buChar char="§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9234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Rozdělení biopaliv dle generací…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cs-CZ" dirty="0" smtClean="0"/>
              <a:t>I. generace - </a:t>
            </a:r>
            <a:r>
              <a:rPr lang="cs-CZ" dirty="0"/>
              <a:t>z polysacharidů a olejnin – mohou konkurovat výrobě </a:t>
            </a:r>
            <a:r>
              <a:rPr lang="cs-CZ" dirty="0" smtClean="0"/>
              <a:t>potravin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smtClean="0"/>
              <a:t>II. </a:t>
            </a:r>
            <a:r>
              <a:rPr lang="cs-CZ" dirty="0"/>
              <a:t>g</a:t>
            </a:r>
            <a:r>
              <a:rPr lang="cs-CZ" dirty="0" smtClean="0"/>
              <a:t>enerace - </a:t>
            </a:r>
            <a:r>
              <a:rPr lang="cs-CZ" dirty="0"/>
              <a:t>z lignocelulozových zbytků (dendromasa a zbytková biomasa</a:t>
            </a:r>
            <a:r>
              <a:rPr lang="cs-CZ" dirty="0" smtClean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smtClean="0"/>
              <a:t>III. </a:t>
            </a:r>
            <a:r>
              <a:rPr lang="cs-CZ" dirty="0"/>
              <a:t>g</a:t>
            </a:r>
            <a:r>
              <a:rPr lang="cs-CZ" dirty="0" smtClean="0"/>
              <a:t>enerace - </a:t>
            </a:r>
            <a:r>
              <a:rPr lang="cs-CZ" dirty="0"/>
              <a:t>z řas a mikroorganismů – průběžná </a:t>
            </a:r>
            <a:r>
              <a:rPr lang="cs-CZ" dirty="0" smtClean="0"/>
              <a:t>sklizeň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smtClean="0"/>
              <a:t>IV. generace - </a:t>
            </a:r>
            <a:r>
              <a:rPr lang="cs-CZ" dirty="0"/>
              <a:t>neobdělávatelná půda, bez nutnosti destrukce biomasy</a:t>
            </a:r>
            <a:r>
              <a:rPr lang="cs-CZ" dirty="0" smtClean="0"/>
              <a:t> 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3225" y="4022412"/>
            <a:ext cx="2979047" cy="1706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00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Formy biopaliv…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Kapalná forma ( rostlinné oleje, deriváty rostlinných olejů, bioetanol, další chemické produkty)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smtClean="0"/>
              <a:t>Pevná forma – kusová ( brikety, pelety, piliny, štěpka)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 smtClean="0"/>
              <a:t>Plynná forma (bioplyn, pyrolýzní plyn vznikající tepelným zpracováním odpadu bez přístupu kyslíku)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4742" y="4022411"/>
            <a:ext cx="2705100" cy="16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980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Využití biopaliv…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cs-CZ" b="1" dirty="0" smtClean="0"/>
              <a:t>Kapalná biopaliva </a:t>
            </a:r>
            <a:r>
              <a:rPr lang="cs-CZ" dirty="0" smtClean="0"/>
              <a:t>jsou využívána především k energetickým účelům, tedy k výrobě tepla, elektrické energie a jako motorová paliva. Stejně tak jako motorové benziny a nafta musí i motorová biopaliva odpovídat přísným normám odvíjející se od požadované kvality.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b="1" dirty="0" smtClean="0"/>
              <a:t>Pevná biopaliva </a:t>
            </a:r>
            <a:r>
              <a:rPr lang="cs-CZ" dirty="0" smtClean="0"/>
              <a:t>jsou využívána především komerčně k vytápění běžných domácností ve formě pelet, pilin, špalků, briket, štěpky, sláma nebo seno ve formě briket. Nezbytné je samozřejmě pořízení příslušné technologie na spalování.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b="1" dirty="0" smtClean="0">
                <a:solidFill>
                  <a:schemeClr val="tx1"/>
                </a:solidFill>
              </a:rPr>
              <a:t>Plynná biopaliva </a:t>
            </a:r>
            <a:r>
              <a:rPr lang="cs-CZ" dirty="0" smtClean="0">
                <a:solidFill>
                  <a:schemeClr val="tx1"/>
                </a:solidFill>
              </a:rPr>
              <a:t>jsou především bioplyn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smtClean="0">
                <a:solidFill>
                  <a:schemeClr val="tx1"/>
                </a:solidFill>
              </a:rPr>
              <a:t>skládající </a:t>
            </a:r>
            <a:r>
              <a:rPr lang="cs-CZ" dirty="0">
                <a:solidFill>
                  <a:schemeClr val="tx1"/>
                </a:solidFill>
              </a:rPr>
              <a:t>se z </a:t>
            </a:r>
            <a:r>
              <a:rPr lang="cs-CZ" dirty="0" smtClean="0">
                <a:solidFill>
                  <a:schemeClr val="tx1"/>
                </a:solidFill>
              </a:rPr>
              <a:t>metanu</a:t>
            </a:r>
            <a:r>
              <a:rPr lang="cs-CZ" dirty="0">
                <a:solidFill>
                  <a:schemeClr val="tx1"/>
                </a:solidFill>
              </a:rPr>
              <a:t> a </a:t>
            </a:r>
            <a:r>
              <a:rPr lang="cs-CZ" dirty="0" smtClean="0">
                <a:solidFill>
                  <a:schemeClr val="tx1"/>
                </a:solidFill>
              </a:rPr>
              <a:t>oxidu uhličitého</a:t>
            </a:r>
            <a:r>
              <a:rPr lang="cs-CZ" dirty="0">
                <a:solidFill>
                  <a:schemeClr val="tx1"/>
                </a:solidFill>
              </a:rPr>
              <a:t> a produkovaný přirozeným rozkladem na skládkách odpadů nebo v </a:t>
            </a:r>
            <a:r>
              <a:rPr lang="cs-CZ" dirty="0" smtClean="0">
                <a:solidFill>
                  <a:schemeClr val="tx1"/>
                </a:solidFill>
              </a:rPr>
              <a:t>zemědělství. Dřevoplyn</a:t>
            </a:r>
            <a:r>
              <a:rPr lang="cs-CZ" dirty="0">
                <a:solidFill>
                  <a:schemeClr val="tx1"/>
                </a:solidFill>
              </a:rPr>
              <a:t> skládající se z </a:t>
            </a:r>
            <a:r>
              <a:rPr lang="cs-CZ" dirty="0" smtClean="0">
                <a:solidFill>
                  <a:schemeClr val="tx1"/>
                </a:solidFill>
              </a:rPr>
              <a:t>oxidu </a:t>
            </a:r>
            <a:r>
              <a:rPr lang="cs-CZ" dirty="0">
                <a:solidFill>
                  <a:schemeClr val="tx1"/>
                </a:solidFill>
              </a:rPr>
              <a:t>uhelnatého a </a:t>
            </a:r>
            <a:r>
              <a:rPr lang="cs-CZ" dirty="0" smtClean="0">
                <a:solidFill>
                  <a:schemeClr val="tx1"/>
                </a:solidFill>
              </a:rPr>
              <a:t>vodíku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smtClean="0">
                <a:solidFill>
                  <a:schemeClr val="tx1"/>
                </a:solidFill>
              </a:rPr>
              <a:t>vyráběný</a:t>
            </a:r>
            <a:r>
              <a:rPr lang="cs-CZ" dirty="0">
                <a:solidFill>
                  <a:schemeClr val="tx1"/>
                </a:solidFill>
              </a:rPr>
              <a:t> </a:t>
            </a:r>
            <a:r>
              <a:rPr lang="cs-CZ" dirty="0" smtClean="0">
                <a:solidFill>
                  <a:schemeClr val="tx1"/>
                </a:solidFill>
              </a:rPr>
              <a:t>zplyňováním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smtClean="0">
                <a:solidFill>
                  <a:schemeClr val="tx1"/>
                </a:solidFill>
              </a:rPr>
              <a:t>biomasy. Vodík</a:t>
            </a:r>
            <a:r>
              <a:rPr lang="cs-CZ" dirty="0">
                <a:solidFill>
                  <a:schemeClr val="tx1"/>
                </a:solidFill>
              </a:rPr>
              <a:t> vyrobený </a:t>
            </a:r>
            <a:r>
              <a:rPr lang="cs-CZ" dirty="0" smtClean="0">
                <a:solidFill>
                  <a:schemeClr val="tx1"/>
                </a:solidFill>
              </a:rPr>
              <a:t>štěpením jakéhokoliv</a:t>
            </a:r>
            <a:r>
              <a:rPr lang="cs-CZ" dirty="0">
                <a:solidFill>
                  <a:schemeClr val="tx1"/>
                </a:solidFill>
              </a:rPr>
              <a:t> uhlovodíkového biopaliva</a:t>
            </a:r>
            <a:r>
              <a:rPr lang="cs-CZ" dirty="0" smtClean="0">
                <a:solidFill>
                  <a:schemeClr val="tx1"/>
                </a:solidFill>
              </a:rPr>
              <a:t>. Využití je dosti podobné jako u kapalných.</a:t>
            </a:r>
            <a:endParaRPr lang="cs-CZ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cs-CZ" dirty="0" smtClean="0"/>
          </a:p>
          <a:p>
            <a:pPr>
              <a:buFont typeface="Wingdings" panose="05000000000000000000" pitchFamily="2" charset="2"/>
              <a:buChar char="§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96405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Výroba, pro a proti…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cs-CZ" dirty="0" smtClean="0"/>
              <a:t>Výrobní proces se liší dle požadovaného typu biopaliva.</a:t>
            </a:r>
            <a:r>
              <a:rPr lang="cs-CZ" dirty="0"/>
              <a:t> Nejnáročnější je z tohoto hlediska výroba bioetanolu, nejméně náročná je výroba rostlinného oleje.</a:t>
            </a:r>
            <a:endParaRPr lang="cs-CZ" dirty="0" smtClean="0"/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 smtClean="0"/>
              <a:t>Impulsem k hromadné výrobě a využívání byla před 40.lety evropská snaha snížit závislost na dovozu ropy a zemního plynu a zároveň snaha o využití zemědělské půdy, která nebyla využívána k výrobě potravin. Tato snaha se postupně rozšířila v celosvětovém měřítku.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 smtClean="0"/>
              <a:t>V současné době je na Evropském kontinentu uživatelem biopaliv každý majitel dopravního prostředku, protože biopaliva jsou příměsí benzinu a nafty (zhruba 10%)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 smtClean="0"/>
              <a:t>Výhody biopaliv spočívají zejména v jejich obnovitelných zdrojích a ve faktu, že při spalování dochází k uvolňování menšího množství CO</a:t>
            </a:r>
            <a:r>
              <a:rPr lang="cs-CZ" baseline="-25000" dirty="0" smtClean="0"/>
              <a:t>2. </a:t>
            </a:r>
            <a:r>
              <a:rPr lang="cs-CZ" dirty="0"/>
              <a:t>(v měřítkách celosvětové produkce je však diskutabilní, protože technologie související s výrobou biopaliv produkují množství CO2, které nebývá započítáváno; vykácením zalesněných ploch se snižuje schopnost pohlcování CO2)</a:t>
            </a:r>
            <a:endParaRPr lang="cs-CZ" baseline="-25000" dirty="0" smtClean="0"/>
          </a:p>
          <a:p>
            <a:pPr marL="0" lvl="0" indent="0">
              <a:buClr>
                <a:srgbClr val="A53010"/>
              </a:buClr>
              <a:buNone/>
            </a:pPr>
            <a:endParaRPr lang="cs-CZ" baseline="-250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cs-CZ" baseline="-25000" dirty="0" smtClean="0"/>
          </a:p>
          <a:p>
            <a:pPr>
              <a:buFont typeface="Wingdings" panose="05000000000000000000" pitchFamily="2" charset="2"/>
              <a:buChar char="§"/>
            </a:pPr>
            <a:endParaRPr lang="cs-CZ" baseline="-25000" dirty="0" smtClean="0"/>
          </a:p>
          <a:p>
            <a:pPr>
              <a:buFont typeface="Wingdings" panose="05000000000000000000" pitchFamily="2" charset="2"/>
              <a:buChar char="§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0159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Výroba, pro a proti…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cs-CZ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Další výhodou je skutečné snížení závislosti civilizace na fosilních palivech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Energie, kterou získáme spalováním biopaliva z řepky, převyšuje více než dvojnásobně množství energie, kterou na vypěstování a výrobu takového paliva spotřebujeme. </a:t>
            </a:r>
            <a:endParaRPr lang="cs-CZ" dirty="0" smtClean="0"/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Při výrobě biopaliva z řepky můžeme výborně zužitkovat odpad jako krmivo pro hospodářská zvířata, při výrobě bionafty můžeme zužitkovat i odpad v podobě směsi glycerínu a metylalkoholu. Při prodeji a nákupu biopaliv ale záleží ve značné míře na daňovém zatížení, rostlinné oleje jsou totiž ve světových cenách až třikrát dražší než běžná motorová nafta.</a:t>
            </a:r>
            <a:endParaRPr lang="cs-CZ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V </a:t>
            </a: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</a:rPr>
              <a:t>poslední době se ale množí studie a jsou slyšet hlasy (z Bruselu), které poukazují </a:t>
            </a:r>
            <a:r>
              <a:rPr lang="cs-CZ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spíše </a:t>
            </a: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</a:rPr>
              <a:t>na negativní vlivy biopaliv na životní prostředí </a:t>
            </a:r>
            <a:r>
              <a:rPr lang="cs-CZ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a to zejména ve fázi jejich výroby</a:t>
            </a:r>
          </a:p>
          <a:p>
            <a:pPr>
              <a:buFont typeface="Wingdings" panose="05000000000000000000" pitchFamily="2" charset="2"/>
              <a:buChar char="§"/>
            </a:pPr>
            <a:endParaRPr lang="cs-CZ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cs-CZ" baseline="-250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40646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Výroba, pro a proti…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Mezi hlavní problémy patří, že dotování produkce biopaliv vede k hromadnému využívání stávajících zemědělských ploch pro pěstování plodin, jako je v Evropě řepka a kukuřice v USA. </a:t>
            </a:r>
            <a:endParaRPr lang="cs-CZ" dirty="0" smtClean="0"/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 smtClean="0"/>
              <a:t>Nejde </a:t>
            </a:r>
            <a:r>
              <a:rPr lang="cs-CZ" dirty="0"/>
              <a:t>jen o zmenšení plochy dříve určené k pěstování obilnin, dochází i k zabírání ploch nových, k vyčerpávání půdy, ke zvýšené spotřebě hnojiv a také ke zvýšené produkci sloučenin dusíku. </a:t>
            </a:r>
            <a:endParaRPr lang="cs-CZ" dirty="0" smtClean="0"/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 smtClean="0"/>
              <a:t>Důsledkem </a:t>
            </a:r>
            <a:r>
              <a:rPr lang="cs-CZ" dirty="0"/>
              <a:t>může být zdražování potravin nebo paradoxně zvětšení produkce skleníkových plynů. Situace není přehledná. Jak už to tak bývá, když lidstvo a zavádí novou technologii, její další vývoj a dopady je nesnadné předvídat.</a:t>
            </a:r>
          </a:p>
        </p:txBody>
      </p:sp>
    </p:spTree>
    <p:extLst>
      <p:ext uri="{BB962C8B-B14F-4D97-AF65-F5344CB8AC3E}">
        <p14:creationId xmlns:p14="http://schemas.microsoft.com/office/powerpoint/2010/main" val="18859042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Výroba, pro a proti…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cs-CZ" dirty="0"/>
              <a:t>Rostoucí poptávka po biopalivech v celosvětovém měřítku je jednou z příčin, která vede k likvidaci pralesů. To je v přímém rozporu se snahou o snižování emisí CO2, neboť prales pohlcuje mnohonásobně více CO2 než pole s cukrovou třtinou nebo sójou. </a:t>
            </a:r>
            <a:endParaRPr lang="cs-CZ" dirty="0" smtClean="0"/>
          </a:p>
          <a:p>
            <a:pPr algn="just">
              <a:buFont typeface="Wingdings" panose="05000000000000000000" pitchFamily="2" charset="2"/>
              <a:buChar char="§"/>
            </a:pPr>
            <a:r>
              <a:rPr lang="cs-CZ" dirty="0" smtClean="0"/>
              <a:t>Tyto </a:t>
            </a:r>
            <a:r>
              <a:rPr lang="cs-CZ" dirty="0"/>
              <a:t>změny jsou nevratné a vedou k vážným ztrátám biodiverzity. Produkce biopaliv je spojena i s dalšími dopady na životní prostředí – zejména se spotřebou vody, umělých hnojiv a pohonných hmot, a tedy nepřímo i s emisemi CO2. Poptávka po biopalivech je jedním z faktorů, které zvyšují cenu potravin, avšak málo významným. Zásadně větší roli hrají výkyvy cen na burzách, rostoucí světová populace, rostoucí spotřeba masa, růst cen ropy nebo neúroda v některých oblastech.</a:t>
            </a:r>
          </a:p>
        </p:txBody>
      </p:sp>
    </p:spTree>
    <p:extLst>
      <p:ext uri="{BB962C8B-B14F-4D97-AF65-F5344CB8AC3E}">
        <p14:creationId xmlns:p14="http://schemas.microsoft.com/office/powerpoint/2010/main" val="2700782757"/>
      </p:ext>
    </p:extLst>
  </p:cSld>
  <p:clrMapOvr>
    <a:masterClrMapping/>
  </p:clrMapOvr>
</p:sld>
</file>

<file path=ppt/theme/theme1.xml><?xml version="1.0" encoding="utf-8"?>
<a:theme xmlns:a="http://schemas.openxmlformats.org/drawingml/2006/main" name="Stébla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68E3AA37E8DEB41B31787477A72E9DC" ma:contentTypeVersion="2" ma:contentTypeDescription="Vytvoří nový dokument" ma:contentTypeScope="" ma:versionID="4552cdd9839606551578b62b9bb5b21b">
  <xsd:schema xmlns:xsd="http://www.w3.org/2001/XMLSchema" xmlns:xs="http://www.w3.org/2001/XMLSchema" xmlns:p="http://schemas.microsoft.com/office/2006/metadata/properties" xmlns:ns2="5107821f-ac92-4e87-a0a0-a43d9dddf30c" targetNamespace="http://schemas.microsoft.com/office/2006/metadata/properties" ma:root="true" ma:fieldsID="8f06a9a190e4905e8e3d6ae18a36ed63" ns2:_="">
    <xsd:import namespace="5107821f-ac92-4e87-a0a0-a43d9dddf30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07821f-ac92-4e87-a0a0-a43d9dddf3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EC2CF15-947D-49D4-A0F7-259AFCE18D72}"/>
</file>

<file path=customXml/itemProps2.xml><?xml version="1.0" encoding="utf-8"?>
<ds:datastoreItem xmlns:ds="http://schemas.openxmlformats.org/officeDocument/2006/customXml" ds:itemID="{7F351DD2-CD8C-44FD-B8E8-5847EDCEC1E9}"/>
</file>

<file path=customXml/itemProps3.xml><?xml version="1.0" encoding="utf-8"?>
<ds:datastoreItem xmlns:ds="http://schemas.openxmlformats.org/officeDocument/2006/customXml" ds:itemID="{D1D6EF76-AADB-4A87-8478-A61BE41A5883}"/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1474</TotalTime>
  <Words>869</Words>
  <Application>Microsoft Office PowerPoint</Application>
  <PresentationFormat>Širokoúhlá obrazovka</PresentationFormat>
  <Paragraphs>47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Wingdings</vt:lpstr>
      <vt:lpstr>Wingdings 3</vt:lpstr>
      <vt:lpstr>Stébla</vt:lpstr>
      <vt:lpstr>BIOPALIVA</vt:lpstr>
      <vt:lpstr>Biopaliva…</vt:lpstr>
      <vt:lpstr>Rozdělení biopaliv dle generací…</vt:lpstr>
      <vt:lpstr>Formy biopaliv…</vt:lpstr>
      <vt:lpstr>Využití biopaliv…</vt:lpstr>
      <vt:lpstr>Výroba, pro a proti…</vt:lpstr>
      <vt:lpstr>Výroba, pro a proti…</vt:lpstr>
      <vt:lpstr>Výroba, pro a proti…</vt:lpstr>
      <vt:lpstr>Výroba, pro a proti…</vt:lpstr>
      <vt:lpstr>Závěrem…</vt:lpstr>
    </vt:vector>
  </TitlesOfParts>
  <Company>PVK a.s.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BIOPALIVA</dc:title>
  <dc:creator>Vondráčková Alena</dc:creator>
  <cp:lastModifiedBy>Vondráčková Alena</cp:lastModifiedBy>
  <cp:revision>24</cp:revision>
  <dcterms:created xsi:type="dcterms:W3CDTF">2021-03-16T07:25:00Z</dcterms:created>
  <dcterms:modified xsi:type="dcterms:W3CDTF">2021-04-16T13:41:31Z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0x010100868E3AA37E8DEB41B31787477A72E9DC</vt:lpwstr>
  </property>
</Properties>
</file>