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310" r:id="rId3"/>
    <p:sldId id="311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2" clrIdx="0">
    <p:extLst>
      <p:ext uri="{19B8F6BF-5375-455C-9EA6-DF929625EA0E}">
        <p15:presenceInfo xmlns:p15="http://schemas.microsoft.com/office/powerpoint/2012/main" userId="S-1-5-21-1561073808-1010503232-1077469174-50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50" autoAdjust="0"/>
  </p:normalViewPr>
  <p:slideViewPr>
    <p:cSldViewPr snapToGrid="0" snapToObjects="1">
      <p:cViewPr varScale="1">
        <p:scale>
          <a:sx n="112" d="100"/>
          <a:sy n="112" d="100"/>
        </p:scale>
        <p:origin x="15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561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353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473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2" y="3800496"/>
            <a:ext cx="7090872" cy="1071686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Požadavky k ukončení studijního předmětu</a:t>
            </a:r>
            <a:b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200" b="1" dirty="0">
                <a:solidFill>
                  <a:srgbClr val="D10202"/>
                </a:solidFill>
                <a:cs typeface="Arial"/>
              </a:rPr>
              <a:t>Úvod do studia (XUST)</a:t>
            </a:r>
            <a:endParaRPr lang="en-US" sz="22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5070829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861060"/>
            <a:ext cx="6718685" cy="5334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Požadavky na ukončení předmětu XUST</a:t>
            </a:r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7" y="1563880"/>
            <a:ext cx="8295503" cy="462271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1600" dirty="0"/>
              <a:t>Název studijního předmětu: Úvod do studia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/>
              <a:t>Zkratka předmětu: XUST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/>
              <a:t>Počet kreditů: 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/>
              <a:t>Způsob zakončení: zápočet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br>
              <a:rPr lang="cs-CZ" sz="1800" dirty="0"/>
            </a:br>
            <a:endParaRPr lang="cs-CZ" sz="18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299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861060"/>
            <a:ext cx="6718685" cy="5334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Požadavky na ukončení předmětu XUST</a:t>
            </a:r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7" y="1563880"/>
            <a:ext cx="7945127" cy="462271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300" b="1" i="0" dirty="0">
                <a:solidFill>
                  <a:srgbClr val="3A3A3A"/>
                </a:solidFill>
                <a:effectLst/>
              </a:rPr>
              <a:t>Aktivní účast ve výuce</a:t>
            </a:r>
            <a:r>
              <a:rPr lang="cs-CZ" sz="2300" b="0" i="0" dirty="0">
                <a:solidFill>
                  <a:srgbClr val="3A3A3A"/>
                </a:solidFill>
                <a:effectLst/>
              </a:rPr>
              <a:t> (požadovaná docházka na cvičení min. 75 %).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300" b="1" i="0" dirty="0">
                <a:solidFill>
                  <a:srgbClr val="3A3A3A"/>
                </a:solidFill>
                <a:effectLst/>
              </a:rPr>
              <a:t>Seminární práce</a:t>
            </a:r>
            <a:r>
              <a:rPr lang="cs-CZ" sz="2300" b="0" i="0" dirty="0">
                <a:solidFill>
                  <a:srgbClr val="3A3A3A"/>
                </a:solidFill>
                <a:effectLst/>
              </a:rPr>
              <a:t>: "Moje studium na MVŠO" </a:t>
            </a:r>
          </a:p>
          <a:p>
            <a:pPr lvl="1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300" b="0" i="0" dirty="0">
                <a:solidFill>
                  <a:srgbClr val="3A3A3A"/>
                </a:solidFill>
                <a:effectLst/>
              </a:rPr>
              <a:t>Student v rámci své seminární práce prezentuje svůj úhel pohledu na své dosavadní studium na MVŠO. Doporučuji zahrnout proces adaptace na vysokoškolský formát studia, vlastní zkušenosti, konstruktivní kritiku, náměty, nápady a připomínky, které by mohly sloužit jako podněty pro zvýšení kvality studia na MVŠO.</a:t>
            </a:r>
          </a:p>
          <a:p>
            <a:pPr lvl="1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300" b="0" i="0" dirty="0">
                <a:solidFill>
                  <a:srgbClr val="3A3A3A"/>
                </a:solidFill>
                <a:effectLst/>
              </a:rPr>
              <a:t>Rozsah práce: 3-4 strany A4 (včetně titulní stránky).</a:t>
            </a:r>
          </a:p>
          <a:p>
            <a:pPr lvl="1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300" b="0" i="0" dirty="0">
                <a:solidFill>
                  <a:srgbClr val="3A3A3A"/>
                </a:solidFill>
                <a:effectLst/>
              </a:rPr>
              <a:t>Odevzdání ve Wordu, vložit do IS MVŠO/XSBP/Odevzdávárna.</a:t>
            </a:r>
          </a:p>
          <a:p>
            <a:pPr lvl="1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300" b="0" i="0" dirty="0">
                <a:solidFill>
                  <a:srgbClr val="3A3A3A"/>
                </a:solidFill>
                <a:effectLst/>
              </a:rPr>
              <a:t>Termín: 12. 12. 2021 (23:59 hod.). 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300" b="1" i="0" dirty="0">
                <a:solidFill>
                  <a:srgbClr val="3A3A3A"/>
                </a:solidFill>
                <a:effectLst/>
              </a:rPr>
              <a:t>Prezentace </a:t>
            </a:r>
            <a:r>
              <a:rPr lang="cs-CZ" sz="2300" b="0" i="0" dirty="0">
                <a:solidFill>
                  <a:srgbClr val="3A3A3A"/>
                </a:solidFill>
                <a:effectLst/>
              </a:rPr>
              <a:t>vlastních zkušeností, námětů, nápadů, připomínek a konstruktivní kritiky </a:t>
            </a:r>
            <a:br>
              <a:rPr lang="cs-CZ" sz="2300" b="0" i="0" dirty="0">
                <a:solidFill>
                  <a:srgbClr val="3A3A3A"/>
                </a:solidFill>
                <a:effectLst/>
              </a:rPr>
            </a:br>
            <a:r>
              <a:rPr lang="cs-CZ" sz="2300" b="0" i="0" dirty="0">
                <a:solidFill>
                  <a:srgbClr val="3A3A3A"/>
                </a:solidFill>
                <a:effectLst/>
              </a:rPr>
              <a:t>k tématu vlastního vysokoškolského studia. Vystoupení 3-4 min./studenta. Termín: </a:t>
            </a:r>
            <a:br>
              <a:rPr lang="cs-CZ" sz="2300" b="0" i="0" dirty="0">
                <a:solidFill>
                  <a:srgbClr val="3A3A3A"/>
                </a:solidFill>
                <a:effectLst/>
              </a:rPr>
            </a:br>
            <a:r>
              <a:rPr lang="cs-CZ" sz="2300" b="0" i="0" dirty="0">
                <a:solidFill>
                  <a:srgbClr val="3A3A3A"/>
                </a:solidFill>
                <a:effectLst/>
              </a:rPr>
              <a:t>22. 12. 2021 (ústní prezentace proběhne v rámci posledního semináře ZS) + diskuse.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cs-CZ" sz="2300" dirty="0"/>
          </a:p>
          <a:p>
            <a:pPr marL="0" indent="0">
              <a:buNone/>
            </a:pPr>
            <a:br>
              <a:rPr lang="cs-CZ" sz="1800" dirty="0"/>
            </a:br>
            <a:endParaRPr lang="cs-CZ" sz="18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3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2031</TotalTime>
  <Words>217</Words>
  <Application>Microsoft Office PowerPoint</Application>
  <PresentationFormat>Předvádění na obrazovce (4:3)</PresentationFormat>
  <Paragraphs>25</Paragraphs>
  <Slides>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Office Theme</vt:lpstr>
      <vt:lpstr>Požadavky k ukončení studijního předmětu Úvod do studia (XUST)</vt:lpstr>
      <vt:lpstr>Prezentace aplikace PowerPoint</vt:lpstr>
      <vt:lpstr>Prezentace aplikace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Pavlíčková Renáta</cp:lastModifiedBy>
  <cp:revision>181</cp:revision>
  <cp:lastPrinted>2020-09-30T11:03:32Z</cp:lastPrinted>
  <dcterms:created xsi:type="dcterms:W3CDTF">2012-07-19T22:32:54Z</dcterms:created>
  <dcterms:modified xsi:type="dcterms:W3CDTF">2021-10-26T12:09:45Z</dcterms:modified>
</cp:coreProperties>
</file>