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3" r:id="rId3"/>
    <p:sldId id="265" r:id="rId4"/>
    <p:sldId id="267" r:id="rId5"/>
    <p:sldId id="270" r:id="rId6"/>
    <p:sldId id="277" r:id="rId7"/>
    <p:sldId id="276" r:id="rId8"/>
    <p:sldId id="294" r:id="rId9"/>
    <p:sldId id="283" r:id="rId10"/>
    <p:sldId id="332" r:id="rId11"/>
    <p:sldId id="333" r:id="rId12"/>
    <p:sldId id="340" r:id="rId13"/>
    <p:sldId id="334" r:id="rId14"/>
    <p:sldId id="335" r:id="rId15"/>
    <p:sldId id="293" r:id="rId16"/>
    <p:sldId id="339" r:id="rId17"/>
    <p:sldId id="295" r:id="rId18"/>
    <p:sldId id="327" r:id="rId19"/>
    <p:sldId id="284" r:id="rId20"/>
    <p:sldId id="285" r:id="rId21"/>
    <p:sldId id="296" r:id="rId22"/>
    <p:sldId id="341" r:id="rId23"/>
    <p:sldId id="287" r:id="rId24"/>
    <p:sldId id="286" r:id="rId25"/>
    <p:sldId id="337" r:id="rId26"/>
    <p:sldId id="289" r:id="rId27"/>
    <p:sldId id="291" r:id="rId28"/>
    <p:sldId id="290" r:id="rId29"/>
    <p:sldId id="292" r:id="rId30"/>
    <p:sldId id="280" r:id="rId31"/>
    <p:sldId id="331" r:id="rId32"/>
  </p:sldIdLst>
  <p:sldSz cx="9144000" cy="6858000" type="screen4x3"/>
  <p:notesSz cx="6761163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E87722"/>
    <a:srgbClr val="8F4711"/>
    <a:srgbClr val="5E1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73192" autoAdjust="0"/>
  </p:normalViewPr>
  <p:slideViewPr>
    <p:cSldViewPr>
      <p:cViewPr varScale="1">
        <p:scale>
          <a:sx n="97" d="100"/>
          <a:sy n="97" d="100"/>
        </p:scale>
        <p:origin x="15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5E84E0-A394-460F-BAB5-87BD018590D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23ECB73D-D053-49A3-B2EE-EB05C450D0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Vedoucí obchodu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A41F30C-304F-4314-9168-BBDD57F43CF4}" type="parTrans" cxnId="{B56805B2-1104-4FF0-8F11-DCB0F9AFF17D}">
      <dgm:prSet/>
      <dgm:spPr/>
    </dgm:pt>
    <dgm:pt modelId="{F460D7A9-A78F-42E3-B8C1-F4C3A57D360F}" type="sibTrans" cxnId="{B56805B2-1104-4FF0-8F11-DCB0F9AFF17D}">
      <dgm:prSet/>
      <dgm:spPr/>
    </dgm:pt>
    <dgm:pt modelId="{15FD6ABE-2CF3-45F9-85A6-613D39FAC6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Účetní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FF0E1DE-2619-462B-8EEA-621E1C00C6F6}" type="parTrans" cxnId="{0C04D94D-76C3-42D6-BC65-76459D916E1D}">
      <dgm:prSet/>
      <dgm:spPr/>
    </dgm:pt>
    <dgm:pt modelId="{F932EDF1-DC2A-49FA-83B9-C24B0A55630E}" type="sibTrans" cxnId="{0C04D94D-76C3-42D6-BC65-76459D916E1D}">
      <dgm:prSet/>
      <dgm:spPr/>
    </dgm:pt>
    <dgm:pt modelId="{3168F5CF-9D6D-4084-94E1-FA3E3384A4B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Pokladní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3500738-65B5-4C05-AD7D-596DB0E457EA}" type="parTrans" cxnId="{8D175C25-4EB5-41E3-88C6-60736A3353C5}">
      <dgm:prSet/>
      <dgm:spPr/>
    </dgm:pt>
    <dgm:pt modelId="{36CADF7D-901B-49EF-91AB-95393A1B9AA7}" type="sibTrans" cxnId="{8D175C25-4EB5-41E3-88C6-60736A3353C5}">
      <dgm:prSet/>
      <dgm:spPr/>
    </dgm:pt>
    <dgm:pt modelId="{69EDF536-A7E4-4880-837F-5FA5979BB1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Nákupčí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10C74DE1-B0C0-46B4-BE00-933C30B96AFC}" type="parTrans" cxnId="{6DD40D39-82B7-43B8-97EA-336043330D17}">
      <dgm:prSet/>
      <dgm:spPr/>
    </dgm:pt>
    <dgm:pt modelId="{4879176F-3458-47F1-9389-7812F9534E3E}" type="sibTrans" cxnId="{6DD40D39-82B7-43B8-97EA-336043330D17}">
      <dgm:prSet/>
      <dgm:spPr/>
    </dgm:pt>
    <dgm:pt modelId="{55DEC808-8FFB-4C91-803D-8BFD20741C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Správce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1278C626-BAE9-408D-8B8E-DA46B1A736B1}" type="parTrans" cxnId="{F835D59B-C6E0-4AB6-8303-DF32F483C1BD}">
      <dgm:prSet/>
      <dgm:spPr/>
    </dgm:pt>
    <dgm:pt modelId="{2F6F998F-F8B8-444F-9161-6273098631E1}" type="sibTrans" cxnId="{F835D59B-C6E0-4AB6-8303-DF32F483C1BD}">
      <dgm:prSet/>
      <dgm:spPr/>
    </dgm:pt>
    <dgm:pt modelId="{13EBC8C4-40C0-4307-ADF3-A996062955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Skladník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085F94D0-2EC5-4053-8DC6-027CE9CEB5A9}" type="parTrans" cxnId="{33D984E2-2A55-4327-94A5-9D55670E65D6}">
      <dgm:prSet/>
      <dgm:spPr/>
    </dgm:pt>
    <dgm:pt modelId="{D29A496F-E523-48B6-A650-53C1F526CEF6}" type="sibTrans" cxnId="{33D984E2-2A55-4327-94A5-9D55670E65D6}">
      <dgm:prSet/>
      <dgm:spPr/>
    </dgm:pt>
    <dgm:pt modelId="{2108BA32-8CC4-496B-A831-B24B0A4C50D9}" type="pres">
      <dgm:prSet presAssocID="{CD5E84E0-A394-460F-BAB5-87BD018590D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44189C8-8D51-4C32-A3E6-2E1EC90E1FE5}" type="pres">
      <dgm:prSet presAssocID="{23ECB73D-D053-49A3-B2EE-EB05C450D056}" presName="hierRoot1" presStyleCnt="0">
        <dgm:presLayoutVars>
          <dgm:hierBranch/>
        </dgm:presLayoutVars>
      </dgm:prSet>
      <dgm:spPr/>
    </dgm:pt>
    <dgm:pt modelId="{32ED4D55-471D-445C-9D8D-3224F0C5B940}" type="pres">
      <dgm:prSet presAssocID="{23ECB73D-D053-49A3-B2EE-EB05C450D056}" presName="rootComposite1" presStyleCnt="0"/>
      <dgm:spPr/>
    </dgm:pt>
    <dgm:pt modelId="{060C4E7B-1E65-43C0-95B9-4054352A7FDE}" type="pres">
      <dgm:prSet presAssocID="{23ECB73D-D053-49A3-B2EE-EB05C450D056}" presName="rootText1" presStyleLbl="node0" presStyleIdx="0" presStyleCnt="1">
        <dgm:presLayoutVars>
          <dgm:chPref val="3"/>
        </dgm:presLayoutVars>
      </dgm:prSet>
      <dgm:spPr/>
    </dgm:pt>
    <dgm:pt modelId="{EF67E24E-64A7-4AA8-A117-F00ACB348048}" type="pres">
      <dgm:prSet presAssocID="{23ECB73D-D053-49A3-B2EE-EB05C450D056}" presName="rootConnector1" presStyleLbl="node1" presStyleIdx="0" presStyleCnt="0"/>
      <dgm:spPr/>
    </dgm:pt>
    <dgm:pt modelId="{7B292064-D998-4E03-BC98-1254D12CBF3C}" type="pres">
      <dgm:prSet presAssocID="{23ECB73D-D053-49A3-B2EE-EB05C450D056}" presName="hierChild2" presStyleCnt="0"/>
      <dgm:spPr/>
    </dgm:pt>
    <dgm:pt modelId="{912326AA-447C-4EAA-B88F-89DB4B7B5861}" type="pres">
      <dgm:prSet presAssocID="{3FF0E1DE-2619-462B-8EEA-621E1C00C6F6}" presName="Name35" presStyleLbl="parChTrans1D2" presStyleIdx="0" presStyleCnt="2"/>
      <dgm:spPr/>
    </dgm:pt>
    <dgm:pt modelId="{CE324150-7586-412D-896E-ADF8EA82F133}" type="pres">
      <dgm:prSet presAssocID="{15FD6ABE-2CF3-45F9-85A6-613D39FAC656}" presName="hierRoot2" presStyleCnt="0">
        <dgm:presLayoutVars>
          <dgm:hierBranch/>
        </dgm:presLayoutVars>
      </dgm:prSet>
      <dgm:spPr/>
    </dgm:pt>
    <dgm:pt modelId="{789E0AE5-3C12-4A94-A275-C8FEBE1B868A}" type="pres">
      <dgm:prSet presAssocID="{15FD6ABE-2CF3-45F9-85A6-613D39FAC656}" presName="rootComposite" presStyleCnt="0"/>
      <dgm:spPr/>
    </dgm:pt>
    <dgm:pt modelId="{E5CFE276-9156-47F6-AF7B-C5DFD942A410}" type="pres">
      <dgm:prSet presAssocID="{15FD6ABE-2CF3-45F9-85A6-613D39FAC656}" presName="rootText" presStyleLbl="node2" presStyleIdx="0" presStyleCnt="2">
        <dgm:presLayoutVars>
          <dgm:chPref val="3"/>
        </dgm:presLayoutVars>
      </dgm:prSet>
      <dgm:spPr/>
    </dgm:pt>
    <dgm:pt modelId="{7D105036-907E-41B1-8256-D8092A121D91}" type="pres">
      <dgm:prSet presAssocID="{15FD6ABE-2CF3-45F9-85A6-613D39FAC656}" presName="rootConnector" presStyleLbl="node2" presStyleIdx="0" presStyleCnt="2"/>
      <dgm:spPr/>
    </dgm:pt>
    <dgm:pt modelId="{25B402C5-D340-43E6-AF51-A6A91F674195}" type="pres">
      <dgm:prSet presAssocID="{15FD6ABE-2CF3-45F9-85A6-613D39FAC656}" presName="hierChild4" presStyleCnt="0"/>
      <dgm:spPr/>
    </dgm:pt>
    <dgm:pt modelId="{D5F757AF-B17E-4D63-B7A7-E56D53CAC7C1}" type="pres">
      <dgm:prSet presAssocID="{03500738-65B5-4C05-AD7D-596DB0E457EA}" presName="Name35" presStyleLbl="parChTrans1D3" presStyleIdx="0" presStyleCnt="2"/>
      <dgm:spPr/>
    </dgm:pt>
    <dgm:pt modelId="{017A5F88-B31A-4283-9F82-D626A34F20E8}" type="pres">
      <dgm:prSet presAssocID="{3168F5CF-9D6D-4084-94E1-FA3E3384A4B6}" presName="hierRoot2" presStyleCnt="0">
        <dgm:presLayoutVars>
          <dgm:hierBranch val="r"/>
        </dgm:presLayoutVars>
      </dgm:prSet>
      <dgm:spPr/>
    </dgm:pt>
    <dgm:pt modelId="{FE356B4A-8133-4524-96DE-9494628D0BB8}" type="pres">
      <dgm:prSet presAssocID="{3168F5CF-9D6D-4084-94E1-FA3E3384A4B6}" presName="rootComposite" presStyleCnt="0"/>
      <dgm:spPr/>
    </dgm:pt>
    <dgm:pt modelId="{5731CA5F-B694-41EB-8742-FECE5A4C3523}" type="pres">
      <dgm:prSet presAssocID="{3168F5CF-9D6D-4084-94E1-FA3E3384A4B6}" presName="rootText" presStyleLbl="node3" presStyleIdx="0" presStyleCnt="2">
        <dgm:presLayoutVars>
          <dgm:chPref val="3"/>
        </dgm:presLayoutVars>
      </dgm:prSet>
      <dgm:spPr/>
    </dgm:pt>
    <dgm:pt modelId="{6851FC57-8A95-497A-B536-B8AC8573E3BE}" type="pres">
      <dgm:prSet presAssocID="{3168F5CF-9D6D-4084-94E1-FA3E3384A4B6}" presName="rootConnector" presStyleLbl="node3" presStyleIdx="0" presStyleCnt="2"/>
      <dgm:spPr/>
    </dgm:pt>
    <dgm:pt modelId="{D306C2D1-244E-417E-8B6B-3E07C4FCAAB2}" type="pres">
      <dgm:prSet presAssocID="{3168F5CF-9D6D-4084-94E1-FA3E3384A4B6}" presName="hierChild4" presStyleCnt="0"/>
      <dgm:spPr/>
    </dgm:pt>
    <dgm:pt modelId="{BC9DBF01-BD25-4853-AD75-4DB46B3F532C}" type="pres">
      <dgm:prSet presAssocID="{3168F5CF-9D6D-4084-94E1-FA3E3384A4B6}" presName="hierChild5" presStyleCnt="0"/>
      <dgm:spPr/>
    </dgm:pt>
    <dgm:pt modelId="{1F820EE9-877A-45F4-8CAC-8853A7C4E827}" type="pres">
      <dgm:prSet presAssocID="{15FD6ABE-2CF3-45F9-85A6-613D39FAC656}" presName="hierChild5" presStyleCnt="0"/>
      <dgm:spPr/>
    </dgm:pt>
    <dgm:pt modelId="{B645A3FA-9EAA-4E2C-AF50-ADB90E4D88FF}" type="pres">
      <dgm:prSet presAssocID="{10C74DE1-B0C0-46B4-BE00-933C30B96AFC}" presName="Name35" presStyleLbl="parChTrans1D2" presStyleIdx="1" presStyleCnt="2"/>
      <dgm:spPr/>
    </dgm:pt>
    <dgm:pt modelId="{168318F2-2878-4030-B3CB-EED3C967EEA0}" type="pres">
      <dgm:prSet presAssocID="{69EDF536-A7E4-4880-837F-5FA5979BB105}" presName="hierRoot2" presStyleCnt="0">
        <dgm:presLayoutVars>
          <dgm:hierBranch/>
        </dgm:presLayoutVars>
      </dgm:prSet>
      <dgm:spPr/>
    </dgm:pt>
    <dgm:pt modelId="{2C71A17E-F40A-487B-B0B5-B5D4F95D2612}" type="pres">
      <dgm:prSet presAssocID="{69EDF536-A7E4-4880-837F-5FA5979BB105}" presName="rootComposite" presStyleCnt="0"/>
      <dgm:spPr/>
    </dgm:pt>
    <dgm:pt modelId="{D8CE8A70-F6A6-46F0-ABA9-7977914D14FA}" type="pres">
      <dgm:prSet presAssocID="{69EDF536-A7E4-4880-837F-5FA5979BB105}" presName="rootText" presStyleLbl="node2" presStyleIdx="1" presStyleCnt="2">
        <dgm:presLayoutVars>
          <dgm:chPref val="3"/>
        </dgm:presLayoutVars>
      </dgm:prSet>
      <dgm:spPr/>
    </dgm:pt>
    <dgm:pt modelId="{222B957B-185A-411B-8D0F-DEB10E404ED7}" type="pres">
      <dgm:prSet presAssocID="{69EDF536-A7E4-4880-837F-5FA5979BB105}" presName="rootConnector" presStyleLbl="node2" presStyleIdx="1" presStyleCnt="2"/>
      <dgm:spPr/>
    </dgm:pt>
    <dgm:pt modelId="{46182C4C-6D54-4168-A0FF-1B5498417AF6}" type="pres">
      <dgm:prSet presAssocID="{69EDF536-A7E4-4880-837F-5FA5979BB105}" presName="hierChild4" presStyleCnt="0"/>
      <dgm:spPr/>
    </dgm:pt>
    <dgm:pt modelId="{73E9E6C7-8B39-4863-B75A-23934BEC4CDC}" type="pres">
      <dgm:prSet presAssocID="{1278C626-BAE9-408D-8B8E-DA46B1A736B1}" presName="Name35" presStyleLbl="parChTrans1D3" presStyleIdx="1" presStyleCnt="2"/>
      <dgm:spPr/>
    </dgm:pt>
    <dgm:pt modelId="{5F1F33FA-D501-4B50-8C18-C9D008C308EA}" type="pres">
      <dgm:prSet presAssocID="{55DEC808-8FFB-4C91-803D-8BFD20741C2D}" presName="hierRoot2" presStyleCnt="0">
        <dgm:presLayoutVars>
          <dgm:hierBranch/>
        </dgm:presLayoutVars>
      </dgm:prSet>
      <dgm:spPr/>
    </dgm:pt>
    <dgm:pt modelId="{EA7EAF78-49F5-487C-BA4A-1F9DDEB4AC76}" type="pres">
      <dgm:prSet presAssocID="{55DEC808-8FFB-4C91-803D-8BFD20741C2D}" presName="rootComposite" presStyleCnt="0"/>
      <dgm:spPr/>
    </dgm:pt>
    <dgm:pt modelId="{C8373B63-DAD4-45B6-BD61-E78263FF703C}" type="pres">
      <dgm:prSet presAssocID="{55DEC808-8FFB-4C91-803D-8BFD20741C2D}" presName="rootText" presStyleLbl="node3" presStyleIdx="1" presStyleCnt="2">
        <dgm:presLayoutVars>
          <dgm:chPref val="3"/>
        </dgm:presLayoutVars>
      </dgm:prSet>
      <dgm:spPr/>
    </dgm:pt>
    <dgm:pt modelId="{0F3D74F2-9007-4622-9CE4-85E4A3D51E7A}" type="pres">
      <dgm:prSet presAssocID="{55DEC808-8FFB-4C91-803D-8BFD20741C2D}" presName="rootConnector" presStyleLbl="node3" presStyleIdx="1" presStyleCnt="2"/>
      <dgm:spPr/>
    </dgm:pt>
    <dgm:pt modelId="{BAA3FF6B-BDC5-4EC0-8ADC-11A1EAB4E0BA}" type="pres">
      <dgm:prSet presAssocID="{55DEC808-8FFB-4C91-803D-8BFD20741C2D}" presName="hierChild4" presStyleCnt="0"/>
      <dgm:spPr/>
    </dgm:pt>
    <dgm:pt modelId="{BD0B395F-B14D-4186-9CD7-70436F03FF68}" type="pres">
      <dgm:prSet presAssocID="{085F94D0-2EC5-4053-8DC6-027CE9CEB5A9}" presName="Name35" presStyleLbl="parChTrans1D4" presStyleIdx="0" presStyleCnt="1"/>
      <dgm:spPr/>
    </dgm:pt>
    <dgm:pt modelId="{7E79F785-4C6A-40FA-80EA-AA805AA62625}" type="pres">
      <dgm:prSet presAssocID="{13EBC8C4-40C0-4307-ADF3-A996062955FC}" presName="hierRoot2" presStyleCnt="0">
        <dgm:presLayoutVars>
          <dgm:hierBranch val="r"/>
        </dgm:presLayoutVars>
      </dgm:prSet>
      <dgm:spPr/>
    </dgm:pt>
    <dgm:pt modelId="{1CE3025F-6BC2-49C4-8154-A534FFAF314C}" type="pres">
      <dgm:prSet presAssocID="{13EBC8C4-40C0-4307-ADF3-A996062955FC}" presName="rootComposite" presStyleCnt="0"/>
      <dgm:spPr/>
    </dgm:pt>
    <dgm:pt modelId="{F5B25ED5-7952-4E90-B2E5-0DFE163599EA}" type="pres">
      <dgm:prSet presAssocID="{13EBC8C4-40C0-4307-ADF3-A996062955FC}" presName="rootText" presStyleLbl="node4" presStyleIdx="0" presStyleCnt="1">
        <dgm:presLayoutVars>
          <dgm:chPref val="3"/>
        </dgm:presLayoutVars>
      </dgm:prSet>
      <dgm:spPr/>
    </dgm:pt>
    <dgm:pt modelId="{964F762B-995E-44B0-A3AE-7A4FB63AD5A7}" type="pres">
      <dgm:prSet presAssocID="{13EBC8C4-40C0-4307-ADF3-A996062955FC}" presName="rootConnector" presStyleLbl="node4" presStyleIdx="0" presStyleCnt="1"/>
      <dgm:spPr/>
    </dgm:pt>
    <dgm:pt modelId="{C72ACE27-EE47-4607-B5C5-8DE19CE69049}" type="pres">
      <dgm:prSet presAssocID="{13EBC8C4-40C0-4307-ADF3-A996062955FC}" presName="hierChild4" presStyleCnt="0"/>
      <dgm:spPr/>
    </dgm:pt>
    <dgm:pt modelId="{6A8C7280-6BFC-4971-9BA6-A1F5C7D5E2AB}" type="pres">
      <dgm:prSet presAssocID="{13EBC8C4-40C0-4307-ADF3-A996062955FC}" presName="hierChild5" presStyleCnt="0"/>
      <dgm:spPr/>
    </dgm:pt>
    <dgm:pt modelId="{623C8A89-6C91-4A13-B694-A935A224DE74}" type="pres">
      <dgm:prSet presAssocID="{55DEC808-8FFB-4C91-803D-8BFD20741C2D}" presName="hierChild5" presStyleCnt="0"/>
      <dgm:spPr/>
    </dgm:pt>
    <dgm:pt modelId="{1FF51463-3DE0-45D6-A6DF-A6FF7970B3C8}" type="pres">
      <dgm:prSet presAssocID="{69EDF536-A7E4-4880-837F-5FA5979BB105}" presName="hierChild5" presStyleCnt="0"/>
      <dgm:spPr/>
    </dgm:pt>
    <dgm:pt modelId="{0811DBAD-C875-4FB8-8E0F-51C11743C1CF}" type="pres">
      <dgm:prSet presAssocID="{23ECB73D-D053-49A3-B2EE-EB05C450D056}" presName="hierChild3" presStyleCnt="0"/>
      <dgm:spPr/>
    </dgm:pt>
  </dgm:ptLst>
  <dgm:cxnLst>
    <dgm:cxn modelId="{1255AE0D-CBEF-44E8-A9AC-6EF6C5FAADDD}" type="presOf" srcId="{23ECB73D-D053-49A3-B2EE-EB05C450D056}" destId="{060C4E7B-1E65-43C0-95B9-4054352A7FDE}" srcOrd="0" destOrd="0" presId="urn:microsoft.com/office/officeart/2005/8/layout/orgChart1"/>
    <dgm:cxn modelId="{8D175C25-4EB5-41E3-88C6-60736A3353C5}" srcId="{15FD6ABE-2CF3-45F9-85A6-613D39FAC656}" destId="{3168F5CF-9D6D-4084-94E1-FA3E3384A4B6}" srcOrd="0" destOrd="0" parTransId="{03500738-65B5-4C05-AD7D-596DB0E457EA}" sibTransId="{36CADF7D-901B-49EF-91AB-95393A1B9AA7}"/>
    <dgm:cxn modelId="{230CF32C-BAE3-4F28-BB59-D5DAC0BC8D31}" type="presOf" srcId="{3FF0E1DE-2619-462B-8EEA-621E1C00C6F6}" destId="{912326AA-447C-4EAA-B88F-89DB4B7B5861}" srcOrd="0" destOrd="0" presId="urn:microsoft.com/office/officeart/2005/8/layout/orgChart1"/>
    <dgm:cxn modelId="{6DD40D39-82B7-43B8-97EA-336043330D17}" srcId="{23ECB73D-D053-49A3-B2EE-EB05C450D056}" destId="{69EDF536-A7E4-4880-837F-5FA5979BB105}" srcOrd="1" destOrd="0" parTransId="{10C74DE1-B0C0-46B4-BE00-933C30B96AFC}" sibTransId="{4879176F-3458-47F1-9389-7812F9534E3E}"/>
    <dgm:cxn modelId="{0C04D94D-76C3-42D6-BC65-76459D916E1D}" srcId="{23ECB73D-D053-49A3-B2EE-EB05C450D056}" destId="{15FD6ABE-2CF3-45F9-85A6-613D39FAC656}" srcOrd="0" destOrd="0" parTransId="{3FF0E1DE-2619-462B-8EEA-621E1C00C6F6}" sibTransId="{F932EDF1-DC2A-49FA-83B9-C24B0A55630E}"/>
    <dgm:cxn modelId="{D4A9CF52-FC80-4238-8ABD-E626328650A1}" type="presOf" srcId="{69EDF536-A7E4-4880-837F-5FA5979BB105}" destId="{222B957B-185A-411B-8D0F-DEB10E404ED7}" srcOrd="1" destOrd="0" presId="urn:microsoft.com/office/officeart/2005/8/layout/orgChart1"/>
    <dgm:cxn modelId="{B5B39B53-9F8C-4873-86DA-1C81E98CD67F}" type="presOf" srcId="{55DEC808-8FFB-4C91-803D-8BFD20741C2D}" destId="{C8373B63-DAD4-45B6-BD61-E78263FF703C}" srcOrd="0" destOrd="0" presId="urn:microsoft.com/office/officeart/2005/8/layout/orgChart1"/>
    <dgm:cxn modelId="{78F14173-9A2C-4493-81A1-A57C9F4DB87F}" type="presOf" srcId="{55DEC808-8FFB-4C91-803D-8BFD20741C2D}" destId="{0F3D74F2-9007-4622-9CE4-85E4A3D51E7A}" srcOrd="1" destOrd="0" presId="urn:microsoft.com/office/officeart/2005/8/layout/orgChart1"/>
    <dgm:cxn modelId="{5DE73484-061F-4E64-821C-819549CD3447}" type="presOf" srcId="{23ECB73D-D053-49A3-B2EE-EB05C450D056}" destId="{EF67E24E-64A7-4AA8-A117-F00ACB348048}" srcOrd="1" destOrd="0" presId="urn:microsoft.com/office/officeart/2005/8/layout/orgChart1"/>
    <dgm:cxn modelId="{E3F14A86-AC13-400D-BBDD-9B0AF7A79EC4}" type="presOf" srcId="{085F94D0-2EC5-4053-8DC6-027CE9CEB5A9}" destId="{BD0B395F-B14D-4186-9CD7-70436F03FF68}" srcOrd="0" destOrd="0" presId="urn:microsoft.com/office/officeart/2005/8/layout/orgChart1"/>
    <dgm:cxn modelId="{71223595-520B-4835-8FA6-E18449D41B98}" type="presOf" srcId="{1278C626-BAE9-408D-8B8E-DA46B1A736B1}" destId="{73E9E6C7-8B39-4863-B75A-23934BEC4CDC}" srcOrd="0" destOrd="0" presId="urn:microsoft.com/office/officeart/2005/8/layout/orgChart1"/>
    <dgm:cxn modelId="{F835D59B-C6E0-4AB6-8303-DF32F483C1BD}" srcId="{69EDF536-A7E4-4880-837F-5FA5979BB105}" destId="{55DEC808-8FFB-4C91-803D-8BFD20741C2D}" srcOrd="0" destOrd="0" parTransId="{1278C626-BAE9-408D-8B8E-DA46B1A736B1}" sibTransId="{2F6F998F-F8B8-444F-9161-6273098631E1}"/>
    <dgm:cxn modelId="{B877D3B0-437B-4D86-B40E-64C6E61CEFEF}" type="presOf" srcId="{15FD6ABE-2CF3-45F9-85A6-613D39FAC656}" destId="{7D105036-907E-41B1-8256-D8092A121D91}" srcOrd="1" destOrd="0" presId="urn:microsoft.com/office/officeart/2005/8/layout/orgChart1"/>
    <dgm:cxn modelId="{B56805B2-1104-4FF0-8F11-DCB0F9AFF17D}" srcId="{CD5E84E0-A394-460F-BAB5-87BD018590DB}" destId="{23ECB73D-D053-49A3-B2EE-EB05C450D056}" srcOrd="0" destOrd="0" parTransId="{2A41F30C-304F-4314-9168-BBDD57F43CF4}" sibTransId="{F460D7A9-A78F-42E3-B8C1-F4C3A57D360F}"/>
    <dgm:cxn modelId="{3BD3DDBC-986D-4B02-A89D-B7768886120A}" type="presOf" srcId="{69EDF536-A7E4-4880-837F-5FA5979BB105}" destId="{D8CE8A70-F6A6-46F0-ABA9-7977914D14FA}" srcOrd="0" destOrd="0" presId="urn:microsoft.com/office/officeart/2005/8/layout/orgChart1"/>
    <dgm:cxn modelId="{C87DB1CD-7EC4-46AB-837D-C69436A88A76}" type="presOf" srcId="{15FD6ABE-2CF3-45F9-85A6-613D39FAC656}" destId="{E5CFE276-9156-47F6-AF7B-C5DFD942A410}" srcOrd="0" destOrd="0" presId="urn:microsoft.com/office/officeart/2005/8/layout/orgChart1"/>
    <dgm:cxn modelId="{348CCECE-4297-4F45-9EC6-4FDD70443D38}" type="presOf" srcId="{10C74DE1-B0C0-46B4-BE00-933C30B96AFC}" destId="{B645A3FA-9EAA-4E2C-AF50-ADB90E4D88FF}" srcOrd="0" destOrd="0" presId="urn:microsoft.com/office/officeart/2005/8/layout/orgChart1"/>
    <dgm:cxn modelId="{B4450BCF-3DF0-4B48-8BCA-B1BD9203B4FD}" type="presOf" srcId="{03500738-65B5-4C05-AD7D-596DB0E457EA}" destId="{D5F757AF-B17E-4D63-B7A7-E56D53CAC7C1}" srcOrd="0" destOrd="0" presId="urn:microsoft.com/office/officeart/2005/8/layout/orgChart1"/>
    <dgm:cxn modelId="{027D38DB-E267-4150-A2BB-89AFC60E1A9A}" type="presOf" srcId="{3168F5CF-9D6D-4084-94E1-FA3E3384A4B6}" destId="{6851FC57-8A95-497A-B536-B8AC8573E3BE}" srcOrd="1" destOrd="0" presId="urn:microsoft.com/office/officeart/2005/8/layout/orgChart1"/>
    <dgm:cxn modelId="{33D984E2-2A55-4327-94A5-9D55670E65D6}" srcId="{55DEC808-8FFB-4C91-803D-8BFD20741C2D}" destId="{13EBC8C4-40C0-4307-ADF3-A996062955FC}" srcOrd="0" destOrd="0" parTransId="{085F94D0-2EC5-4053-8DC6-027CE9CEB5A9}" sibTransId="{D29A496F-E523-48B6-A650-53C1F526CEF6}"/>
    <dgm:cxn modelId="{FE8C9CE3-6A0D-4FC2-A6A3-8F874EC8DAED}" type="presOf" srcId="{CD5E84E0-A394-460F-BAB5-87BD018590DB}" destId="{2108BA32-8CC4-496B-A831-B24B0A4C50D9}" srcOrd="0" destOrd="0" presId="urn:microsoft.com/office/officeart/2005/8/layout/orgChart1"/>
    <dgm:cxn modelId="{B460BEEA-7A09-4722-B9CE-8C46744C58BD}" type="presOf" srcId="{13EBC8C4-40C0-4307-ADF3-A996062955FC}" destId="{964F762B-995E-44B0-A3AE-7A4FB63AD5A7}" srcOrd="1" destOrd="0" presId="urn:microsoft.com/office/officeart/2005/8/layout/orgChart1"/>
    <dgm:cxn modelId="{D7C146F7-3A8B-4CA1-93DA-B00F8C05FB45}" type="presOf" srcId="{3168F5CF-9D6D-4084-94E1-FA3E3384A4B6}" destId="{5731CA5F-B694-41EB-8742-FECE5A4C3523}" srcOrd="0" destOrd="0" presId="urn:microsoft.com/office/officeart/2005/8/layout/orgChart1"/>
    <dgm:cxn modelId="{585A25FC-20EF-40A4-BFE3-4B58A31A26F8}" type="presOf" srcId="{13EBC8C4-40C0-4307-ADF3-A996062955FC}" destId="{F5B25ED5-7952-4E90-B2E5-0DFE163599EA}" srcOrd="0" destOrd="0" presId="urn:microsoft.com/office/officeart/2005/8/layout/orgChart1"/>
    <dgm:cxn modelId="{3046DD74-F7D5-43F3-80C9-47C53FBB1705}" type="presParOf" srcId="{2108BA32-8CC4-496B-A831-B24B0A4C50D9}" destId="{744189C8-8D51-4C32-A3E6-2E1EC90E1FE5}" srcOrd="0" destOrd="0" presId="urn:microsoft.com/office/officeart/2005/8/layout/orgChart1"/>
    <dgm:cxn modelId="{534BDB00-EF87-47A1-9D1B-06DD56ECCC4B}" type="presParOf" srcId="{744189C8-8D51-4C32-A3E6-2E1EC90E1FE5}" destId="{32ED4D55-471D-445C-9D8D-3224F0C5B940}" srcOrd="0" destOrd="0" presId="urn:microsoft.com/office/officeart/2005/8/layout/orgChart1"/>
    <dgm:cxn modelId="{D7FCD5D7-9C14-4ACF-979E-ED882E885D4B}" type="presParOf" srcId="{32ED4D55-471D-445C-9D8D-3224F0C5B940}" destId="{060C4E7B-1E65-43C0-95B9-4054352A7FDE}" srcOrd="0" destOrd="0" presId="urn:microsoft.com/office/officeart/2005/8/layout/orgChart1"/>
    <dgm:cxn modelId="{FE0F29C9-1D48-4C8F-8674-8C3A8D45E0DD}" type="presParOf" srcId="{32ED4D55-471D-445C-9D8D-3224F0C5B940}" destId="{EF67E24E-64A7-4AA8-A117-F00ACB348048}" srcOrd="1" destOrd="0" presId="urn:microsoft.com/office/officeart/2005/8/layout/orgChart1"/>
    <dgm:cxn modelId="{458AD478-2EF4-4E5B-A691-DAB0457A0D3F}" type="presParOf" srcId="{744189C8-8D51-4C32-A3E6-2E1EC90E1FE5}" destId="{7B292064-D998-4E03-BC98-1254D12CBF3C}" srcOrd="1" destOrd="0" presId="urn:microsoft.com/office/officeart/2005/8/layout/orgChart1"/>
    <dgm:cxn modelId="{4F323479-4BE9-4514-93E1-269798947BC1}" type="presParOf" srcId="{7B292064-D998-4E03-BC98-1254D12CBF3C}" destId="{912326AA-447C-4EAA-B88F-89DB4B7B5861}" srcOrd="0" destOrd="0" presId="urn:microsoft.com/office/officeart/2005/8/layout/orgChart1"/>
    <dgm:cxn modelId="{431439CE-F2BC-46A7-9C59-CEE509D78E1F}" type="presParOf" srcId="{7B292064-D998-4E03-BC98-1254D12CBF3C}" destId="{CE324150-7586-412D-896E-ADF8EA82F133}" srcOrd="1" destOrd="0" presId="urn:microsoft.com/office/officeart/2005/8/layout/orgChart1"/>
    <dgm:cxn modelId="{1AADB093-CE26-430F-A532-979407AE4BBD}" type="presParOf" srcId="{CE324150-7586-412D-896E-ADF8EA82F133}" destId="{789E0AE5-3C12-4A94-A275-C8FEBE1B868A}" srcOrd="0" destOrd="0" presId="urn:microsoft.com/office/officeart/2005/8/layout/orgChart1"/>
    <dgm:cxn modelId="{668513F9-A777-41DA-9849-81F47BE28FDB}" type="presParOf" srcId="{789E0AE5-3C12-4A94-A275-C8FEBE1B868A}" destId="{E5CFE276-9156-47F6-AF7B-C5DFD942A410}" srcOrd="0" destOrd="0" presId="urn:microsoft.com/office/officeart/2005/8/layout/orgChart1"/>
    <dgm:cxn modelId="{495A8B06-DB6B-4270-9833-FEE7D006221E}" type="presParOf" srcId="{789E0AE5-3C12-4A94-A275-C8FEBE1B868A}" destId="{7D105036-907E-41B1-8256-D8092A121D91}" srcOrd="1" destOrd="0" presId="urn:microsoft.com/office/officeart/2005/8/layout/orgChart1"/>
    <dgm:cxn modelId="{BC32F10A-6BD8-4E7F-81CE-F5556071651D}" type="presParOf" srcId="{CE324150-7586-412D-896E-ADF8EA82F133}" destId="{25B402C5-D340-43E6-AF51-A6A91F674195}" srcOrd="1" destOrd="0" presId="urn:microsoft.com/office/officeart/2005/8/layout/orgChart1"/>
    <dgm:cxn modelId="{A074D9F8-6C7C-4625-BE57-B6F244490306}" type="presParOf" srcId="{25B402C5-D340-43E6-AF51-A6A91F674195}" destId="{D5F757AF-B17E-4D63-B7A7-E56D53CAC7C1}" srcOrd="0" destOrd="0" presId="urn:microsoft.com/office/officeart/2005/8/layout/orgChart1"/>
    <dgm:cxn modelId="{C3B1EF2A-70D7-4D61-9316-DE1BF8224587}" type="presParOf" srcId="{25B402C5-D340-43E6-AF51-A6A91F674195}" destId="{017A5F88-B31A-4283-9F82-D626A34F20E8}" srcOrd="1" destOrd="0" presId="urn:microsoft.com/office/officeart/2005/8/layout/orgChart1"/>
    <dgm:cxn modelId="{B5A440E9-F035-4BED-A8A8-FE2C2F79517F}" type="presParOf" srcId="{017A5F88-B31A-4283-9F82-D626A34F20E8}" destId="{FE356B4A-8133-4524-96DE-9494628D0BB8}" srcOrd="0" destOrd="0" presId="urn:microsoft.com/office/officeart/2005/8/layout/orgChart1"/>
    <dgm:cxn modelId="{EA7E3559-F096-4E4F-B39D-471A2E1C9021}" type="presParOf" srcId="{FE356B4A-8133-4524-96DE-9494628D0BB8}" destId="{5731CA5F-B694-41EB-8742-FECE5A4C3523}" srcOrd="0" destOrd="0" presId="urn:microsoft.com/office/officeart/2005/8/layout/orgChart1"/>
    <dgm:cxn modelId="{FC6507FB-5DCB-48E0-AD42-F09731CDCE47}" type="presParOf" srcId="{FE356B4A-8133-4524-96DE-9494628D0BB8}" destId="{6851FC57-8A95-497A-B536-B8AC8573E3BE}" srcOrd="1" destOrd="0" presId="urn:microsoft.com/office/officeart/2005/8/layout/orgChart1"/>
    <dgm:cxn modelId="{B1C94270-A8E9-40E2-89AD-CFD6BA8130F2}" type="presParOf" srcId="{017A5F88-B31A-4283-9F82-D626A34F20E8}" destId="{D306C2D1-244E-417E-8B6B-3E07C4FCAAB2}" srcOrd="1" destOrd="0" presId="urn:microsoft.com/office/officeart/2005/8/layout/orgChart1"/>
    <dgm:cxn modelId="{67A980DC-DE2E-4F71-871D-434AD6926E06}" type="presParOf" srcId="{017A5F88-B31A-4283-9F82-D626A34F20E8}" destId="{BC9DBF01-BD25-4853-AD75-4DB46B3F532C}" srcOrd="2" destOrd="0" presId="urn:microsoft.com/office/officeart/2005/8/layout/orgChart1"/>
    <dgm:cxn modelId="{418586E5-8832-4A9C-97C7-1DCA8CC4237B}" type="presParOf" srcId="{CE324150-7586-412D-896E-ADF8EA82F133}" destId="{1F820EE9-877A-45F4-8CAC-8853A7C4E827}" srcOrd="2" destOrd="0" presId="urn:microsoft.com/office/officeart/2005/8/layout/orgChart1"/>
    <dgm:cxn modelId="{18162CEB-77C6-4B4C-AC5A-F2C803FF19D5}" type="presParOf" srcId="{7B292064-D998-4E03-BC98-1254D12CBF3C}" destId="{B645A3FA-9EAA-4E2C-AF50-ADB90E4D88FF}" srcOrd="2" destOrd="0" presId="urn:microsoft.com/office/officeart/2005/8/layout/orgChart1"/>
    <dgm:cxn modelId="{BAB4BC2A-3F6A-42B9-BFAC-2D295AD98C38}" type="presParOf" srcId="{7B292064-D998-4E03-BC98-1254D12CBF3C}" destId="{168318F2-2878-4030-B3CB-EED3C967EEA0}" srcOrd="3" destOrd="0" presId="urn:microsoft.com/office/officeart/2005/8/layout/orgChart1"/>
    <dgm:cxn modelId="{710C2993-2A8C-4252-BE1B-A43B81B07D78}" type="presParOf" srcId="{168318F2-2878-4030-B3CB-EED3C967EEA0}" destId="{2C71A17E-F40A-487B-B0B5-B5D4F95D2612}" srcOrd="0" destOrd="0" presId="urn:microsoft.com/office/officeart/2005/8/layout/orgChart1"/>
    <dgm:cxn modelId="{317339BB-D4B6-4BAE-871F-F434039231C7}" type="presParOf" srcId="{2C71A17E-F40A-487B-B0B5-B5D4F95D2612}" destId="{D8CE8A70-F6A6-46F0-ABA9-7977914D14FA}" srcOrd="0" destOrd="0" presId="urn:microsoft.com/office/officeart/2005/8/layout/orgChart1"/>
    <dgm:cxn modelId="{B19AA384-42B4-4C6A-931C-097F5A6FD813}" type="presParOf" srcId="{2C71A17E-F40A-487B-B0B5-B5D4F95D2612}" destId="{222B957B-185A-411B-8D0F-DEB10E404ED7}" srcOrd="1" destOrd="0" presId="urn:microsoft.com/office/officeart/2005/8/layout/orgChart1"/>
    <dgm:cxn modelId="{E2A086FA-C071-43E7-877E-243EDA34B0E0}" type="presParOf" srcId="{168318F2-2878-4030-B3CB-EED3C967EEA0}" destId="{46182C4C-6D54-4168-A0FF-1B5498417AF6}" srcOrd="1" destOrd="0" presId="urn:microsoft.com/office/officeart/2005/8/layout/orgChart1"/>
    <dgm:cxn modelId="{D3871241-ED7C-4942-A9DA-9FA50AC1B1C1}" type="presParOf" srcId="{46182C4C-6D54-4168-A0FF-1B5498417AF6}" destId="{73E9E6C7-8B39-4863-B75A-23934BEC4CDC}" srcOrd="0" destOrd="0" presId="urn:microsoft.com/office/officeart/2005/8/layout/orgChart1"/>
    <dgm:cxn modelId="{9ED5DD5B-AA28-4158-A249-3F16D44B9C30}" type="presParOf" srcId="{46182C4C-6D54-4168-A0FF-1B5498417AF6}" destId="{5F1F33FA-D501-4B50-8C18-C9D008C308EA}" srcOrd="1" destOrd="0" presId="urn:microsoft.com/office/officeart/2005/8/layout/orgChart1"/>
    <dgm:cxn modelId="{1CC6728D-DF8D-4F9C-90FF-93D4D9765904}" type="presParOf" srcId="{5F1F33FA-D501-4B50-8C18-C9D008C308EA}" destId="{EA7EAF78-49F5-487C-BA4A-1F9DDEB4AC76}" srcOrd="0" destOrd="0" presId="urn:microsoft.com/office/officeart/2005/8/layout/orgChart1"/>
    <dgm:cxn modelId="{A2BE53ED-8DDF-4112-BF61-CBD3D256409E}" type="presParOf" srcId="{EA7EAF78-49F5-487C-BA4A-1F9DDEB4AC76}" destId="{C8373B63-DAD4-45B6-BD61-E78263FF703C}" srcOrd="0" destOrd="0" presId="urn:microsoft.com/office/officeart/2005/8/layout/orgChart1"/>
    <dgm:cxn modelId="{2DB0BEBE-658C-4E57-9140-19052B46D39F}" type="presParOf" srcId="{EA7EAF78-49F5-487C-BA4A-1F9DDEB4AC76}" destId="{0F3D74F2-9007-4622-9CE4-85E4A3D51E7A}" srcOrd="1" destOrd="0" presId="urn:microsoft.com/office/officeart/2005/8/layout/orgChart1"/>
    <dgm:cxn modelId="{A3C0687E-97B5-4508-B930-D78993A9F398}" type="presParOf" srcId="{5F1F33FA-D501-4B50-8C18-C9D008C308EA}" destId="{BAA3FF6B-BDC5-4EC0-8ADC-11A1EAB4E0BA}" srcOrd="1" destOrd="0" presId="urn:microsoft.com/office/officeart/2005/8/layout/orgChart1"/>
    <dgm:cxn modelId="{79C8CB80-F4FC-41E9-87B3-0316236D7076}" type="presParOf" srcId="{BAA3FF6B-BDC5-4EC0-8ADC-11A1EAB4E0BA}" destId="{BD0B395F-B14D-4186-9CD7-70436F03FF68}" srcOrd="0" destOrd="0" presId="urn:microsoft.com/office/officeart/2005/8/layout/orgChart1"/>
    <dgm:cxn modelId="{10B7082F-B08F-4E49-BC5C-F6DFF6D5929F}" type="presParOf" srcId="{BAA3FF6B-BDC5-4EC0-8ADC-11A1EAB4E0BA}" destId="{7E79F785-4C6A-40FA-80EA-AA805AA62625}" srcOrd="1" destOrd="0" presId="urn:microsoft.com/office/officeart/2005/8/layout/orgChart1"/>
    <dgm:cxn modelId="{109CDD0A-D5DD-4603-8095-64ED7EA52B14}" type="presParOf" srcId="{7E79F785-4C6A-40FA-80EA-AA805AA62625}" destId="{1CE3025F-6BC2-49C4-8154-A534FFAF314C}" srcOrd="0" destOrd="0" presId="urn:microsoft.com/office/officeart/2005/8/layout/orgChart1"/>
    <dgm:cxn modelId="{926612FA-2D81-4DD7-BCDA-E09F6EB9F021}" type="presParOf" srcId="{1CE3025F-6BC2-49C4-8154-A534FFAF314C}" destId="{F5B25ED5-7952-4E90-B2E5-0DFE163599EA}" srcOrd="0" destOrd="0" presId="urn:microsoft.com/office/officeart/2005/8/layout/orgChart1"/>
    <dgm:cxn modelId="{019C6637-49A6-47DF-B780-CF670FF8C4F4}" type="presParOf" srcId="{1CE3025F-6BC2-49C4-8154-A534FFAF314C}" destId="{964F762B-995E-44B0-A3AE-7A4FB63AD5A7}" srcOrd="1" destOrd="0" presId="urn:microsoft.com/office/officeart/2005/8/layout/orgChart1"/>
    <dgm:cxn modelId="{36802292-8BBD-4C34-8FC8-2ED30D09D224}" type="presParOf" srcId="{7E79F785-4C6A-40FA-80EA-AA805AA62625}" destId="{C72ACE27-EE47-4607-B5C5-8DE19CE69049}" srcOrd="1" destOrd="0" presId="urn:microsoft.com/office/officeart/2005/8/layout/orgChart1"/>
    <dgm:cxn modelId="{3A130E55-D5D4-46F3-A042-A7D690F7F354}" type="presParOf" srcId="{7E79F785-4C6A-40FA-80EA-AA805AA62625}" destId="{6A8C7280-6BFC-4971-9BA6-A1F5C7D5E2AB}" srcOrd="2" destOrd="0" presId="urn:microsoft.com/office/officeart/2005/8/layout/orgChart1"/>
    <dgm:cxn modelId="{9A7DE5B9-AF1C-4893-8E53-3AAEE2A6305B}" type="presParOf" srcId="{5F1F33FA-D501-4B50-8C18-C9D008C308EA}" destId="{623C8A89-6C91-4A13-B694-A935A224DE74}" srcOrd="2" destOrd="0" presId="urn:microsoft.com/office/officeart/2005/8/layout/orgChart1"/>
    <dgm:cxn modelId="{7AAAA042-D109-480F-885F-BB06DDBECF07}" type="presParOf" srcId="{168318F2-2878-4030-B3CB-EED3C967EEA0}" destId="{1FF51463-3DE0-45D6-A6DF-A6FF7970B3C8}" srcOrd="2" destOrd="0" presId="urn:microsoft.com/office/officeart/2005/8/layout/orgChart1"/>
    <dgm:cxn modelId="{D141F9EE-B00A-46D5-B6F5-FF67FF75BDF3}" type="presParOf" srcId="{744189C8-8D51-4C32-A3E6-2E1EC90E1FE5}" destId="{0811DBAD-C875-4FB8-8E0F-51C11743C1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C6B89-CE1C-47CF-9ED7-5FBDC7067A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379744C-62D3-48A0-B192-505412EE9B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Vedoucí obchodu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31A9F86-4CC6-41AF-929A-33FD6C534A3B}" type="parTrans" cxnId="{410AA9BD-C575-4FD1-A93A-C2846FC6F149}">
      <dgm:prSet/>
      <dgm:spPr/>
      <dgm:t>
        <a:bodyPr/>
        <a:lstStyle/>
        <a:p>
          <a:endParaRPr lang="cs-CZ"/>
        </a:p>
      </dgm:t>
    </dgm:pt>
    <dgm:pt modelId="{8420ACD1-E612-4C97-934E-F46F1ED650BB}" type="sibTrans" cxnId="{410AA9BD-C575-4FD1-A93A-C2846FC6F149}">
      <dgm:prSet/>
      <dgm:spPr/>
      <dgm:t>
        <a:bodyPr/>
        <a:lstStyle/>
        <a:p>
          <a:endParaRPr lang="cs-CZ"/>
        </a:p>
      </dgm:t>
    </dgm:pt>
    <dgm:pt modelId="{C498161A-EEFF-4296-A61C-E3A1DB7A6C4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Pokladní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AE4E0E7-60F2-4AAC-9F7C-C890F47D4117}" type="parTrans" cxnId="{75BFE647-B53C-4CBC-9F34-ADB887FDB63D}">
      <dgm:prSet/>
      <dgm:spPr/>
      <dgm:t>
        <a:bodyPr/>
        <a:lstStyle/>
        <a:p>
          <a:endParaRPr lang="cs-CZ"/>
        </a:p>
      </dgm:t>
    </dgm:pt>
    <dgm:pt modelId="{5F8ACA82-D4AC-4890-A27C-B72A1C86023D}" type="sibTrans" cxnId="{75BFE647-B53C-4CBC-9F34-ADB887FDB63D}">
      <dgm:prSet/>
      <dgm:spPr/>
      <dgm:t>
        <a:bodyPr/>
        <a:lstStyle/>
        <a:p>
          <a:endParaRPr lang="cs-CZ"/>
        </a:p>
      </dgm:t>
    </dgm:pt>
    <dgm:pt modelId="{68108670-1A93-4826-B8E1-DA2BF996E9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Účetní 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34AE3957-24B8-46F1-ABD7-D630DCFBFEC5}" type="parTrans" cxnId="{533E14BA-A352-482A-86E6-441D52858CFE}">
      <dgm:prSet/>
      <dgm:spPr/>
      <dgm:t>
        <a:bodyPr/>
        <a:lstStyle/>
        <a:p>
          <a:endParaRPr lang="cs-CZ"/>
        </a:p>
      </dgm:t>
    </dgm:pt>
    <dgm:pt modelId="{71697F05-ABFF-43AB-A998-EE96BA0F5E88}" type="sibTrans" cxnId="{533E14BA-A352-482A-86E6-441D52858CFE}">
      <dgm:prSet/>
      <dgm:spPr/>
      <dgm:t>
        <a:bodyPr/>
        <a:lstStyle/>
        <a:p>
          <a:endParaRPr lang="cs-CZ"/>
        </a:p>
      </dgm:t>
    </dgm:pt>
    <dgm:pt modelId="{F2A11E53-4724-4B16-9004-12F696FD5C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Nákupčí </a:t>
          </a:r>
        </a:p>
      </dgm:t>
    </dgm:pt>
    <dgm:pt modelId="{9D1294C4-8A1F-46DB-907C-722E13EA0789}" type="parTrans" cxnId="{0CD511D2-246B-480C-9A0F-62025157B09A}">
      <dgm:prSet/>
      <dgm:spPr/>
      <dgm:t>
        <a:bodyPr/>
        <a:lstStyle/>
        <a:p>
          <a:endParaRPr lang="cs-CZ"/>
        </a:p>
      </dgm:t>
    </dgm:pt>
    <dgm:pt modelId="{25EA3CEE-7CAF-4894-9F8C-82FB470C737F}" type="sibTrans" cxnId="{0CD511D2-246B-480C-9A0F-62025157B09A}">
      <dgm:prSet/>
      <dgm:spPr/>
      <dgm:t>
        <a:bodyPr/>
        <a:lstStyle/>
        <a:p>
          <a:endParaRPr lang="cs-CZ"/>
        </a:p>
      </dgm:t>
    </dgm:pt>
    <dgm:pt modelId="{5ECCFD8A-8DD2-44A3-B775-62157106BB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Správce </a:t>
          </a:r>
        </a:p>
      </dgm:t>
    </dgm:pt>
    <dgm:pt modelId="{11474F27-BDCE-4DF5-A114-E7F467FA0315}" type="parTrans" cxnId="{D98E39FD-2795-4F56-9F6B-D5380550F366}">
      <dgm:prSet/>
      <dgm:spPr/>
      <dgm:t>
        <a:bodyPr/>
        <a:lstStyle/>
        <a:p>
          <a:endParaRPr lang="cs-CZ"/>
        </a:p>
      </dgm:t>
    </dgm:pt>
    <dgm:pt modelId="{C8927242-FF4B-429E-A479-117DA7F6FA84}" type="sibTrans" cxnId="{D98E39FD-2795-4F56-9F6B-D5380550F366}">
      <dgm:prSet/>
      <dgm:spPr/>
      <dgm:t>
        <a:bodyPr/>
        <a:lstStyle/>
        <a:p>
          <a:endParaRPr lang="cs-CZ"/>
        </a:p>
      </dgm:t>
    </dgm:pt>
    <dgm:pt modelId="{A8592A58-065F-494D-A1FF-5B89A421F3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Skladník</a:t>
          </a:r>
        </a:p>
      </dgm:t>
    </dgm:pt>
    <dgm:pt modelId="{DB753EF1-5C6F-4F33-AC1F-B3B856D008A4}" type="parTrans" cxnId="{13DB0E91-E9D2-452B-B73C-66373A8F5D70}">
      <dgm:prSet/>
      <dgm:spPr/>
      <dgm:t>
        <a:bodyPr/>
        <a:lstStyle/>
        <a:p>
          <a:endParaRPr lang="cs-CZ"/>
        </a:p>
      </dgm:t>
    </dgm:pt>
    <dgm:pt modelId="{22C00BAE-0383-429F-9033-4D6BDD9AFFAD}" type="sibTrans" cxnId="{13DB0E91-E9D2-452B-B73C-66373A8F5D70}">
      <dgm:prSet/>
      <dgm:spPr/>
      <dgm:t>
        <a:bodyPr/>
        <a:lstStyle/>
        <a:p>
          <a:endParaRPr lang="cs-CZ"/>
        </a:p>
      </dgm:t>
    </dgm:pt>
    <dgm:pt modelId="{B591EC53-6DD1-4AEC-90A9-2272DA934F06}" type="pres">
      <dgm:prSet presAssocID="{2D7C6B89-CE1C-47CF-9ED7-5FBDC7067A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5333062-C046-4DC3-96CD-45BC89BA7FA9}" type="pres">
      <dgm:prSet presAssocID="{1379744C-62D3-48A0-B192-505412EE9B0E}" presName="hierRoot1" presStyleCnt="0">
        <dgm:presLayoutVars>
          <dgm:hierBranch/>
        </dgm:presLayoutVars>
      </dgm:prSet>
      <dgm:spPr/>
    </dgm:pt>
    <dgm:pt modelId="{A39414BE-11BD-462F-9225-AC2FB357EF5A}" type="pres">
      <dgm:prSet presAssocID="{1379744C-62D3-48A0-B192-505412EE9B0E}" presName="rootComposite1" presStyleCnt="0"/>
      <dgm:spPr/>
    </dgm:pt>
    <dgm:pt modelId="{FE80A9F4-3D9B-4F35-8E0E-243680C9C326}" type="pres">
      <dgm:prSet presAssocID="{1379744C-62D3-48A0-B192-505412EE9B0E}" presName="rootText1" presStyleLbl="node0" presStyleIdx="0" presStyleCnt="1">
        <dgm:presLayoutVars>
          <dgm:chPref val="3"/>
        </dgm:presLayoutVars>
      </dgm:prSet>
      <dgm:spPr/>
    </dgm:pt>
    <dgm:pt modelId="{A7750D1D-06DD-416F-9EBC-26DB8BBE71E9}" type="pres">
      <dgm:prSet presAssocID="{1379744C-62D3-48A0-B192-505412EE9B0E}" presName="rootConnector1" presStyleLbl="node1" presStyleIdx="0" presStyleCnt="0"/>
      <dgm:spPr/>
    </dgm:pt>
    <dgm:pt modelId="{F90627C3-02A8-4F38-86B8-6F685BC09AA5}" type="pres">
      <dgm:prSet presAssocID="{1379744C-62D3-48A0-B192-505412EE9B0E}" presName="hierChild2" presStyleCnt="0"/>
      <dgm:spPr/>
    </dgm:pt>
    <dgm:pt modelId="{25FB0FAA-0930-43BA-9846-FB583FF7FADC}" type="pres">
      <dgm:prSet presAssocID="{EAE4E0E7-60F2-4AAC-9F7C-C890F47D4117}" presName="Name35" presStyleLbl="parChTrans1D2" presStyleIdx="0" presStyleCnt="5"/>
      <dgm:spPr/>
    </dgm:pt>
    <dgm:pt modelId="{0F23A39D-A02E-45B2-814C-6692D7BFCF30}" type="pres">
      <dgm:prSet presAssocID="{C498161A-EEFF-4296-A61C-E3A1DB7A6C4E}" presName="hierRoot2" presStyleCnt="0">
        <dgm:presLayoutVars>
          <dgm:hierBranch/>
        </dgm:presLayoutVars>
      </dgm:prSet>
      <dgm:spPr/>
    </dgm:pt>
    <dgm:pt modelId="{1CC20139-0944-4E14-ADD9-4BA0CFF9A9AC}" type="pres">
      <dgm:prSet presAssocID="{C498161A-EEFF-4296-A61C-E3A1DB7A6C4E}" presName="rootComposite" presStyleCnt="0"/>
      <dgm:spPr/>
    </dgm:pt>
    <dgm:pt modelId="{2C06D2A9-507D-49A2-BA77-A0E55E7552A4}" type="pres">
      <dgm:prSet presAssocID="{C498161A-EEFF-4296-A61C-E3A1DB7A6C4E}" presName="rootText" presStyleLbl="node2" presStyleIdx="0" presStyleCnt="5">
        <dgm:presLayoutVars>
          <dgm:chPref val="3"/>
        </dgm:presLayoutVars>
      </dgm:prSet>
      <dgm:spPr/>
    </dgm:pt>
    <dgm:pt modelId="{072D977E-1269-4BB4-9381-F0E8A8D390E8}" type="pres">
      <dgm:prSet presAssocID="{C498161A-EEFF-4296-A61C-E3A1DB7A6C4E}" presName="rootConnector" presStyleLbl="node2" presStyleIdx="0" presStyleCnt="5"/>
      <dgm:spPr/>
    </dgm:pt>
    <dgm:pt modelId="{C982CC9B-5181-4833-8ABF-449C8EF84A8A}" type="pres">
      <dgm:prSet presAssocID="{C498161A-EEFF-4296-A61C-E3A1DB7A6C4E}" presName="hierChild4" presStyleCnt="0"/>
      <dgm:spPr/>
    </dgm:pt>
    <dgm:pt modelId="{E461E284-F0B0-497D-A6A9-8F90DD4CB75C}" type="pres">
      <dgm:prSet presAssocID="{C498161A-EEFF-4296-A61C-E3A1DB7A6C4E}" presName="hierChild5" presStyleCnt="0"/>
      <dgm:spPr/>
    </dgm:pt>
    <dgm:pt modelId="{A0BB8E38-EA5C-488B-9A7B-5FF50074C1E6}" type="pres">
      <dgm:prSet presAssocID="{34AE3957-24B8-46F1-ABD7-D630DCFBFEC5}" presName="Name35" presStyleLbl="parChTrans1D2" presStyleIdx="1" presStyleCnt="5"/>
      <dgm:spPr/>
    </dgm:pt>
    <dgm:pt modelId="{9471E4DA-4D5D-4841-8D4B-3BCF61EF8934}" type="pres">
      <dgm:prSet presAssocID="{68108670-1A93-4826-B8E1-DA2BF996E997}" presName="hierRoot2" presStyleCnt="0">
        <dgm:presLayoutVars>
          <dgm:hierBranch/>
        </dgm:presLayoutVars>
      </dgm:prSet>
      <dgm:spPr/>
    </dgm:pt>
    <dgm:pt modelId="{EC628F25-658B-4D11-B0AB-83EA974F2FBF}" type="pres">
      <dgm:prSet presAssocID="{68108670-1A93-4826-B8E1-DA2BF996E997}" presName="rootComposite" presStyleCnt="0"/>
      <dgm:spPr/>
    </dgm:pt>
    <dgm:pt modelId="{A5839EE2-4BB0-46CC-AFDF-3C796E50EC30}" type="pres">
      <dgm:prSet presAssocID="{68108670-1A93-4826-B8E1-DA2BF996E997}" presName="rootText" presStyleLbl="node2" presStyleIdx="1" presStyleCnt="5">
        <dgm:presLayoutVars>
          <dgm:chPref val="3"/>
        </dgm:presLayoutVars>
      </dgm:prSet>
      <dgm:spPr/>
    </dgm:pt>
    <dgm:pt modelId="{78F96A8F-819B-4C53-A5AA-614C19FEFD05}" type="pres">
      <dgm:prSet presAssocID="{68108670-1A93-4826-B8E1-DA2BF996E997}" presName="rootConnector" presStyleLbl="node2" presStyleIdx="1" presStyleCnt="5"/>
      <dgm:spPr/>
    </dgm:pt>
    <dgm:pt modelId="{4A1FB0C2-91BE-47C3-AF09-666D09F1E658}" type="pres">
      <dgm:prSet presAssocID="{68108670-1A93-4826-B8E1-DA2BF996E997}" presName="hierChild4" presStyleCnt="0"/>
      <dgm:spPr/>
    </dgm:pt>
    <dgm:pt modelId="{7DBD1582-EE78-4CA1-BFFE-DDF23DFCDFA9}" type="pres">
      <dgm:prSet presAssocID="{68108670-1A93-4826-B8E1-DA2BF996E997}" presName="hierChild5" presStyleCnt="0"/>
      <dgm:spPr/>
    </dgm:pt>
    <dgm:pt modelId="{C20A2DED-333E-4225-9D90-097C44E69E4E}" type="pres">
      <dgm:prSet presAssocID="{9D1294C4-8A1F-46DB-907C-722E13EA0789}" presName="Name35" presStyleLbl="parChTrans1D2" presStyleIdx="2" presStyleCnt="5"/>
      <dgm:spPr/>
    </dgm:pt>
    <dgm:pt modelId="{CC7CACA1-1711-4EBE-9982-BD2FF082D599}" type="pres">
      <dgm:prSet presAssocID="{F2A11E53-4724-4B16-9004-12F696FD5C36}" presName="hierRoot2" presStyleCnt="0">
        <dgm:presLayoutVars>
          <dgm:hierBranch/>
        </dgm:presLayoutVars>
      </dgm:prSet>
      <dgm:spPr/>
    </dgm:pt>
    <dgm:pt modelId="{1C121792-7034-4DD9-B9C0-86F8B2B933C8}" type="pres">
      <dgm:prSet presAssocID="{F2A11E53-4724-4B16-9004-12F696FD5C36}" presName="rootComposite" presStyleCnt="0"/>
      <dgm:spPr/>
    </dgm:pt>
    <dgm:pt modelId="{11182DA9-43EC-42CF-9F5A-CECFD19D6FA2}" type="pres">
      <dgm:prSet presAssocID="{F2A11E53-4724-4B16-9004-12F696FD5C36}" presName="rootText" presStyleLbl="node2" presStyleIdx="2" presStyleCnt="5">
        <dgm:presLayoutVars>
          <dgm:chPref val="3"/>
        </dgm:presLayoutVars>
      </dgm:prSet>
      <dgm:spPr/>
    </dgm:pt>
    <dgm:pt modelId="{5C520C93-768B-4221-92D5-C90B1FE20F0A}" type="pres">
      <dgm:prSet presAssocID="{F2A11E53-4724-4B16-9004-12F696FD5C36}" presName="rootConnector" presStyleLbl="node2" presStyleIdx="2" presStyleCnt="5"/>
      <dgm:spPr/>
    </dgm:pt>
    <dgm:pt modelId="{FDDCCF16-28BF-42F1-8615-E96D47915F2A}" type="pres">
      <dgm:prSet presAssocID="{F2A11E53-4724-4B16-9004-12F696FD5C36}" presName="hierChild4" presStyleCnt="0"/>
      <dgm:spPr/>
    </dgm:pt>
    <dgm:pt modelId="{86F47011-346D-4619-A2A4-611280546176}" type="pres">
      <dgm:prSet presAssocID="{F2A11E53-4724-4B16-9004-12F696FD5C36}" presName="hierChild5" presStyleCnt="0"/>
      <dgm:spPr/>
    </dgm:pt>
    <dgm:pt modelId="{BEFC3C60-F80E-4474-BF36-7ECB4FE725F0}" type="pres">
      <dgm:prSet presAssocID="{11474F27-BDCE-4DF5-A114-E7F467FA0315}" presName="Name35" presStyleLbl="parChTrans1D2" presStyleIdx="3" presStyleCnt="5"/>
      <dgm:spPr/>
    </dgm:pt>
    <dgm:pt modelId="{D91C793E-0037-4211-86E2-549A954FD007}" type="pres">
      <dgm:prSet presAssocID="{5ECCFD8A-8DD2-44A3-B775-62157106BB3A}" presName="hierRoot2" presStyleCnt="0">
        <dgm:presLayoutVars>
          <dgm:hierBranch/>
        </dgm:presLayoutVars>
      </dgm:prSet>
      <dgm:spPr/>
    </dgm:pt>
    <dgm:pt modelId="{D1D89EC9-0B10-4F94-BBA6-BAEAC1E05929}" type="pres">
      <dgm:prSet presAssocID="{5ECCFD8A-8DD2-44A3-B775-62157106BB3A}" presName="rootComposite" presStyleCnt="0"/>
      <dgm:spPr/>
    </dgm:pt>
    <dgm:pt modelId="{61E2B21F-9B51-4B49-B407-B8BA53562CAA}" type="pres">
      <dgm:prSet presAssocID="{5ECCFD8A-8DD2-44A3-B775-62157106BB3A}" presName="rootText" presStyleLbl="node2" presStyleIdx="3" presStyleCnt="5">
        <dgm:presLayoutVars>
          <dgm:chPref val="3"/>
        </dgm:presLayoutVars>
      </dgm:prSet>
      <dgm:spPr/>
    </dgm:pt>
    <dgm:pt modelId="{C77A00A6-C510-4E6B-BBB6-F73CE2343849}" type="pres">
      <dgm:prSet presAssocID="{5ECCFD8A-8DD2-44A3-B775-62157106BB3A}" presName="rootConnector" presStyleLbl="node2" presStyleIdx="3" presStyleCnt="5"/>
      <dgm:spPr/>
    </dgm:pt>
    <dgm:pt modelId="{E35AF374-9C5E-4BB9-B777-41C2C753145A}" type="pres">
      <dgm:prSet presAssocID="{5ECCFD8A-8DD2-44A3-B775-62157106BB3A}" presName="hierChild4" presStyleCnt="0"/>
      <dgm:spPr/>
    </dgm:pt>
    <dgm:pt modelId="{ACFC880D-0517-4E2E-BCE9-8FB2A96937AA}" type="pres">
      <dgm:prSet presAssocID="{5ECCFD8A-8DD2-44A3-B775-62157106BB3A}" presName="hierChild5" presStyleCnt="0"/>
      <dgm:spPr/>
    </dgm:pt>
    <dgm:pt modelId="{4C8A5FEB-C118-4965-B9FE-0379957A8F0B}" type="pres">
      <dgm:prSet presAssocID="{DB753EF1-5C6F-4F33-AC1F-B3B856D008A4}" presName="Name35" presStyleLbl="parChTrans1D2" presStyleIdx="4" presStyleCnt="5"/>
      <dgm:spPr/>
    </dgm:pt>
    <dgm:pt modelId="{2E846B44-EEAD-4564-B6CC-576312F3F77C}" type="pres">
      <dgm:prSet presAssocID="{A8592A58-065F-494D-A1FF-5B89A421F3D0}" presName="hierRoot2" presStyleCnt="0">
        <dgm:presLayoutVars>
          <dgm:hierBranch/>
        </dgm:presLayoutVars>
      </dgm:prSet>
      <dgm:spPr/>
    </dgm:pt>
    <dgm:pt modelId="{52A77A27-05F1-4745-85A9-5F7958836BC3}" type="pres">
      <dgm:prSet presAssocID="{A8592A58-065F-494D-A1FF-5B89A421F3D0}" presName="rootComposite" presStyleCnt="0"/>
      <dgm:spPr/>
    </dgm:pt>
    <dgm:pt modelId="{BFEAE0BD-651B-4D1F-B76A-B07516014C82}" type="pres">
      <dgm:prSet presAssocID="{A8592A58-065F-494D-A1FF-5B89A421F3D0}" presName="rootText" presStyleLbl="node2" presStyleIdx="4" presStyleCnt="5">
        <dgm:presLayoutVars>
          <dgm:chPref val="3"/>
        </dgm:presLayoutVars>
      </dgm:prSet>
      <dgm:spPr/>
    </dgm:pt>
    <dgm:pt modelId="{33532352-0B66-4F1C-B41B-54E89001F8AC}" type="pres">
      <dgm:prSet presAssocID="{A8592A58-065F-494D-A1FF-5B89A421F3D0}" presName="rootConnector" presStyleLbl="node2" presStyleIdx="4" presStyleCnt="5"/>
      <dgm:spPr/>
    </dgm:pt>
    <dgm:pt modelId="{AAFE83D6-F130-4A6C-99EF-9BF4CC29520F}" type="pres">
      <dgm:prSet presAssocID="{A8592A58-065F-494D-A1FF-5B89A421F3D0}" presName="hierChild4" presStyleCnt="0"/>
      <dgm:spPr/>
    </dgm:pt>
    <dgm:pt modelId="{5564DF9A-8786-4C52-ACE8-EB6A60CD9A0A}" type="pres">
      <dgm:prSet presAssocID="{A8592A58-065F-494D-A1FF-5B89A421F3D0}" presName="hierChild5" presStyleCnt="0"/>
      <dgm:spPr/>
    </dgm:pt>
    <dgm:pt modelId="{6E4A33CA-DB6E-4C09-88F1-89FC5E4C4268}" type="pres">
      <dgm:prSet presAssocID="{1379744C-62D3-48A0-B192-505412EE9B0E}" presName="hierChild3" presStyleCnt="0"/>
      <dgm:spPr/>
    </dgm:pt>
  </dgm:ptLst>
  <dgm:cxnLst>
    <dgm:cxn modelId="{FC268E12-8472-4CB0-8A3B-39F4E6FCAD41}" type="presOf" srcId="{34AE3957-24B8-46F1-ABD7-D630DCFBFEC5}" destId="{A0BB8E38-EA5C-488B-9A7B-5FF50074C1E6}" srcOrd="0" destOrd="0" presId="urn:microsoft.com/office/officeart/2005/8/layout/orgChart1"/>
    <dgm:cxn modelId="{20DC9013-04AC-4FA0-8BB1-104D013C3EC1}" type="presOf" srcId="{2D7C6B89-CE1C-47CF-9ED7-5FBDC7067A8D}" destId="{B591EC53-6DD1-4AEC-90A9-2272DA934F06}" srcOrd="0" destOrd="0" presId="urn:microsoft.com/office/officeart/2005/8/layout/orgChart1"/>
    <dgm:cxn modelId="{C3892019-A115-40A9-B68B-6027C6F91A7D}" type="presOf" srcId="{F2A11E53-4724-4B16-9004-12F696FD5C36}" destId="{5C520C93-768B-4221-92D5-C90B1FE20F0A}" srcOrd="1" destOrd="0" presId="urn:microsoft.com/office/officeart/2005/8/layout/orgChart1"/>
    <dgm:cxn modelId="{FA2B2523-DA51-456E-9644-4C4A01C29A7B}" type="presOf" srcId="{68108670-1A93-4826-B8E1-DA2BF996E997}" destId="{78F96A8F-819B-4C53-A5AA-614C19FEFD05}" srcOrd="1" destOrd="0" presId="urn:microsoft.com/office/officeart/2005/8/layout/orgChart1"/>
    <dgm:cxn modelId="{790F3D23-44EF-4AEA-8F53-5483D879F933}" type="presOf" srcId="{F2A11E53-4724-4B16-9004-12F696FD5C36}" destId="{11182DA9-43EC-42CF-9F5A-CECFD19D6FA2}" srcOrd="0" destOrd="0" presId="urn:microsoft.com/office/officeart/2005/8/layout/orgChart1"/>
    <dgm:cxn modelId="{D395F22F-134B-4961-94FC-B7AA4467209B}" type="presOf" srcId="{11474F27-BDCE-4DF5-A114-E7F467FA0315}" destId="{BEFC3C60-F80E-4474-BF36-7ECB4FE725F0}" srcOrd="0" destOrd="0" presId="urn:microsoft.com/office/officeart/2005/8/layout/orgChart1"/>
    <dgm:cxn modelId="{45B1FB36-25FF-40B3-B135-B3547629EA2F}" type="presOf" srcId="{DB753EF1-5C6F-4F33-AC1F-B3B856D008A4}" destId="{4C8A5FEB-C118-4965-B9FE-0379957A8F0B}" srcOrd="0" destOrd="0" presId="urn:microsoft.com/office/officeart/2005/8/layout/orgChart1"/>
    <dgm:cxn modelId="{959E3847-8454-4407-A6C5-D00D11B50E37}" type="presOf" srcId="{A8592A58-065F-494D-A1FF-5B89A421F3D0}" destId="{BFEAE0BD-651B-4D1F-B76A-B07516014C82}" srcOrd="0" destOrd="0" presId="urn:microsoft.com/office/officeart/2005/8/layout/orgChart1"/>
    <dgm:cxn modelId="{75BFE647-B53C-4CBC-9F34-ADB887FDB63D}" srcId="{1379744C-62D3-48A0-B192-505412EE9B0E}" destId="{C498161A-EEFF-4296-A61C-E3A1DB7A6C4E}" srcOrd="0" destOrd="0" parTransId="{EAE4E0E7-60F2-4AAC-9F7C-C890F47D4117}" sibTransId="{5F8ACA82-D4AC-4890-A27C-B72A1C86023D}"/>
    <dgm:cxn modelId="{AE357E48-4867-4CEE-B9E9-7DD21EFD2998}" type="presOf" srcId="{5ECCFD8A-8DD2-44A3-B775-62157106BB3A}" destId="{61E2B21F-9B51-4B49-B407-B8BA53562CAA}" srcOrd="0" destOrd="0" presId="urn:microsoft.com/office/officeart/2005/8/layout/orgChart1"/>
    <dgm:cxn modelId="{20167D4E-CA8B-4E45-AFD7-3D5A261619FB}" type="presOf" srcId="{A8592A58-065F-494D-A1FF-5B89A421F3D0}" destId="{33532352-0B66-4F1C-B41B-54E89001F8AC}" srcOrd="1" destOrd="0" presId="urn:microsoft.com/office/officeart/2005/8/layout/orgChart1"/>
    <dgm:cxn modelId="{13DB0E91-E9D2-452B-B73C-66373A8F5D70}" srcId="{1379744C-62D3-48A0-B192-505412EE9B0E}" destId="{A8592A58-065F-494D-A1FF-5B89A421F3D0}" srcOrd="4" destOrd="0" parTransId="{DB753EF1-5C6F-4F33-AC1F-B3B856D008A4}" sibTransId="{22C00BAE-0383-429F-9033-4D6BDD9AFFAD}"/>
    <dgm:cxn modelId="{7547B792-E14D-4B33-A816-1FC04F3F385F}" type="presOf" srcId="{68108670-1A93-4826-B8E1-DA2BF996E997}" destId="{A5839EE2-4BB0-46CC-AFDF-3C796E50EC30}" srcOrd="0" destOrd="0" presId="urn:microsoft.com/office/officeart/2005/8/layout/orgChart1"/>
    <dgm:cxn modelId="{0724CE9A-BB0C-4A9A-A38F-45B30601F072}" type="presOf" srcId="{EAE4E0E7-60F2-4AAC-9F7C-C890F47D4117}" destId="{25FB0FAA-0930-43BA-9846-FB583FF7FADC}" srcOrd="0" destOrd="0" presId="urn:microsoft.com/office/officeart/2005/8/layout/orgChart1"/>
    <dgm:cxn modelId="{C114619D-172F-4E47-BA09-6737369D8054}" type="presOf" srcId="{1379744C-62D3-48A0-B192-505412EE9B0E}" destId="{FE80A9F4-3D9B-4F35-8E0E-243680C9C326}" srcOrd="0" destOrd="0" presId="urn:microsoft.com/office/officeart/2005/8/layout/orgChart1"/>
    <dgm:cxn modelId="{44C3AAA3-D105-420C-8B4A-6506844F6BA3}" type="presOf" srcId="{1379744C-62D3-48A0-B192-505412EE9B0E}" destId="{A7750D1D-06DD-416F-9EBC-26DB8BBE71E9}" srcOrd="1" destOrd="0" presId="urn:microsoft.com/office/officeart/2005/8/layout/orgChart1"/>
    <dgm:cxn modelId="{4775E0A9-3605-4FF3-83C6-F3CD68BF6DDE}" type="presOf" srcId="{C498161A-EEFF-4296-A61C-E3A1DB7A6C4E}" destId="{2C06D2A9-507D-49A2-BA77-A0E55E7552A4}" srcOrd="0" destOrd="0" presId="urn:microsoft.com/office/officeart/2005/8/layout/orgChart1"/>
    <dgm:cxn modelId="{5BCF12AB-99B9-4AD6-8EAD-E04789B4CA33}" type="presOf" srcId="{C498161A-EEFF-4296-A61C-E3A1DB7A6C4E}" destId="{072D977E-1269-4BB4-9381-F0E8A8D390E8}" srcOrd="1" destOrd="0" presId="urn:microsoft.com/office/officeart/2005/8/layout/orgChart1"/>
    <dgm:cxn modelId="{533E14BA-A352-482A-86E6-441D52858CFE}" srcId="{1379744C-62D3-48A0-B192-505412EE9B0E}" destId="{68108670-1A93-4826-B8E1-DA2BF996E997}" srcOrd="1" destOrd="0" parTransId="{34AE3957-24B8-46F1-ABD7-D630DCFBFEC5}" sibTransId="{71697F05-ABFF-43AB-A998-EE96BA0F5E88}"/>
    <dgm:cxn modelId="{410AA9BD-C575-4FD1-A93A-C2846FC6F149}" srcId="{2D7C6B89-CE1C-47CF-9ED7-5FBDC7067A8D}" destId="{1379744C-62D3-48A0-B192-505412EE9B0E}" srcOrd="0" destOrd="0" parTransId="{F31A9F86-4CC6-41AF-929A-33FD6C534A3B}" sibTransId="{8420ACD1-E612-4C97-934E-F46F1ED650BB}"/>
    <dgm:cxn modelId="{0CD511D2-246B-480C-9A0F-62025157B09A}" srcId="{1379744C-62D3-48A0-B192-505412EE9B0E}" destId="{F2A11E53-4724-4B16-9004-12F696FD5C36}" srcOrd="2" destOrd="0" parTransId="{9D1294C4-8A1F-46DB-907C-722E13EA0789}" sibTransId="{25EA3CEE-7CAF-4894-9F8C-82FB470C737F}"/>
    <dgm:cxn modelId="{111DD0F7-428D-4DA2-82E1-DADF7417D7D4}" type="presOf" srcId="{5ECCFD8A-8DD2-44A3-B775-62157106BB3A}" destId="{C77A00A6-C510-4E6B-BBB6-F73CE2343849}" srcOrd="1" destOrd="0" presId="urn:microsoft.com/office/officeart/2005/8/layout/orgChart1"/>
    <dgm:cxn modelId="{D98E39FD-2795-4F56-9F6B-D5380550F366}" srcId="{1379744C-62D3-48A0-B192-505412EE9B0E}" destId="{5ECCFD8A-8DD2-44A3-B775-62157106BB3A}" srcOrd="3" destOrd="0" parTransId="{11474F27-BDCE-4DF5-A114-E7F467FA0315}" sibTransId="{C8927242-FF4B-429E-A479-117DA7F6FA84}"/>
    <dgm:cxn modelId="{4E8815FF-97F3-4686-860D-67737ECCA09B}" type="presOf" srcId="{9D1294C4-8A1F-46DB-907C-722E13EA0789}" destId="{C20A2DED-333E-4225-9D90-097C44E69E4E}" srcOrd="0" destOrd="0" presId="urn:microsoft.com/office/officeart/2005/8/layout/orgChart1"/>
    <dgm:cxn modelId="{C6ED4C6A-0950-45A5-A33D-846F6C48AED5}" type="presParOf" srcId="{B591EC53-6DD1-4AEC-90A9-2272DA934F06}" destId="{A5333062-C046-4DC3-96CD-45BC89BA7FA9}" srcOrd="0" destOrd="0" presId="urn:microsoft.com/office/officeart/2005/8/layout/orgChart1"/>
    <dgm:cxn modelId="{C8C48237-2E25-4DA3-9C33-809D82ABB4B8}" type="presParOf" srcId="{A5333062-C046-4DC3-96CD-45BC89BA7FA9}" destId="{A39414BE-11BD-462F-9225-AC2FB357EF5A}" srcOrd="0" destOrd="0" presId="urn:microsoft.com/office/officeart/2005/8/layout/orgChart1"/>
    <dgm:cxn modelId="{32AB0027-721B-4CF4-87D6-C7DDF8A256E9}" type="presParOf" srcId="{A39414BE-11BD-462F-9225-AC2FB357EF5A}" destId="{FE80A9F4-3D9B-4F35-8E0E-243680C9C326}" srcOrd="0" destOrd="0" presId="urn:microsoft.com/office/officeart/2005/8/layout/orgChart1"/>
    <dgm:cxn modelId="{D65D9676-5745-401C-9769-40DDE21D260A}" type="presParOf" srcId="{A39414BE-11BD-462F-9225-AC2FB357EF5A}" destId="{A7750D1D-06DD-416F-9EBC-26DB8BBE71E9}" srcOrd="1" destOrd="0" presId="urn:microsoft.com/office/officeart/2005/8/layout/orgChart1"/>
    <dgm:cxn modelId="{8D8F6F01-DEB0-437D-A376-13851C29C547}" type="presParOf" srcId="{A5333062-C046-4DC3-96CD-45BC89BA7FA9}" destId="{F90627C3-02A8-4F38-86B8-6F685BC09AA5}" srcOrd="1" destOrd="0" presId="urn:microsoft.com/office/officeart/2005/8/layout/orgChart1"/>
    <dgm:cxn modelId="{1E696A76-622C-47A8-B1FE-092436CE2DDD}" type="presParOf" srcId="{F90627C3-02A8-4F38-86B8-6F685BC09AA5}" destId="{25FB0FAA-0930-43BA-9846-FB583FF7FADC}" srcOrd="0" destOrd="0" presId="urn:microsoft.com/office/officeart/2005/8/layout/orgChart1"/>
    <dgm:cxn modelId="{EBD4ACD6-393D-4746-90C6-1C87DC5AA9CD}" type="presParOf" srcId="{F90627C3-02A8-4F38-86B8-6F685BC09AA5}" destId="{0F23A39D-A02E-45B2-814C-6692D7BFCF30}" srcOrd="1" destOrd="0" presId="urn:microsoft.com/office/officeart/2005/8/layout/orgChart1"/>
    <dgm:cxn modelId="{FB78FE78-F52D-4E44-B539-162136FC708F}" type="presParOf" srcId="{0F23A39D-A02E-45B2-814C-6692D7BFCF30}" destId="{1CC20139-0944-4E14-ADD9-4BA0CFF9A9AC}" srcOrd="0" destOrd="0" presId="urn:microsoft.com/office/officeart/2005/8/layout/orgChart1"/>
    <dgm:cxn modelId="{D15B4ADD-A70C-440F-A8A5-A4B89EC4BBD3}" type="presParOf" srcId="{1CC20139-0944-4E14-ADD9-4BA0CFF9A9AC}" destId="{2C06D2A9-507D-49A2-BA77-A0E55E7552A4}" srcOrd="0" destOrd="0" presId="urn:microsoft.com/office/officeart/2005/8/layout/orgChart1"/>
    <dgm:cxn modelId="{551CFEB1-03A0-4D78-8F47-F3B93835D9B2}" type="presParOf" srcId="{1CC20139-0944-4E14-ADD9-4BA0CFF9A9AC}" destId="{072D977E-1269-4BB4-9381-F0E8A8D390E8}" srcOrd="1" destOrd="0" presId="urn:microsoft.com/office/officeart/2005/8/layout/orgChart1"/>
    <dgm:cxn modelId="{4D5C3524-67FF-4AB3-981B-5C4D9484EC21}" type="presParOf" srcId="{0F23A39D-A02E-45B2-814C-6692D7BFCF30}" destId="{C982CC9B-5181-4833-8ABF-449C8EF84A8A}" srcOrd="1" destOrd="0" presId="urn:microsoft.com/office/officeart/2005/8/layout/orgChart1"/>
    <dgm:cxn modelId="{13E7D880-A645-4A6D-8417-255A200F7138}" type="presParOf" srcId="{0F23A39D-A02E-45B2-814C-6692D7BFCF30}" destId="{E461E284-F0B0-497D-A6A9-8F90DD4CB75C}" srcOrd="2" destOrd="0" presId="urn:microsoft.com/office/officeart/2005/8/layout/orgChart1"/>
    <dgm:cxn modelId="{A79FEA2A-1F1D-43FF-8FB1-C6252E5A0F04}" type="presParOf" srcId="{F90627C3-02A8-4F38-86B8-6F685BC09AA5}" destId="{A0BB8E38-EA5C-488B-9A7B-5FF50074C1E6}" srcOrd="2" destOrd="0" presId="urn:microsoft.com/office/officeart/2005/8/layout/orgChart1"/>
    <dgm:cxn modelId="{AA0F8965-C042-4CA5-A1E3-4AA4D75A320A}" type="presParOf" srcId="{F90627C3-02A8-4F38-86B8-6F685BC09AA5}" destId="{9471E4DA-4D5D-4841-8D4B-3BCF61EF8934}" srcOrd="3" destOrd="0" presId="urn:microsoft.com/office/officeart/2005/8/layout/orgChart1"/>
    <dgm:cxn modelId="{71D1640E-870B-4FE8-A545-FCDBE7246E52}" type="presParOf" srcId="{9471E4DA-4D5D-4841-8D4B-3BCF61EF8934}" destId="{EC628F25-658B-4D11-B0AB-83EA974F2FBF}" srcOrd="0" destOrd="0" presId="urn:microsoft.com/office/officeart/2005/8/layout/orgChart1"/>
    <dgm:cxn modelId="{05041ADD-DA88-4DF2-9BB6-8EE0D41C0C98}" type="presParOf" srcId="{EC628F25-658B-4D11-B0AB-83EA974F2FBF}" destId="{A5839EE2-4BB0-46CC-AFDF-3C796E50EC30}" srcOrd="0" destOrd="0" presId="urn:microsoft.com/office/officeart/2005/8/layout/orgChart1"/>
    <dgm:cxn modelId="{AF34FEAE-E5FE-4380-960C-AE4367320FA7}" type="presParOf" srcId="{EC628F25-658B-4D11-B0AB-83EA974F2FBF}" destId="{78F96A8F-819B-4C53-A5AA-614C19FEFD05}" srcOrd="1" destOrd="0" presId="urn:microsoft.com/office/officeart/2005/8/layout/orgChart1"/>
    <dgm:cxn modelId="{65084D15-82A4-4161-BD19-4DAFC44AB80E}" type="presParOf" srcId="{9471E4DA-4D5D-4841-8D4B-3BCF61EF8934}" destId="{4A1FB0C2-91BE-47C3-AF09-666D09F1E658}" srcOrd="1" destOrd="0" presId="urn:microsoft.com/office/officeart/2005/8/layout/orgChart1"/>
    <dgm:cxn modelId="{9E7F7010-AFE1-43E6-9D8B-5D890B75CFFB}" type="presParOf" srcId="{9471E4DA-4D5D-4841-8D4B-3BCF61EF8934}" destId="{7DBD1582-EE78-4CA1-BFFE-DDF23DFCDFA9}" srcOrd="2" destOrd="0" presId="urn:microsoft.com/office/officeart/2005/8/layout/orgChart1"/>
    <dgm:cxn modelId="{04FDE539-B56F-4859-934E-DFE6A5FDE53B}" type="presParOf" srcId="{F90627C3-02A8-4F38-86B8-6F685BC09AA5}" destId="{C20A2DED-333E-4225-9D90-097C44E69E4E}" srcOrd="4" destOrd="0" presId="urn:microsoft.com/office/officeart/2005/8/layout/orgChart1"/>
    <dgm:cxn modelId="{C80E1DA9-3111-42FE-9814-45D2C85B67C3}" type="presParOf" srcId="{F90627C3-02A8-4F38-86B8-6F685BC09AA5}" destId="{CC7CACA1-1711-4EBE-9982-BD2FF082D599}" srcOrd="5" destOrd="0" presId="urn:microsoft.com/office/officeart/2005/8/layout/orgChart1"/>
    <dgm:cxn modelId="{0A13BF88-20B0-4911-A43D-5173F325967E}" type="presParOf" srcId="{CC7CACA1-1711-4EBE-9982-BD2FF082D599}" destId="{1C121792-7034-4DD9-B9C0-86F8B2B933C8}" srcOrd="0" destOrd="0" presId="urn:microsoft.com/office/officeart/2005/8/layout/orgChart1"/>
    <dgm:cxn modelId="{9BA646B0-F78B-486F-AE82-C95A39C5BEEA}" type="presParOf" srcId="{1C121792-7034-4DD9-B9C0-86F8B2B933C8}" destId="{11182DA9-43EC-42CF-9F5A-CECFD19D6FA2}" srcOrd="0" destOrd="0" presId="urn:microsoft.com/office/officeart/2005/8/layout/orgChart1"/>
    <dgm:cxn modelId="{A560B1F5-B373-4888-A605-FA013F9748B2}" type="presParOf" srcId="{1C121792-7034-4DD9-B9C0-86F8B2B933C8}" destId="{5C520C93-768B-4221-92D5-C90B1FE20F0A}" srcOrd="1" destOrd="0" presId="urn:microsoft.com/office/officeart/2005/8/layout/orgChart1"/>
    <dgm:cxn modelId="{C3727AD1-5DF3-4009-9E0B-959F8389F517}" type="presParOf" srcId="{CC7CACA1-1711-4EBE-9982-BD2FF082D599}" destId="{FDDCCF16-28BF-42F1-8615-E96D47915F2A}" srcOrd="1" destOrd="0" presId="urn:microsoft.com/office/officeart/2005/8/layout/orgChart1"/>
    <dgm:cxn modelId="{E046FBC3-7B7F-4BD0-B80B-42C56D988FD3}" type="presParOf" srcId="{CC7CACA1-1711-4EBE-9982-BD2FF082D599}" destId="{86F47011-346D-4619-A2A4-611280546176}" srcOrd="2" destOrd="0" presId="urn:microsoft.com/office/officeart/2005/8/layout/orgChart1"/>
    <dgm:cxn modelId="{88C84E9A-EB6A-400C-8352-980B048B5CE8}" type="presParOf" srcId="{F90627C3-02A8-4F38-86B8-6F685BC09AA5}" destId="{BEFC3C60-F80E-4474-BF36-7ECB4FE725F0}" srcOrd="6" destOrd="0" presId="urn:microsoft.com/office/officeart/2005/8/layout/orgChart1"/>
    <dgm:cxn modelId="{E12213D1-A34F-44B8-9B7D-7598A3F10224}" type="presParOf" srcId="{F90627C3-02A8-4F38-86B8-6F685BC09AA5}" destId="{D91C793E-0037-4211-86E2-549A954FD007}" srcOrd="7" destOrd="0" presId="urn:microsoft.com/office/officeart/2005/8/layout/orgChart1"/>
    <dgm:cxn modelId="{28B080B5-2B7E-4E39-9F51-C780FE150733}" type="presParOf" srcId="{D91C793E-0037-4211-86E2-549A954FD007}" destId="{D1D89EC9-0B10-4F94-BBA6-BAEAC1E05929}" srcOrd="0" destOrd="0" presId="urn:microsoft.com/office/officeart/2005/8/layout/orgChart1"/>
    <dgm:cxn modelId="{6C8FD8C0-3A87-461D-8731-31325D8DAF2A}" type="presParOf" srcId="{D1D89EC9-0B10-4F94-BBA6-BAEAC1E05929}" destId="{61E2B21F-9B51-4B49-B407-B8BA53562CAA}" srcOrd="0" destOrd="0" presId="urn:microsoft.com/office/officeart/2005/8/layout/orgChart1"/>
    <dgm:cxn modelId="{42E1FB30-6646-4712-B755-6661B1BABD47}" type="presParOf" srcId="{D1D89EC9-0B10-4F94-BBA6-BAEAC1E05929}" destId="{C77A00A6-C510-4E6B-BBB6-F73CE2343849}" srcOrd="1" destOrd="0" presId="urn:microsoft.com/office/officeart/2005/8/layout/orgChart1"/>
    <dgm:cxn modelId="{5065A157-3801-42FE-923E-81ABDBAE9C71}" type="presParOf" srcId="{D91C793E-0037-4211-86E2-549A954FD007}" destId="{E35AF374-9C5E-4BB9-B777-41C2C753145A}" srcOrd="1" destOrd="0" presId="urn:microsoft.com/office/officeart/2005/8/layout/orgChart1"/>
    <dgm:cxn modelId="{5BD31BBC-BE01-43CD-B48A-67D096D09FB2}" type="presParOf" srcId="{D91C793E-0037-4211-86E2-549A954FD007}" destId="{ACFC880D-0517-4E2E-BCE9-8FB2A96937AA}" srcOrd="2" destOrd="0" presId="urn:microsoft.com/office/officeart/2005/8/layout/orgChart1"/>
    <dgm:cxn modelId="{F5194919-2C0A-4B6D-BBC0-7A4794D1644F}" type="presParOf" srcId="{F90627C3-02A8-4F38-86B8-6F685BC09AA5}" destId="{4C8A5FEB-C118-4965-B9FE-0379957A8F0B}" srcOrd="8" destOrd="0" presId="urn:microsoft.com/office/officeart/2005/8/layout/orgChart1"/>
    <dgm:cxn modelId="{16384DA2-F7FB-4DDB-B888-C595EC014375}" type="presParOf" srcId="{F90627C3-02A8-4F38-86B8-6F685BC09AA5}" destId="{2E846B44-EEAD-4564-B6CC-576312F3F77C}" srcOrd="9" destOrd="0" presId="urn:microsoft.com/office/officeart/2005/8/layout/orgChart1"/>
    <dgm:cxn modelId="{D09A9098-E678-4D28-845E-FBA240B4E98A}" type="presParOf" srcId="{2E846B44-EEAD-4564-B6CC-576312F3F77C}" destId="{52A77A27-05F1-4745-85A9-5F7958836BC3}" srcOrd="0" destOrd="0" presId="urn:microsoft.com/office/officeart/2005/8/layout/orgChart1"/>
    <dgm:cxn modelId="{06251624-A385-47C1-97DE-D2BFD786895C}" type="presParOf" srcId="{52A77A27-05F1-4745-85A9-5F7958836BC3}" destId="{BFEAE0BD-651B-4D1F-B76A-B07516014C82}" srcOrd="0" destOrd="0" presId="urn:microsoft.com/office/officeart/2005/8/layout/orgChart1"/>
    <dgm:cxn modelId="{3D33ABDA-D2A4-4EAB-B6CA-785215B5F158}" type="presParOf" srcId="{52A77A27-05F1-4745-85A9-5F7958836BC3}" destId="{33532352-0B66-4F1C-B41B-54E89001F8AC}" srcOrd="1" destOrd="0" presId="urn:microsoft.com/office/officeart/2005/8/layout/orgChart1"/>
    <dgm:cxn modelId="{9241F7C0-D175-40B5-B403-51010E17D54B}" type="presParOf" srcId="{2E846B44-EEAD-4564-B6CC-576312F3F77C}" destId="{AAFE83D6-F130-4A6C-99EF-9BF4CC29520F}" srcOrd="1" destOrd="0" presId="urn:microsoft.com/office/officeart/2005/8/layout/orgChart1"/>
    <dgm:cxn modelId="{419F2F87-ED8C-4454-98BC-10F607402909}" type="presParOf" srcId="{2E846B44-EEAD-4564-B6CC-576312F3F77C}" destId="{5564DF9A-8786-4C52-ACE8-EB6A60CD9A0A}" srcOrd="2" destOrd="0" presId="urn:microsoft.com/office/officeart/2005/8/layout/orgChart1"/>
    <dgm:cxn modelId="{730AEB26-8D38-4839-9822-8F400D7CB4AE}" type="presParOf" srcId="{A5333062-C046-4DC3-96CD-45BC89BA7FA9}" destId="{6E4A33CA-DB6E-4C09-88F1-89FC5E4C42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E7D9D4-BD07-4750-A61E-4837EFB1AF6C}" type="doc">
      <dgm:prSet loTypeId="urn:microsoft.com/office/officeart/2005/8/layout/orgChart1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81F0D3A-DF81-4A78-84BF-C7E33E3EDCE3}">
      <dgm:prSet phldrT="[Text]"/>
      <dgm:spPr/>
      <dgm:t>
        <a:bodyPr/>
        <a:lstStyle/>
        <a:p>
          <a:r>
            <a:rPr lang="cs-CZ" dirty="0"/>
            <a:t>vedoucí</a:t>
          </a:r>
          <a:endParaRPr lang="en-US" dirty="0"/>
        </a:p>
      </dgm:t>
    </dgm:pt>
    <dgm:pt modelId="{BE921BE2-CA4D-4802-BC76-D83A0EA30655}" type="parTrans" cxnId="{BC7C3D96-BA1E-4F05-97DA-8CBA7BDD67C7}">
      <dgm:prSet/>
      <dgm:spPr/>
      <dgm:t>
        <a:bodyPr/>
        <a:lstStyle/>
        <a:p>
          <a:endParaRPr lang="en-US"/>
        </a:p>
      </dgm:t>
    </dgm:pt>
    <dgm:pt modelId="{C9DCA30F-FDEF-4B17-B279-78789B954132}" type="sibTrans" cxnId="{BC7C3D96-BA1E-4F05-97DA-8CBA7BDD67C7}">
      <dgm:prSet/>
      <dgm:spPr/>
      <dgm:t>
        <a:bodyPr/>
        <a:lstStyle/>
        <a:p>
          <a:endParaRPr lang="en-US"/>
        </a:p>
      </dgm:t>
    </dgm:pt>
    <dgm:pt modelId="{71749196-32E0-4F0B-A800-615C4B248A35}">
      <dgm:prSet phldrT="[Text]"/>
      <dgm:spPr/>
      <dgm:t>
        <a:bodyPr/>
        <a:lstStyle/>
        <a:p>
          <a:r>
            <a:rPr lang="cs-CZ" dirty="0"/>
            <a:t>Podřízený A</a:t>
          </a:r>
          <a:endParaRPr lang="en-US" dirty="0"/>
        </a:p>
      </dgm:t>
    </dgm:pt>
    <dgm:pt modelId="{EBEAA5A3-8DF0-45E8-9D78-F5FA5609E1A4}" type="parTrans" cxnId="{4DBE47D2-0FE9-4F57-8BBA-9ED91BAC3B53}">
      <dgm:prSet/>
      <dgm:spPr/>
      <dgm:t>
        <a:bodyPr/>
        <a:lstStyle/>
        <a:p>
          <a:endParaRPr lang="en-US"/>
        </a:p>
      </dgm:t>
    </dgm:pt>
    <dgm:pt modelId="{7495E285-9E15-4663-A19D-3536BCD5EE61}" type="sibTrans" cxnId="{4DBE47D2-0FE9-4F57-8BBA-9ED91BAC3B53}">
      <dgm:prSet/>
      <dgm:spPr/>
      <dgm:t>
        <a:bodyPr/>
        <a:lstStyle/>
        <a:p>
          <a:endParaRPr lang="en-US"/>
        </a:p>
      </dgm:t>
    </dgm:pt>
    <dgm:pt modelId="{8A57A365-CCC8-408A-885D-733D84E6B261}">
      <dgm:prSet phldrT="[Text]"/>
      <dgm:spPr/>
      <dgm:t>
        <a:bodyPr/>
        <a:lstStyle/>
        <a:p>
          <a:r>
            <a:rPr lang="cs-CZ" dirty="0"/>
            <a:t>Podřízený B</a:t>
          </a:r>
          <a:endParaRPr lang="en-US" dirty="0"/>
        </a:p>
      </dgm:t>
    </dgm:pt>
    <dgm:pt modelId="{504C9FE4-C24F-4711-BB6C-1D40D01BCC54}" type="parTrans" cxnId="{F0C4E3C3-8223-4AEC-8AC0-4A7C8ECF3DE8}">
      <dgm:prSet/>
      <dgm:spPr/>
      <dgm:t>
        <a:bodyPr/>
        <a:lstStyle/>
        <a:p>
          <a:endParaRPr lang="en-US"/>
        </a:p>
      </dgm:t>
    </dgm:pt>
    <dgm:pt modelId="{5995A0F8-0929-4B07-8164-7D8B47CF01D7}" type="sibTrans" cxnId="{F0C4E3C3-8223-4AEC-8AC0-4A7C8ECF3DE8}">
      <dgm:prSet/>
      <dgm:spPr/>
      <dgm:t>
        <a:bodyPr/>
        <a:lstStyle/>
        <a:p>
          <a:endParaRPr lang="en-US"/>
        </a:p>
      </dgm:t>
    </dgm:pt>
    <dgm:pt modelId="{842F36D5-AE37-44C7-A23D-695F7AF9D67F}">
      <dgm:prSet phldrT="[Text]"/>
      <dgm:spPr/>
      <dgm:t>
        <a:bodyPr/>
        <a:lstStyle/>
        <a:p>
          <a:r>
            <a:rPr lang="cs-CZ" dirty="0"/>
            <a:t>Podřízený C</a:t>
          </a:r>
          <a:endParaRPr lang="en-US" dirty="0"/>
        </a:p>
      </dgm:t>
    </dgm:pt>
    <dgm:pt modelId="{91A4303B-1078-4F01-BF67-321E915E75CB}" type="parTrans" cxnId="{24EF5E63-127F-41A8-80CD-5A4ADD2709A8}">
      <dgm:prSet/>
      <dgm:spPr/>
      <dgm:t>
        <a:bodyPr/>
        <a:lstStyle/>
        <a:p>
          <a:endParaRPr lang="en-US"/>
        </a:p>
      </dgm:t>
    </dgm:pt>
    <dgm:pt modelId="{9FAD5FAD-6D04-4002-A8C5-AC23607E2AF4}" type="sibTrans" cxnId="{24EF5E63-127F-41A8-80CD-5A4ADD2709A8}">
      <dgm:prSet/>
      <dgm:spPr/>
      <dgm:t>
        <a:bodyPr/>
        <a:lstStyle/>
        <a:p>
          <a:endParaRPr lang="en-US"/>
        </a:p>
      </dgm:t>
    </dgm:pt>
    <dgm:pt modelId="{DC4C4E1A-F3DC-4963-AED9-A0F9E9D8BCCB}" type="pres">
      <dgm:prSet presAssocID="{25E7D9D4-BD07-4750-A61E-4837EFB1AF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962D21D-82E1-400A-9A63-03C60195ED5F}" type="pres">
      <dgm:prSet presAssocID="{A81F0D3A-DF81-4A78-84BF-C7E33E3EDCE3}" presName="hierRoot1" presStyleCnt="0">
        <dgm:presLayoutVars>
          <dgm:hierBranch val="init"/>
        </dgm:presLayoutVars>
      </dgm:prSet>
      <dgm:spPr/>
    </dgm:pt>
    <dgm:pt modelId="{F422827A-33E1-4889-912F-E6AD5A9DC173}" type="pres">
      <dgm:prSet presAssocID="{A81F0D3A-DF81-4A78-84BF-C7E33E3EDCE3}" presName="rootComposite1" presStyleCnt="0"/>
      <dgm:spPr/>
    </dgm:pt>
    <dgm:pt modelId="{EEBEA22B-A06C-4294-B9E4-E41582AD722A}" type="pres">
      <dgm:prSet presAssocID="{A81F0D3A-DF81-4A78-84BF-C7E33E3EDCE3}" presName="rootText1" presStyleLbl="node0" presStyleIdx="0" presStyleCnt="1">
        <dgm:presLayoutVars>
          <dgm:chPref val="3"/>
        </dgm:presLayoutVars>
      </dgm:prSet>
      <dgm:spPr/>
    </dgm:pt>
    <dgm:pt modelId="{B7C56B6A-6A09-4912-89E4-2A44AECCAC9D}" type="pres">
      <dgm:prSet presAssocID="{A81F0D3A-DF81-4A78-84BF-C7E33E3EDCE3}" presName="rootConnector1" presStyleLbl="node1" presStyleIdx="0" presStyleCnt="0"/>
      <dgm:spPr/>
    </dgm:pt>
    <dgm:pt modelId="{F7E4396E-5E36-4389-A7EA-74D648D8F651}" type="pres">
      <dgm:prSet presAssocID="{A81F0D3A-DF81-4A78-84BF-C7E33E3EDCE3}" presName="hierChild2" presStyleCnt="0"/>
      <dgm:spPr/>
    </dgm:pt>
    <dgm:pt modelId="{F9DFBF62-260A-48F4-B9FA-08A19FDE1B2C}" type="pres">
      <dgm:prSet presAssocID="{EBEAA5A3-8DF0-45E8-9D78-F5FA5609E1A4}" presName="Name37" presStyleLbl="parChTrans1D2" presStyleIdx="0" presStyleCnt="3"/>
      <dgm:spPr/>
    </dgm:pt>
    <dgm:pt modelId="{CAF52B13-0B4A-450F-9B63-F6E67A8D03D7}" type="pres">
      <dgm:prSet presAssocID="{71749196-32E0-4F0B-A800-615C4B248A35}" presName="hierRoot2" presStyleCnt="0">
        <dgm:presLayoutVars>
          <dgm:hierBranch val="init"/>
        </dgm:presLayoutVars>
      </dgm:prSet>
      <dgm:spPr/>
    </dgm:pt>
    <dgm:pt modelId="{AF169D52-133E-43DE-8214-E27901E46778}" type="pres">
      <dgm:prSet presAssocID="{71749196-32E0-4F0B-A800-615C4B248A35}" presName="rootComposite" presStyleCnt="0"/>
      <dgm:spPr/>
    </dgm:pt>
    <dgm:pt modelId="{10E8701A-603E-4C20-92AD-2CF7E56FA07D}" type="pres">
      <dgm:prSet presAssocID="{71749196-32E0-4F0B-A800-615C4B248A35}" presName="rootText" presStyleLbl="node2" presStyleIdx="0" presStyleCnt="3">
        <dgm:presLayoutVars>
          <dgm:chPref val="3"/>
        </dgm:presLayoutVars>
      </dgm:prSet>
      <dgm:spPr/>
    </dgm:pt>
    <dgm:pt modelId="{4FA1E19D-E4A0-446A-9155-3313DE092697}" type="pres">
      <dgm:prSet presAssocID="{71749196-32E0-4F0B-A800-615C4B248A35}" presName="rootConnector" presStyleLbl="node2" presStyleIdx="0" presStyleCnt="3"/>
      <dgm:spPr/>
    </dgm:pt>
    <dgm:pt modelId="{8DF3298E-FFC3-47BA-91FC-76909E96E82D}" type="pres">
      <dgm:prSet presAssocID="{71749196-32E0-4F0B-A800-615C4B248A35}" presName="hierChild4" presStyleCnt="0"/>
      <dgm:spPr/>
    </dgm:pt>
    <dgm:pt modelId="{DB7D14B0-F15F-4433-8C72-2FF588BC9074}" type="pres">
      <dgm:prSet presAssocID="{71749196-32E0-4F0B-A800-615C4B248A35}" presName="hierChild5" presStyleCnt="0"/>
      <dgm:spPr/>
    </dgm:pt>
    <dgm:pt modelId="{DF4FE499-85B8-47C4-B2B5-7A6D1D424EF9}" type="pres">
      <dgm:prSet presAssocID="{504C9FE4-C24F-4711-BB6C-1D40D01BCC54}" presName="Name37" presStyleLbl="parChTrans1D2" presStyleIdx="1" presStyleCnt="3"/>
      <dgm:spPr/>
    </dgm:pt>
    <dgm:pt modelId="{81B3653C-E879-412A-8825-FA8033C6B332}" type="pres">
      <dgm:prSet presAssocID="{8A57A365-CCC8-408A-885D-733D84E6B261}" presName="hierRoot2" presStyleCnt="0">
        <dgm:presLayoutVars>
          <dgm:hierBranch val="init"/>
        </dgm:presLayoutVars>
      </dgm:prSet>
      <dgm:spPr/>
    </dgm:pt>
    <dgm:pt modelId="{97B7C84D-8871-48F1-84A7-E4D7C1A33074}" type="pres">
      <dgm:prSet presAssocID="{8A57A365-CCC8-408A-885D-733D84E6B261}" presName="rootComposite" presStyleCnt="0"/>
      <dgm:spPr/>
    </dgm:pt>
    <dgm:pt modelId="{62824769-C939-4A43-BD81-912663E306A2}" type="pres">
      <dgm:prSet presAssocID="{8A57A365-CCC8-408A-885D-733D84E6B261}" presName="rootText" presStyleLbl="node2" presStyleIdx="1" presStyleCnt="3">
        <dgm:presLayoutVars>
          <dgm:chPref val="3"/>
        </dgm:presLayoutVars>
      </dgm:prSet>
      <dgm:spPr/>
    </dgm:pt>
    <dgm:pt modelId="{3064C1C8-8002-49E0-B1BF-64D1F0B6B79E}" type="pres">
      <dgm:prSet presAssocID="{8A57A365-CCC8-408A-885D-733D84E6B261}" presName="rootConnector" presStyleLbl="node2" presStyleIdx="1" presStyleCnt="3"/>
      <dgm:spPr/>
    </dgm:pt>
    <dgm:pt modelId="{F1957216-200B-4207-9C00-4DFF6B503021}" type="pres">
      <dgm:prSet presAssocID="{8A57A365-CCC8-408A-885D-733D84E6B261}" presName="hierChild4" presStyleCnt="0"/>
      <dgm:spPr/>
    </dgm:pt>
    <dgm:pt modelId="{B6573BB6-7FCA-495F-9F5C-8869447F8AE7}" type="pres">
      <dgm:prSet presAssocID="{8A57A365-CCC8-408A-885D-733D84E6B261}" presName="hierChild5" presStyleCnt="0"/>
      <dgm:spPr/>
    </dgm:pt>
    <dgm:pt modelId="{C2C08655-B799-4BBD-B7FB-FBF7C7BFC4C2}" type="pres">
      <dgm:prSet presAssocID="{91A4303B-1078-4F01-BF67-321E915E75CB}" presName="Name37" presStyleLbl="parChTrans1D2" presStyleIdx="2" presStyleCnt="3"/>
      <dgm:spPr/>
    </dgm:pt>
    <dgm:pt modelId="{FA7B2151-B798-4F95-BAED-56A8C8E0F276}" type="pres">
      <dgm:prSet presAssocID="{842F36D5-AE37-44C7-A23D-695F7AF9D67F}" presName="hierRoot2" presStyleCnt="0">
        <dgm:presLayoutVars>
          <dgm:hierBranch val="init"/>
        </dgm:presLayoutVars>
      </dgm:prSet>
      <dgm:spPr/>
    </dgm:pt>
    <dgm:pt modelId="{6C5EA162-C31A-4828-B22A-1F8810D1D590}" type="pres">
      <dgm:prSet presAssocID="{842F36D5-AE37-44C7-A23D-695F7AF9D67F}" presName="rootComposite" presStyleCnt="0"/>
      <dgm:spPr/>
    </dgm:pt>
    <dgm:pt modelId="{4D34C3BC-90C4-4C8F-B3B9-0368E5E54E5E}" type="pres">
      <dgm:prSet presAssocID="{842F36D5-AE37-44C7-A23D-695F7AF9D67F}" presName="rootText" presStyleLbl="node2" presStyleIdx="2" presStyleCnt="3">
        <dgm:presLayoutVars>
          <dgm:chPref val="3"/>
        </dgm:presLayoutVars>
      </dgm:prSet>
      <dgm:spPr/>
    </dgm:pt>
    <dgm:pt modelId="{BFDDA81A-C92C-4BA8-80CA-EA470BDE4D4D}" type="pres">
      <dgm:prSet presAssocID="{842F36D5-AE37-44C7-A23D-695F7AF9D67F}" presName="rootConnector" presStyleLbl="node2" presStyleIdx="2" presStyleCnt="3"/>
      <dgm:spPr/>
    </dgm:pt>
    <dgm:pt modelId="{E13FBA3D-8AC2-4336-B345-F7A981F5C5C4}" type="pres">
      <dgm:prSet presAssocID="{842F36D5-AE37-44C7-A23D-695F7AF9D67F}" presName="hierChild4" presStyleCnt="0"/>
      <dgm:spPr/>
    </dgm:pt>
    <dgm:pt modelId="{4F652A4B-6085-4C00-B611-76D67445582F}" type="pres">
      <dgm:prSet presAssocID="{842F36D5-AE37-44C7-A23D-695F7AF9D67F}" presName="hierChild5" presStyleCnt="0"/>
      <dgm:spPr/>
    </dgm:pt>
    <dgm:pt modelId="{F58E0E3D-559F-471A-9C3F-FDD23DD3842B}" type="pres">
      <dgm:prSet presAssocID="{A81F0D3A-DF81-4A78-84BF-C7E33E3EDCE3}" presName="hierChild3" presStyleCnt="0"/>
      <dgm:spPr/>
    </dgm:pt>
  </dgm:ptLst>
  <dgm:cxnLst>
    <dgm:cxn modelId="{B7F90705-4D00-41A9-8D2A-101ED3EAA633}" type="presOf" srcId="{8A57A365-CCC8-408A-885D-733D84E6B261}" destId="{3064C1C8-8002-49E0-B1BF-64D1F0B6B79E}" srcOrd="1" destOrd="0" presId="urn:microsoft.com/office/officeart/2005/8/layout/orgChart1"/>
    <dgm:cxn modelId="{7A2E2905-1BB7-49E2-B7AC-5E75458AD036}" type="presOf" srcId="{A81F0D3A-DF81-4A78-84BF-C7E33E3EDCE3}" destId="{EEBEA22B-A06C-4294-B9E4-E41582AD722A}" srcOrd="0" destOrd="0" presId="urn:microsoft.com/office/officeart/2005/8/layout/orgChart1"/>
    <dgm:cxn modelId="{0E2BCA35-1FD4-4765-8AA1-24B560E6DC2B}" type="presOf" srcId="{842F36D5-AE37-44C7-A23D-695F7AF9D67F}" destId="{4D34C3BC-90C4-4C8F-B3B9-0368E5E54E5E}" srcOrd="0" destOrd="0" presId="urn:microsoft.com/office/officeart/2005/8/layout/orgChart1"/>
    <dgm:cxn modelId="{E926AB44-2F08-4267-B2F0-B3B387F1B746}" type="presOf" srcId="{EBEAA5A3-8DF0-45E8-9D78-F5FA5609E1A4}" destId="{F9DFBF62-260A-48F4-B9FA-08A19FDE1B2C}" srcOrd="0" destOrd="0" presId="urn:microsoft.com/office/officeart/2005/8/layout/orgChart1"/>
    <dgm:cxn modelId="{24EF5E63-127F-41A8-80CD-5A4ADD2709A8}" srcId="{A81F0D3A-DF81-4A78-84BF-C7E33E3EDCE3}" destId="{842F36D5-AE37-44C7-A23D-695F7AF9D67F}" srcOrd="2" destOrd="0" parTransId="{91A4303B-1078-4F01-BF67-321E915E75CB}" sibTransId="{9FAD5FAD-6D04-4002-A8C5-AC23607E2AF4}"/>
    <dgm:cxn modelId="{259A106B-4139-491C-A052-60D6F02FA97A}" type="presOf" srcId="{71749196-32E0-4F0B-A800-615C4B248A35}" destId="{10E8701A-603E-4C20-92AD-2CF7E56FA07D}" srcOrd="0" destOrd="0" presId="urn:microsoft.com/office/officeart/2005/8/layout/orgChart1"/>
    <dgm:cxn modelId="{02BAE26E-4890-46A6-ADD0-CF7B6C495298}" type="presOf" srcId="{71749196-32E0-4F0B-A800-615C4B248A35}" destId="{4FA1E19D-E4A0-446A-9155-3313DE092697}" srcOrd="1" destOrd="0" presId="urn:microsoft.com/office/officeart/2005/8/layout/orgChart1"/>
    <dgm:cxn modelId="{A934B571-B575-4C9C-8057-B6FCB9FBDF84}" type="presOf" srcId="{91A4303B-1078-4F01-BF67-321E915E75CB}" destId="{C2C08655-B799-4BBD-B7FB-FBF7C7BFC4C2}" srcOrd="0" destOrd="0" presId="urn:microsoft.com/office/officeart/2005/8/layout/orgChart1"/>
    <dgm:cxn modelId="{CC81AA88-B26F-4047-8FAE-9B942A0E8E48}" type="presOf" srcId="{504C9FE4-C24F-4711-BB6C-1D40D01BCC54}" destId="{DF4FE499-85B8-47C4-B2B5-7A6D1D424EF9}" srcOrd="0" destOrd="0" presId="urn:microsoft.com/office/officeart/2005/8/layout/orgChart1"/>
    <dgm:cxn modelId="{BC7C3D96-BA1E-4F05-97DA-8CBA7BDD67C7}" srcId="{25E7D9D4-BD07-4750-A61E-4837EFB1AF6C}" destId="{A81F0D3A-DF81-4A78-84BF-C7E33E3EDCE3}" srcOrd="0" destOrd="0" parTransId="{BE921BE2-CA4D-4802-BC76-D83A0EA30655}" sibTransId="{C9DCA30F-FDEF-4B17-B279-78789B954132}"/>
    <dgm:cxn modelId="{2C853AB4-E349-43C6-A783-33023366224E}" type="presOf" srcId="{25E7D9D4-BD07-4750-A61E-4837EFB1AF6C}" destId="{DC4C4E1A-F3DC-4963-AED9-A0F9E9D8BCCB}" srcOrd="0" destOrd="0" presId="urn:microsoft.com/office/officeart/2005/8/layout/orgChart1"/>
    <dgm:cxn modelId="{F0C4E3C3-8223-4AEC-8AC0-4A7C8ECF3DE8}" srcId="{A81F0D3A-DF81-4A78-84BF-C7E33E3EDCE3}" destId="{8A57A365-CCC8-408A-885D-733D84E6B261}" srcOrd="1" destOrd="0" parTransId="{504C9FE4-C24F-4711-BB6C-1D40D01BCC54}" sibTransId="{5995A0F8-0929-4B07-8164-7D8B47CF01D7}"/>
    <dgm:cxn modelId="{4DBE47D2-0FE9-4F57-8BBA-9ED91BAC3B53}" srcId="{A81F0D3A-DF81-4A78-84BF-C7E33E3EDCE3}" destId="{71749196-32E0-4F0B-A800-615C4B248A35}" srcOrd="0" destOrd="0" parTransId="{EBEAA5A3-8DF0-45E8-9D78-F5FA5609E1A4}" sibTransId="{7495E285-9E15-4663-A19D-3536BCD5EE61}"/>
    <dgm:cxn modelId="{1F84C9DF-2194-4091-BBCA-EA911C86EC63}" type="presOf" srcId="{A81F0D3A-DF81-4A78-84BF-C7E33E3EDCE3}" destId="{B7C56B6A-6A09-4912-89E4-2A44AECCAC9D}" srcOrd="1" destOrd="0" presId="urn:microsoft.com/office/officeart/2005/8/layout/orgChart1"/>
    <dgm:cxn modelId="{EA6EF9EE-E294-4B91-89A2-5885BAF7381E}" type="presOf" srcId="{842F36D5-AE37-44C7-A23D-695F7AF9D67F}" destId="{BFDDA81A-C92C-4BA8-80CA-EA470BDE4D4D}" srcOrd="1" destOrd="0" presId="urn:microsoft.com/office/officeart/2005/8/layout/orgChart1"/>
    <dgm:cxn modelId="{A19C94FA-0644-47F5-BC4D-4AF19736C82F}" type="presOf" srcId="{8A57A365-CCC8-408A-885D-733D84E6B261}" destId="{62824769-C939-4A43-BD81-912663E306A2}" srcOrd="0" destOrd="0" presId="urn:microsoft.com/office/officeart/2005/8/layout/orgChart1"/>
    <dgm:cxn modelId="{1BDDE6F4-F874-448B-8FD0-022A709966FA}" type="presParOf" srcId="{DC4C4E1A-F3DC-4963-AED9-A0F9E9D8BCCB}" destId="{9962D21D-82E1-400A-9A63-03C60195ED5F}" srcOrd="0" destOrd="0" presId="urn:microsoft.com/office/officeart/2005/8/layout/orgChart1"/>
    <dgm:cxn modelId="{722725F0-82A5-4557-BBF4-EB97918A3479}" type="presParOf" srcId="{9962D21D-82E1-400A-9A63-03C60195ED5F}" destId="{F422827A-33E1-4889-912F-E6AD5A9DC173}" srcOrd="0" destOrd="0" presId="urn:microsoft.com/office/officeart/2005/8/layout/orgChart1"/>
    <dgm:cxn modelId="{525280F9-57E6-4FF5-8605-DEA36A70CBB7}" type="presParOf" srcId="{F422827A-33E1-4889-912F-E6AD5A9DC173}" destId="{EEBEA22B-A06C-4294-B9E4-E41582AD722A}" srcOrd="0" destOrd="0" presId="urn:microsoft.com/office/officeart/2005/8/layout/orgChart1"/>
    <dgm:cxn modelId="{AD6AF476-343F-4D3A-AAFC-739712442889}" type="presParOf" srcId="{F422827A-33E1-4889-912F-E6AD5A9DC173}" destId="{B7C56B6A-6A09-4912-89E4-2A44AECCAC9D}" srcOrd="1" destOrd="0" presId="urn:microsoft.com/office/officeart/2005/8/layout/orgChart1"/>
    <dgm:cxn modelId="{C05A49AE-BBBB-4A31-8E60-A2CD62AB3A37}" type="presParOf" srcId="{9962D21D-82E1-400A-9A63-03C60195ED5F}" destId="{F7E4396E-5E36-4389-A7EA-74D648D8F651}" srcOrd="1" destOrd="0" presId="urn:microsoft.com/office/officeart/2005/8/layout/orgChart1"/>
    <dgm:cxn modelId="{1377772E-E386-49B0-A4EC-23138ED67FE7}" type="presParOf" srcId="{F7E4396E-5E36-4389-A7EA-74D648D8F651}" destId="{F9DFBF62-260A-48F4-B9FA-08A19FDE1B2C}" srcOrd="0" destOrd="0" presId="urn:microsoft.com/office/officeart/2005/8/layout/orgChart1"/>
    <dgm:cxn modelId="{07AFE6FC-D072-4640-9866-386FEAC85841}" type="presParOf" srcId="{F7E4396E-5E36-4389-A7EA-74D648D8F651}" destId="{CAF52B13-0B4A-450F-9B63-F6E67A8D03D7}" srcOrd="1" destOrd="0" presId="urn:microsoft.com/office/officeart/2005/8/layout/orgChart1"/>
    <dgm:cxn modelId="{6773F490-16B1-4CFE-B7B3-89B00CD4AC3D}" type="presParOf" srcId="{CAF52B13-0B4A-450F-9B63-F6E67A8D03D7}" destId="{AF169D52-133E-43DE-8214-E27901E46778}" srcOrd="0" destOrd="0" presId="urn:microsoft.com/office/officeart/2005/8/layout/orgChart1"/>
    <dgm:cxn modelId="{7AAAC76F-FF19-4D98-ACB7-58D65808F207}" type="presParOf" srcId="{AF169D52-133E-43DE-8214-E27901E46778}" destId="{10E8701A-603E-4C20-92AD-2CF7E56FA07D}" srcOrd="0" destOrd="0" presId="urn:microsoft.com/office/officeart/2005/8/layout/orgChart1"/>
    <dgm:cxn modelId="{84D98A05-0E39-4F49-993E-4CDDA7B5E03D}" type="presParOf" srcId="{AF169D52-133E-43DE-8214-E27901E46778}" destId="{4FA1E19D-E4A0-446A-9155-3313DE092697}" srcOrd="1" destOrd="0" presId="urn:microsoft.com/office/officeart/2005/8/layout/orgChart1"/>
    <dgm:cxn modelId="{B0F61C9D-8521-4DDD-88A9-CF7C5E4503A1}" type="presParOf" srcId="{CAF52B13-0B4A-450F-9B63-F6E67A8D03D7}" destId="{8DF3298E-FFC3-47BA-91FC-76909E96E82D}" srcOrd="1" destOrd="0" presId="urn:microsoft.com/office/officeart/2005/8/layout/orgChart1"/>
    <dgm:cxn modelId="{A3A017D3-EEB7-422A-9A29-B1558635E3EB}" type="presParOf" srcId="{CAF52B13-0B4A-450F-9B63-F6E67A8D03D7}" destId="{DB7D14B0-F15F-4433-8C72-2FF588BC9074}" srcOrd="2" destOrd="0" presId="urn:microsoft.com/office/officeart/2005/8/layout/orgChart1"/>
    <dgm:cxn modelId="{3FF5058C-4DB7-43F0-B8DD-A289FD6BE754}" type="presParOf" srcId="{F7E4396E-5E36-4389-A7EA-74D648D8F651}" destId="{DF4FE499-85B8-47C4-B2B5-7A6D1D424EF9}" srcOrd="2" destOrd="0" presId="urn:microsoft.com/office/officeart/2005/8/layout/orgChart1"/>
    <dgm:cxn modelId="{D116AE23-8E33-414C-9B6A-98E2C92C5A9D}" type="presParOf" srcId="{F7E4396E-5E36-4389-A7EA-74D648D8F651}" destId="{81B3653C-E879-412A-8825-FA8033C6B332}" srcOrd="3" destOrd="0" presId="urn:microsoft.com/office/officeart/2005/8/layout/orgChart1"/>
    <dgm:cxn modelId="{DE1E6131-1D28-45D6-917B-E6E06A6DE718}" type="presParOf" srcId="{81B3653C-E879-412A-8825-FA8033C6B332}" destId="{97B7C84D-8871-48F1-84A7-E4D7C1A33074}" srcOrd="0" destOrd="0" presId="urn:microsoft.com/office/officeart/2005/8/layout/orgChart1"/>
    <dgm:cxn modelId="{656274EC-6A29-4C16-A75D-E14C1B58652E}" type="presParOf" srcId="{97B7C84D-8871-48F1-84A7-E4D7C1A33074}" destId="{62824769-C939-4A43-BD81-912663E306A2}" srcOrd="0" destOrd="0" presId="urn:microsoft.com/office/officeart/2005/8/layout/orgChart1"/>
    <dgm:cxn modelId="{C3A0A661-1A03-43DB-89BF-CBBA1CBA2CAA}" type="presParOf" srcId="{97B7C84D-8871-48F1-84A7-E4D7C1A33074}" destId="{3064C1C8-8002-49E0-B1BF-64D1F0B6B79E}" srcOrd="1" destOrd="0" presId="urn:microsoft.com/office/officeart/2005/8/layout/orgChart1"/>
    <dgm:cxn modelId="{3EEB7A62-F33F-4A3A-B187-83676AE67858}" type="presParOf" srcId="{81B3653C-E879-412A-8825-FA8033C6B332}" destId="{F1957216-200B-4207-9C00-4DFF6B503021}" srcOrd="1" destOrd="0" presId="urn:microsoft.com/office/officeart/2005/8/layout/orgChart1"/>
    <dgm:cxn modelId="{663386D7-F49C-4A42-946E-D783A2D5AC51}" type="presParOf" srcId="{81B3653C-E879-412A-8825-FA8033C6B332}" destId="{B6573BB6-7FCA-495F-9F5C-8869447F8AE7}" srcOrd="2" destOrd="0" presId="urn:microsoft.com/office/officeart/2005/8/layout/orgChart1"/>
    <dgm:cxn modelId="{9C1B12F9-F8BB-433D-9618-D3A0A0F1B365}" type="presParOf" srcId="{F7E4396E-5E36-4389-A7EA-74D648D8F651}" destId="{C2C08655-B799-4BBD-B7FB-FBF7C7BFC4C2}" srcOrd="4" destOrd="0" presId="urn:microsoft.com/office/officeart/2005/8/layout/orgChart1"/>
    <dgm:cxn modelId="{6844EB5E-5F4D-4A42-BDF8-748E98E5D989}" type="presParOf" srcId="{F7E4396E-5E36-4389-A7EA-74D648D8F651}" destId="{FA7B2151-B798-4F95-BAED-56A8C8E0F276}" srcOrd="5" destOrd="0" presId="urn:microsoft.com/office/officeart/2005/8/layout/orgChart1"/>
    <dgm:cxn modelId="{A3D61DAC-4C4E-42EA-997E-CB0367E3A9FA}" type="presParOf" srcId="{FA7B2151-B798-4F95-BAED-56A8C8E0F276}" destId="{6C5EA162-C31A-4828-B22A-1F8810D1D590}" srcOrd="0" destOrd="0" presId="urn:microsoft.com/office/officeart/2005/8/layout/orgChart1"/>
    <dgm:cxn modelId="{654804DB-1EB3-467A-A6A6-7B3D68575AE9}" type="presParOf" srcId="{6C5EA162-C31A-4828-B22A-1F8810D1D590}" destId="{4D34C3BC-90C4-4C8F-B3B9-0368E5E54E5E}" srcOrd="0" destOrd="0" presId="urn:microsoft.com/office/officeart/2005/8/layout/orgChart1"/>
    <dgm:cxn modelId="{847A7D66-2CD5-448D-B90D-D1287054777C}" type="presParOf" srcId="{6C5EA162-C31A-4828-B22A-1F8810D1D590}" destId="{BFDDA81A-C92C-4BA8-80CA-EA470BDE4D4D}" srcOrd="1" destOrd="0" presId="urn:microsoft.com/office/officeart/2005/8/layout/orgChart1"/>
    <dgm:cxn modelId="{36902D6A-0A34-4CAA-AA71-03648EA64104}" type="presParOf" srcId="{FA7B2151-B798-4F95-BAED-56A8C8E0F276}" destId="{E13FBA3D-8AC2-4336-B345-F7A981F5C5C4}" srcOrd="1" destOrd="0" presId="urn:microsoft.com/office/officeart/2005/8/layout/orgChart1"/>
    <dgm:cxn modelId="{A37E7467-B9FD-4D60-8591-C89563153499}" type="presParOf" srcId="{FA7B2151-B798-4F95-BAED-56A8C8E0F276}" destId="{4F652A4B-6085-4C00-B611-76D67445582F}" srcOrd="2" destOrd="0" presId="urn:microsoft.com/office/officeart/2005/8/layout/orgChart1"/>
    <dgm:cxn modelId="{030CFFA1-261B-456A-A16C-189DA46898B9}" type="presParOf" srcId="{9962D21D-82E1-400A-9A63-03C60195ED5F}" destId="{F58E0E3D-559F-471A-9C3F-FDD23DD384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D3B41B-39DF-40C5-9837-56056652B7AE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7C1D751-A040-4BF4-9941-403EBDC3EC54}">
      <dgm:prSet phldrT="[Text]"/>
      <dgm:spPr/>
      <dgm:t>
        <a:bodyPr/>
        <a:lstStyle/>
        <a:p>
          <a:r>
            <a:rPr lang="cs-CZ" dirty="0"/>
            <a:t>vedoucí</a:t>
          </a:r>
        </a:p>
      </dgm:t>
    </dgm:pt>
    <dgm:pt modelId="{F6391EC5-7132-420C-9AC2-F68A8C70A7CE}" type="parTrans" cxnId="{40733F38-3DA0-46FB-82D3-A5F4BC7EC14C}">
      <dgm:prSet/>
      <dgm:spPr/>
      <dgm:t>
        <a:bodyPr/>
        <a:lstStyle/>
        <a:p>
          <a:endParaRPr lang="cs-CZ"/>
        </a:p>
      </dgm:t>
    </dgm:pt>
    <dgm:pt modelId="{7311F93C-FA17-445D-AF49-C787678A9E12}" type="sibTrans" cxnId="{40733F38-3DA0-46FB-82D3-A5F4BC7EC14C}">
      <dgm:prSet/>
      <dgm:spPr/>
      <dgm:t>
        <a:bodyPr/>
        <a:lstStyle/>
        <a:p>
          <a:endParaRPr lang="cs-CZ"/>
        </a:p>
      </dgm:t>
    </dgm:pt>
    <dgm:pt modelId="{859697F5-897D-4875-A0A1-9B93DF7E8DD7}" type="asst">
      <dgm:prSet phldrT="[Text]"/>
      <dgm:spPr/>
      <dgm:t>
        <a:bodyPr/>
        <a:lstStyle/>
        <a:p>
          <a:r>
            <a:rPr lang="cs-CZ" dirty="0"/>
            <a:t>štáb</a:t>
          </a:r>
        </a:p>
      </dgm:t>
    </dgm:pt>
    <dgm:pt modelId="{91635039-0022-4D4C-A515-2801303343FA}" type="parTrans" cxnId="{7BBBD99B-F784-4722-9DC4-01C055A8E890}">
      <dgm:prSet/>
      <dgm:spPr/>
      <dgm:t>
        <a:bodyPr/>
        <a:lstStyle/>
        <a:p>
          <a:endParaRPr lang="cs-CZ"/>
        </a:p>
      </dgm:t>
    </dgm:pt>
    <dgm:pt modelId="{8996B632-C269-403B-A301-B8039C708547}" type="sibTrans" cxnId="{7BBBD99B-F784-4722-9DC4-01C055A8E890}">
      <dgm:prSet/>
      <dgm:spPr/>
      <dgm:t>
        <a:bodyPr/>
        <a:lstStyle/>
        <a:p>
          <a:endParaRPr lang="cs-CZ"/>
        </a:p>
      </dgm:t>
    </dgm:pt>
    <dgm:pt modelId="{0FE5FAF6-A631-41CC-BAB0-AFCF2796228D}">
      <dgm:prSet phldrT="[Text]"/>
      <dgm:spPr/>
      <dgm:t>
        <a:bodyPr/>
        <a:lstStyle/>
        <a:p>
          <a:r>
            <a:rPr lang="cs-CZ" dirty="0"/>
            <a:t>Produkt </a:t>
          </a:r>
          <a:r>
            <a:rPr lang="cs-CZ" dirty="0" err="1"/>
            <a:t>manager</a:t>
          </a:r>
          <a:r>
            <a:rPr lang="cs-CZ" dirty="0"/>
            <a:t> 1</a:t>
          </a:r>
        </a:p>
      </dgm:t>
    </dgm:pt>
    <dgm:pt modelId="{8B987481-2FFD-4395-BA84-CD3C8BFD5F86}" type="parTrans" cxnId="{73AB2B8E-7B2B-4D3F-A344-4C5F7C0936F5}">
      <dgm:prSet/>
      <dgm:spPr/>
      <dgm:t>
        <a:bodyPr/>
        <a:lstStyle/>
        <a:p>
          <a:endParaRPr lang="cs-CZ"/>
        </a:p>
      </dgm:t>
    </dgm:pt>
    <dgm:pt modelId="{C4B49F27-682A-4201-BEBA-83FC2281958B}" type="sibTrans" cxnId="{73AB2B8E-7B2B-4D3F-A344-4C5F7C0936F5}">
      <dgm:prSet/>
      <dgm:spPr/>
      <dgm:t>
        <a:bodyPr/>
        <a:lstStyle/>
        <a:p>
          <a:endParaRPr lang="cs-CZ"/>
        </a:p>
      </dgm:t>
    </dgm:pt>
    <dgm:pt modelId="{B81EF78E-48F5-4C60-B339-EF92444E5CF6}">
      <dgm:prSet phldrT="[Text]"/>
      <dgm:spPr/>
      <dgm:t>
        <a:bodyPr/>
        <a:lstStyle/>
        <a:p>
          <a:r>
            <a:rPr lang="cs-CZ" dirty="0"/>
            <a:t>Produkt </a:t>
          </a:r>
          <a:r>
            <a:rPr lang="cs-CZ" dirty="0" err="1"/>
            <a:t>manager</a:t>
          </a:r>
          <a:r>
            <a:rPr lang="cs-CZ" dirty="0"/>
            <a:t> 2</a:t>
          </a:r>
        </a:p>
      </dgm:t>
    </dgm:pt>
    <dgm:pt modelId="{F7F272B5-1174-4878-8FA7-398E67D283C0}" type="parTrans" cxnId="{D846C7BD-D000-4E73-86D1-B1FBF7F89DBE}">
      <dgm:prSet/>
      <dgm:spPr/>
      <dgm:t>
        <a:bodyPr/>
        <a:lstStyle/>
        <a:p>
          <a:endParaRPr lang="cs-CZ"/>
        </a:p>
      </dgm:t>
    </dgm:pt>
    <dgm:pt modelId="{E7079C84-21A6-408E-833D-C9F64596C67A}" type="sibTrans" cxnId="{D846C7BD-D000-4E73-86D1-B1FBF7F89DBE}">
      <dgm:prSet/>
      <dgm:spPr/>
      <dgm:t>
        <a:bodyPr/>
        <a:lstStyle/>
        <a:p>
          <a:endParaRPr lang="cs-CZ"/>
        </a:p>
      </dgm:t>
    </dgm:pt>
    <dgm:pt modelId="{139EB53D-43B9-4D5A-855E-E6D4D43D0DDB}">
      <dgm:prSet phldrT="[Text]"/>
      <dgm:spPr/>
      <dgm:t>
        <a:bodyPr/>
        <a:lstStyle/>
        <a:p>
          <a:r>
            <a:rPr lang="cs-CZ" dirty="0" err="1"/>
            <a:t>Manager</a:t>
          </a:r>
          <a:r>
            <a:rPr lang="cs-CZ" dirty="0"/>
            <a:t> webových stránek</a:t>
          </a:r>
        </a:p>
      </dgm:t>
    </dgm:pt>
    <dgm:pt modelId="{B00DA791-0F5F-4D5C-9443-502E1E01E4BC}" type="parTrans" cxnId="{00CCB1CB-AF40-4D3F-AC0F-673D8C58A6D8}">
      <dgm:prSet/>
      <dgm:spPr/>
      <dgm:t>
        <a:bodyPr/>
        <a:lstStyle/>
        <a:p>
          <a:endParaRPr lang="cs-CZ"/>
        </a:p>
      </dgm:t>
    </dgm:pt>
    <dgm:pt modelId="{9FA730BF-F8DD-4E99-B0CB-C7421B6E4E71}" type="sibTrans" cxnId="{00CCB1CB-AF40-4D3F-AC0F-673D8C58A6D8}">
      <dgm:prSet/>
      <dgm:spPr/>
      <dgm:t>
        <a:bodyPr/>
        <a:lstStyle/>
        <a:p>
          <a:endParaRPr lang="cs-CZ"/>
        </a:p>
      </dgm:t>
    </dgm:pt>
    <dgm:pt modelId="{7EE189F4-393A-4B5E-A308-6BF413F882EF}">
      <dgm:prSet/>
      <dgm:spPr/>
      <dgm:t>
        <a:bodyPr/>
        <a:lstStyle/>
        <a:p>
          <a:r>
            <a:rPr lang="cs-CZ" dirty="0"/>
            <a:t>S </a:t>
          </a:r>
          <a:r>
            <a:rPr lang="en-US" dirty="0"/>
            <a:t>&amp; M</a:t>
          </a:r>
          <a:r>
            <a:rPr lang="cs-CZ" dirty="0"/>
            <a:t> </a:t>
          </a:r>
          <a:r>
            <a:rPr lang="cs-CZ" dirty="0" err="1"/>
            <a:t>manager</a:t>
          </a:r>
          <a:endParaRPr lang="cs-CZ" dirty="0"/>
        </a:p>
      </dgm:t>
    </dgm:pt>
    <dgm:pt modelId="{880E3EDD-E760-4A64-B9FE-9B58D6DFE8CD}" type="parTrans" cxnId="{81BD5CE3-1317-4AE9-B344-C31506012002}">
      <dgm:prSet/>
      <dgm:spPr/>
      <dgm:t>
        <a:bodyPr/>
        <a:lstStyle/>
        <a:p>
          <a:endParaRPr lang="cs-CZ"/>
        </a:p>
      </dgm:t>
    </dgm:pt>
    <dgm:pt modelId="{21C87D9E-0591-4B52-B702-D4E186A2F1F2}" type="sibTrans" cxnId="{81BD5CE3-1317-4AE9-B344-C31506012002}">
      <dgm:prSet/>
      <dgm:spPr/>
      <dgm:t>
        <a:bodyPr/>
        <a:lstStyle/>
        <a:p>
          <a:endParaRPr lang="cs-CZ"/>
        </a:p>
      </dgm:t>
    </dgm:pt>
    <dgm:pt modelId="{FB872344-D8FD-4482-AB62-DE5280256420}" type="pres">
      <dgm:prSet presAssocID="{50D3B41B-39DF-40C5-9837-56056652B7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A696355-F7EB-45E5-A874-CBF4E797D276}" type="pres">
      <dgm:prSet presAssocID="{57C1D751-A040-4BF4-9941-403EBDC3EC54}" presName="hierRoot1" presStyleCnt="0">
        <dgm:presLayoutVars>
          <dgm:hierBranch val="init"/>
        </dgm:presLayoutVars>
      </dgm:prSet>
      <dgm:spPr/>
    </dgm:pt>
    <dgm:pt modelId="{145CE98E-21B6-4244-9467-F3F11B77781F}" type="pres">
      <dgm:prSet presAssocID="{57C1D751-A040-4BF4-9941-403EBDC3EC54}" presName="rootComposite1" presStyleCnt="0"/>
      <dgm:spPr/>
    </dgm:pt>
    <dgm:pt modelId="{43040B6E-8AC4-4A24-B292-EEB45106313B}" type="pres">
      <dgm:prSet presAssocID="{57C1D751-A040-4BF4-9941-403EBDC3EC54}" presName="rootText1" presStyleLbl="node0" presStyleIdx="0" presStyleCnt="1">
        <dgm:presLayoutVars>
          <dgm:chPref val="3"/>
        </dgm:presLayoutVars>
      </dgm:prSet>
      <dgm:spPr/>
    </dgm:pt>
    <dgm:pt modelId="{FA29BF75-5132-401E-9570-4E45F07C0862}" type="pres">
      <dgm:prSet presAssocID="{57C1D751-A040-4BF4-9941-403EBDC3EC54}" presName="rootConnector1" presStyleLbl="node1" presStyleIdx="0" presStyleCnt="0"/>
      <dgm:spPr/>
    </dgm:pt>
    <dgm:pt modelId="{1978C46B-25F6-4886-B957-2859C3BCBD9D}" type="pres">
      <dgm:prSet presAssocID="{57C1D751-A040-4BF4-9941-403EBDC3EC54}" presName="hierChild2" presStyleCnt="0"/>
      <dgm:spPr/>
    </dgm:pt>
    <dgm:pt modelId="{1D0E8A52-0170-4BCC-9920-0E747CF2BF8D}" type="pres">
      <dgm:prSet presAssocID="{8B987481-2FFD-4395-BA84-CD3C8BFD5F86}" presName="Name37" presStyleLbl="parChTrans1D2" presStyleIdx="0" presStyleCnt="5"/>
      <dgm:spPr/>
    </dgm:pt>
    <dgm:pt modelId="{34B1832A-1531-484E-8F76-0324D52BCD4C}" type="pres">
      <dgm:prSet presAssocID="{0FE5FAF6-A631-41CC-BAB0-AFCF2796228D}" presName="hierRoot2" presStyleCnt="0">
        <dgm:presLayoutVars>
          <dgm:hierBranch val="init"/>
        </dgm:presLayoutVars>
      </dgm:prSet>
      <dgm:spPr/>
    </dgm:pt>
    <dgm:pt modelId="{64DEAE7D-1E12-4338-8E36-37735C1E24A7}" type="pres">
      <dgm:prSet presAssocID="{0FE5FAF6-A631-41CC-BAB0-AFCF2796228D}" presName="rootComposite" presStyleCnt="0"/>
      <dgm:spPr/>
    </dgm:pt>
    <dgm:pt modelId="{FCD66434-6225-4C99-8A5D-B4C29CF05003}" type="pres">
      <dgm:prSet presAssocID="{0FE5FAF6-A631-41CC-BAB0-AFCF2796228D}" presName="rootText" presStyleLbl="node2" presStyleIdx="0" presStyleCnt="4">
        <dgm:presLayoutVars>
          <dgm:chPref val="3"/>
        </dgm:presLayoutVars>
      </dgm:prSet>
      <dgm:spPr/>
    </dgm:pt>
    <dgm:pt modelId="{943A7A17-0CAA-4A3C-8D7D-C45FC685D01E}" type="pres">
      <dgm:prSet presAssocID="{0FE5FAF6-A631-41CC-BAB0-AFCF2796228D}" presName="rootConnector" presStyleLbl="node2" presStyleIdx="0" presStyleCnt="4"/>
      <dgm:spPr/>
    </dgm:pt>
    <dgm:pt modelId="{6BA12CB4-9598-417E-B25B-ECD6EFFE0CED}" type="pres">
      <dgm:prSet presAssocID="{0FE5FAF6-A631-41CC-BAB0-AFCF2796228D}" presName="hierChild4" presStyleCnt="0"/>
      <dgm:spPr/>
    </dgm:pt>
    <dgm:pt modelId="{75C17F2D-1EA3-4BC9-9A37-F1B451BE3F36}" type="pres">
      <dgm:prSet presAssocID="{0FE5FAF6-A631-41CC-BAB0-AFCF2796228D}" presName="hierChild5" presStyleCnt="0"/>
      <dgm:spPr/>
    </dgm:pt>
    <dgm:pt modelId="{E2AC1A6E-65CD-49A8-AFDF-37FB0EDF2220}" type="pres">
      <dgm:prSet presAssocID="{F7F272B5-1174-4878-8FA7-398E67D283C0}" presName="Name37" presStyleLbl="parChTrans1D2" presStyleIdx="1" presStyleCnt="5"/>
      <dgm:spPr/>
    </dgm:pt>
    <dgm:pt modelId="{1926EC18-41C0-4E59-ADA6-9175272B4CFD}" type="pres">
      <dgm:prSet presAssocID="{B81EF78E-48F5-4C60-B339-EF92444E5CF6}" presName="hierRoot2" presStyleCnt="0">
        <dgm:presLayoutVars>
          <dgm:hierBranch val="init"/>
        </dgm:presLayoutVars>
      </dgm:prSet>
      <dgm:spPr/>
    </dgm:pt>
    <dgm:pt modelId="{558E2F74-58E6-4445-ADC1-64C77BAA4CA6}" type="pres">
      <dgm:prSet presAssocID="{B81EF78E-48F5-4C60-B339-EF92444E5CF6}" presName="rootComposite" presStyleCnt="0"/>
      <dgm:spPr/>
    </dgm:pt>
    <dgm:pt modelId="{E9CC7A02-13A5-4ADD-9CEE-F45D02FBDD7B}" type="pres">
      <dgm:prSet presAssocID="{B81EF78E-48F5-4C60-B339-EF92444E5CF6}" presName="rootText" presStyleLbl="node2" presStyleIdx="1" presStyleCnt="4">
        <dgm:presLayoutVars>
          <dgm:chPref val="3"/>
        </dgm:presLayoutVars>
      </dgm:prSet>
      <dgm:spPr/>
    </dgm:pt>
    <dgm:pt modelId="{21927442-B8A2-4AF8-BF41-E11BA274714B}" type="pres">
      <dgm:prSet presAssocID="{B81EF78E-48F5-4C60-B339-EF92444E5CF6}" presName="rootConnector" presStyleLbl="node2" presStyleIdx="1" presStyleCnt="4"/>
      <dgm:spPr/>
    </dgm:pt>
    <dgm:pt modelId="{6FCB6136-134D-451E-B04B-0BD5870ECC21}" type="pres">
      <dgm:prSet presAssocID="{B81EF78E-48F5-4C60-B339-EF92444E5CF6}" presName="hierChild4" presStyleCnt="0"/>
      <dgm:spPr/>
    </dgm:pt>
    <dgm:pt modelId="{68368DB0-CD4F-4A75-B983-9D404A12082C}" type="pres">
      <dgm:prSet presAssocID="{B81EF78E-48F5-4C60-B339-EF92444E5CF6}" presName="hierChild5" presStyleCnt="0"/>
      <dgm:spPr/>
    </dgm:pt>
    <dgm:pt modelId="{FBB6534D-E60E-4A22-BEA4-5D05CEE3AAF8}" type="pres">
      <dgm:prSet presAssocID="{B00DA791-0F5F-4D5C-9443-502E1E01E4BC}" presName="Name37" presStyleLbl="parChTrans1D2" presStyleIdx="2" presStyleCnt="5"/>
      <dgm:spPr/>
    </dgm:pt>
    <dgm:pt modelId="{DBB08BAC-2684-49D9-B80A-7D9AFBE604D8}" type="pres">
      <dgm:prSet presAssocID="{139EB53D-43B9-4D5A-855E-E6D4D43D0DDB}" presName="hierRoot2" presStyleCnt="0">
        <dgm:presLayoutVars>
          <dgm:hierBranch val="init"/>
        </dgm:presLayoutVars>
      </dgm:prSet>
      <dgm:spPr/>
    </dgm:pt>
    <dgm:pt modelId="{09436B5E-76D3-455D-A4D3-DA4B47BBDB1C}" type="pres">
      <dgm:prSet presAssocID="{139EB53D-43B9-4D5A-855E-E6D4D43D0DDB}" presName="rootComposite" presStyleCnt="0"/>
      <dgm:spPr/>
    </dgm:pt>
    <dgm:pt modelId="{AFC6EE99-3D50-4041-A5E6-29C91E9EE405}" type="pres">
      <dgm:prSet presAssocID="{139EB53D-43B9-4D5A-855E-E6D4D43D0DDB}" presName="rootText" presStyleLbl="node2" presStyleIdx="2" presStyleCnt="4">
        <dgm:presLayoutVars>
          <dgm:chPref val="3"/>
        </dgm:presLayoutVars>
      </dgm:prSet>
      <dgm:spPr/>
    </dgm:pt>
    <dgm:pt modelId="{974D3C18-3A43-4CEF-AE9D-214657DD4ADB}" type="pres">
      <dgm:prSet presAssocID="{139EB53D-43B9-4D5A-855E-E6D4D43D0DDB}" presName="rootConnector" presStyleLbl="node2" presStyleIdx="2" presStyleCnt="4"/>
      <dgm:spPr/>
    </dgm:pt>
    <dgm:pt modelId="{6156B6CE-C798-4519-AA22-D85DB25682DD}" type="pres">
      <dgm:prSet presAssocID="{139EB53D-43B9-4D5A-855E-E6D4D43D0DDB}" presName="hierChild4" presStyleCnt="0"/>
      <dgm:spPr/>
    </dgm:pt>
    <dgm:pt modelId="{F5D162D0-38EF-4F59-BD60-54580EB939D3}" type="pres">
      <dgm:prSet presAssocID="{139EB53D-43B9-4D5A-855E-E6D4D43D0DDB}" presName="hierChild5" presStyleCnt="0"/>
      <dgm:spPr/>
    </dgm:pt>
    <dgm:pt modelId="{FFD00BC8-F651-4321-BFC2-F377B1BA60BF}" type="pres">
      <dgm:prSet presAssocID="{880E3EDD-E760-4A64-B9FE-9B58D6DFE8CD}" presName="Name37" presStyleLbl="parChTrans1D2" presStyleIdx="3" presStyleCnt="5"/>
      <dgm:spPr/>
    </dgm:pt>
    <dgm:pt modelId="{7D718645-53AD-44A8-AF1A-1ADF2CB340B0}" type="pres">
      <dgm:prSet presAssocID="{7EE189F4-393A-4B5E-A308-6BF413F882EF}" presName="hierRoot2" presStyleCnt="0">
        <dgm:presLayoutVars>
          <dgm:hierBranch val="init"/>
        </dgm:presLayoutVars>
      </dgm:prSet>
      <dgm:spPr/>
    </dgm:pt>
    <dgm:pt modelId="{7D7D6EA2-9D47-443D-96D1-272B2B0B6AC0}" type="pres">
      <dgm:prSet presAssocID="{7EE189F4-393A-4B5E-A308-6BF413F882EF}" presName="rootComposite" presStyleCnt="0"/>
      <dgm:spPr/>
    </dgm:pt>
    <dgm:pt modelId="{7587E4BA-A85E-4466-B540-85E9C0374F88}" type="pres">
      <dgm:prSet presAssocID="{7EE189F4-393A-4B5E-A308-6BF413F882EF}" presName="rootText" presStyleLbl="node2" presStyleIdx="3" presStyleCnt="4">
        <dgm:presLayoutVars>
          <dgm:chPref val="3"/>
        </dgm:presLayoutVars>
      </dgm:prSet>
      <dgm:spPr/>
    </dgm:pt>
    <dgm:pt modelId="{14A4164A-9F89-4359-852C-50D2AA5520B0}" type="pres">
      <dgm:prSet presAssocID="{7EE189F4-393A-4B5E-A308-6BF413F882EF}" presName="rootConnector" presStyleLbl="node2" presStyleIdx="3" presStyleCnt="4"/>
      <dgm:spPr/>
    </dgm:pt>
    <dgm:pt modelId="{260A0B33-1799-4442-ABA1-A1DA9D1B7F86}" type="pres">
      <dgm:prSet presAssocID="{7EE189F4-393A-4B5E-A308-6BF413F882EF}" presName="hierChild4" presStyleCnt="0"/>
      <dgm:spPr/>
    </dgm:pt>
    <dgm:pt modelId="{DF4D9FA8-DE0A-43E3-A504-923D0BFA49FD}" type="pres">
      <dgm:prSet presAssocID="{7EE189F4-393A-4B5E-A308-6BF413F882EF}" presName="hierChild5" presStyleCnt="0"/>
      <dgm:spPr/>
    </dgm:pt>
    <dgm:pt modelId="{B38C2B20-13FC-46AE-9AA3-FE8965CFD8DF}" type="pres">
      <dgm:prSet presAssocID="{57C1D751-A040-4BF4-9941-403EBDC3EC54}" presName="hierChild3" presStyleCnt="0"/>
      <dgm:spPr/>
    </dgm:pt>
    <dgm:pt modelId="{AA8E85BF-0D37-447D-BD10-E4AADBE2AADE}" type="pres">
      <dgm:prSet presAssocID="{91635039-0022-4D4C-A515-2801303343FA}" presName="Name111" presStyleLbl="parChTrans1D2" presStyleIdx="4" presStyleCnt="5"/>
      <dgm:spPr/>
    </dgm:pt>
    <dgm:pt modelId="{42474010-40FF-4886-959D-ED9203DE2EC9}" type="pres">
      <dgm:prSet presAssocID="{859697F5-897D-4875-A0A1-9B93DF7E8DD7}" presName="hierRoot3" presStyleCnt="0">
        <dgm:presLayoutVars>
          <dgm:hierBranch val="init"/>
        </dgm:presLayoutVars>
      </dgm:prSet>
      <dgm:spPr/>
    </dgm:pt>
    <dgm:pt modelId="{80BDFD2C-1BCB-4BC7-B3B3-0B73DF48BE4B}" type="pres">
      <dgm:prSet presAssocID="{859697F5-897D-4875-A0A1-9B93DF7E8DD7}" presName="rootComposite3" presStyleCnt="0"/>
      <dgm:spPr/>
    </dgm:pt>
    <dgm:pt modelId="{35C581D6-2272-43DD-BE7F-F5ED2CD5183A}" type="pres">
      <dgm:prSet presAssocID="{859697F5-897D-4875-A0A1-9B93DF7E8DD7}" presName="rootText3" presStyleLbl="asst1" presStyleIdx="0" presStyleCnt="1">
        <dgm:presLayoutVars>
          <dgm:chPref val="3"/>
        </dgm:presLayoutVars>
      </dgm:prSet>
      <dgm:spPr/>
    </dgm:pt>
    <dgm:pt modelId="{86F32CD8-9D48-4CAC-BED2-7B202AA7A2D6}" type="pres">
      <dgm:prSet presAssocID="{859697F5-897D-4875-A0A1-9B93DF7E8DD7}" presName="rootConnector3" presStyleLbl="asst1" presStyleIdx="0" presStyleCnt="1"/>
      <dgm:spPr/>
    </dgm:pt>
    <dgm:pt modelId="{C4E0D1F9-4945-4498-AEA7-FD76B57D8A50}" type="pres">
      <dgm:prSet presAssocID="{859697F5-897D-4875-A0A1-9B93DF7E8DD7}" presName="hierChild6" presStyleCnt="0"/>
      <dgm:spPr/>
    </dgm:pt>
    <dgm:pt modelId="{DD47DF85-B4C5-4FE3-B627-9640F8661869}" type="pres">
      <dgm:prSet presAssocID="{859697F5-897D-4875-A0A1-9B93DF7E8DD7}" presName="hierChild7" presStyleCnt="0"/>
      <dgm:spPr/>
    </dgm:pt>
  </dgm:ptLst>
  <dgm:cxnLst>
    <dgm:cxn modelId="{96606C05-854D-4046-BA8D-EA9FCD21840B}" type="presOf" srcId="{8B987481-2FFD-4395-BA84-CD3C8BFD5F86}" destId="{1D0E8A52-0170-4BCC-9920-0E747CF2BF8D}" srcOrd="0" destOrd="0" presId="urn:microsoft.com/office/officeart/2005/8/layout/orgChart1"/>
    <dgm:cxn modelId="{66E2720B-251A-4FB1-AF47-1192A75A39D5}" type="presOf" srcId="{B81EF78E-48F5-4C60-B339-EF92444E5CF6}" destId="{21927442-B8A2-4AF8-BF41-E11BA274714B}" srcOrd="1" destOrd="0" presId="urn:microsoft.com/office/officeart/2005/8/layout/orgChart1"/>
    <dgm:cxn modelId="{40733F38-3DA0-46FB-82D3-A5F4BC7EC14C}" srcId="{50D3B41B-39DF-40C5-9837-56056652B7AE}" destId="{57C1D751-A040-4BF4-9941-403EBDC3EC54}" srcOrd="0" destOrd="0" parTransId="{F6391EC5-7132-420C-9AC2-F68A8C70A7CE}" sibTransId="{7311F93C-FA17-445D-AF49-C787678A9E12}"/>
    <dgm:cxn modelId="{D9F8C547-AC7B-4DDF-ADF4-DD4B520ECC6C}" type="presOf" srcId="{B81EF78E-48F5-4C60-B339-EF92444E5CF6}" destId="{E9CC7A02-13A5-4ADD-9CEE-F45D02FBDD7B}" srcOrd="0" destOrd="0" presId="urn:microsoft.com/office/officeart/2005/8/layout/orgChart1"/>
    <dgm:cxn modelId="{6ED3A74D-84C5-4483-90B4-ECB5EC534102}" type="presOf" srcId="{F7F272B5-1174-4878-8FA7-398E67D283C0}" destId="{E2AC1A6E-65CD-49A8-AFDF-37FB0EDF2220}" srcOrd="0" destOrd="0" presId="urn:microsoft.com/office/officeart/2005/8/layout/orgChart1"/>
    <dgm:cxn modelId="{83451977-9D1F-4A98-B67D-528F7FC6963C}" type="presOf" srcId="{0FE5FAF6-A631-41CC-BAB0-AFCF2796228D}" destId="{FCD66434-6225-4C99-8A5D-B4C29CF05003}" srcOrd="0" destOrd="0" presId="urn:microsoft.com/office/officeart/2005/8/layout/orgChart1"/>
    <dgm:cxn modelId="{E72FB279-54A6-4390-A18A-5DA3A6D0B60D}" type="presOf" srcId="{859697F5-897D-4875-A0A1-9B93DF7E8DD7}" destId="{35C581D6-2272-43DD-BE7F-F5ED2CD5183A}" srcOrd="0" destOrd="0" presId="urn:microsoft.com/office/officeart/2005/8/layout/orgChart1"/>
    <dgm:cxn modelId="{3AF9137D-8FBB-4B07-96E7-39C808CDB6BF}" type="presOf" srcId="{7EE189F4-393A-4B5E-A308-6BF413F882EF}" destId="{7587E4BA-A85E-4466-B540-85E9C0374F88}" srcOrd="0" destOrd="0" presId="urn:microsoft.com/office/officeart/2005/8/layout/orgChart1"/>
    <dgm:cxn modelId="{73AB2B8E-7B2B-4D3F-A344-4C5F7C0936F5}" srcId="{57C1D751-A040-4BF4-9941-403EBDC3EC54}" destId="{0FE5FAF6-A631-41CC-BAB0-AFCF2796228D}" srcOrd="1" destOrd="0" parTransId="{8B987481-2FFD-4395-BA84-CD3C8BFD5F86}" sibTransId="{C4B49F27-682A-4201-BEBA-83FC2281958B}"/>
    <dgm:cxn modelId="{F0521E92-FF08-45E2-8D42-59B49159CB7E}" type="presOf" srcId="{880E3EDD-E760-4A64-B9FE-9B58D6DFE8CD}" destId="{FFD00BC8-F651-4321-BFC2-F377B1BA60BF}" srcOrd="0" destOrd="0" presId="urn:microsoft.com/office/officeart/2005/8/layout/orgChart1"/>
    <dgm:cxn modelId="{7BBBD99B-F784-4722-9DC4-01C055A8E890}" srcId="{57C1D751-A040-4BF4-9941-403EBDC3EC54}" destId="{859697F5-897D-4875-A0A1-9B93DF7E8DD7}" srcOrd="0" destOrd="0" parTransId="{91635039-0022-4D4C-A515-2801303343FA}" sibTransId="{8996B632-C269-403B-A301-B8039C708547}"/>
    <dgm:cxn modelId="{967F4EA6-7A93-4FCA-A590-EDA08CDA7EBA}" type="presOf" srcId="{57C1D751-A040-4BF4-9941-403EBDC3EC54}" destId="{43040B6E-8AC4-4A24-B292-EEB45106313B}" srcOrd="0" destOrd="0" presId="urn:microsoft.com/office/officeart/2005/8/layout/orgChart1"/>
    <dgm:cxn modelId="{AB6956AD-93C7-41FB-B18B-500A96AB6687}" type="presOf" srcId="{B00DA791-0F5F-4D5C-9443-502E1E01E4BC}" destId="{FBB6534D-E60E-4A22-BEA4-5D05CEE3AAF8}" srcOrd="0" destOrd="0" presId="urn:microsoft.com/office/officeart/2005/8/layout/orgChart1"/>
    <dgm:cxn modelId="{36AD93AD-4785-4CFE-9F85-EE48B5010EC8}" type="presOf" srcId="{91635039-0022-4D4C-A515-2801303343FA}" destId="{AA8E85BF-0D37-447D-BD10-E4AADBE2AADE}" srcOrd="0" destOrd="0" presId="urn:microsoft.com/office/officeart/2005/8/layout/orgChart1"/>
    <dgm:cxn modelId="{20F3D0BB-CF5B-449F-BA12-D1C284B685B0}" type="presOf" srcId="{50D3B41B-39DF-40C5-9837-56056652B7AE}" destId="{FB872344-D8FD-4482-AB62-DE5280256420}" srcOrd="0" destOrd="0" presId="urn:microsoft.com/office/officeart/2005/8/layout/orgChart1"/>
    <dgm:cxn modelId="{D846C7BD-D000-4E73-86D1-B1FBF7F89DBE}" srcId="{57C1D751-A040-4BF4-9941-403EBDC3EC54}" destId="{B81EF78E-48F5-4C60-B339-EF92444E5CF6}" srcOrd="2" destOrd="0" parTransId="{F7F272B5-1174-4878-8FA7-398E67D283C0}" sibTransId="{E7079C84-21A6-408E-833D-C9F64596C67A}"/>
    <dgm:cxn modelId="{00CCB1CB-AF40-4D3F-AC0F-673D8C58A6D8}" srcId="{57C1D751-A040-4BF4-9941-403EBDC3EC54}" destId="{139EB53D-43B9-4D5A-855E-E6D4D43D0DDB}" srcOrd="3" destOrd="0" parTransId="{B00DA791-0F5F-4D5C-9443-502E1E01E4BC}" sibTransId="{9FA730BF-F8DD-4E99-B0CB-C7421B6E4E71}"/>
    <dgm:cxn modelId="{07BF5FCE-8CF0-4634-8059-7C5F4B15D0E9}" type="presOf" srcId="{859697F5-897D-4875-A0A1-9B93DF7E8DD7}" destId="{86F32CD8-9D48-4CAC-BED2-7B202AA7A2D6}" srcOrd="1" destOrd="0" presId="urn:microsoft.com/office/officeart/2005/8/layout/orgChart1"/>
    <dgm:cxn modelId="{BFB212E2-D21C-4A7B-9919-1FDE5797A6A5}" type="presOf" srcId="{57C1D751-A040-4BF4-9941-403EBDC3EC54}" destId="{FA29BF75-5132-401E-9570-4E45F07C0862}" srcOrd="1" destOrd="0" presId="urn:microsoft.com/office/officeart/2005/8/layout/orgChart1"/>
    <dgm:cxn modelId="{81BD5CE3-1317-4AE9-B344-C31506012002}" srcId="{57C1D751-A040-4BF4-9941-403EBDC3EC54}" destId="{7EE189F4-393A-4B5E-A308-6BF413F882EF}" srcOrd="4" destOrd="0" parTransId="{880E3EDD-E760-4A64-B9FE-9B58D6DFE8CD}" sibTransId="{21C87D9E-0591-4B52-B702-D4E186A2F1F2}"/>
    <dgm:cxn modelId="{87F1C0E9-25D8-45E8-B12B-41DCFDFF3940}" type="presOf" srcId="{0FE5FAF6-A631-41CC-BAB0-AFCF2796228D}" destId="{943A7A17-0CAA-4A3C-8D7D-C45FC685D01E}" srcOrd="1" destOrd="0" presId="urn:microsoft.com/office/officeart/2005/8/layout/orgChart1"/>
    <dgm:cxn modelId="{99E244EB-7740-4E88-B980-6067C191D1D6}" type="presOf" srcId="{139EB53D-43B9-4D5A-855E-E6D4D43D0DDB}" destId="{AFC6EE99-3D50-4041-A5E6-29C91E9EE405}" srcOrd="0" destOrd="0" presId="urn:microsoft.com/office/officeart/2005/8/layout/orgChart1"/>
    <dgm:cxn modelId="{A755A5EB-9EBB-456C-A3D8-BC87E818B9F7}" type="presOf" srcId="{139EB53D-43B9-4D5A-855E-E6D4D43D0DDB}" destId="{974D3C18-3A43-4CEF-AE9D-214657DD4ADB}" srcOrd="1" destOrd="0" presId="urn:microsoft.com/office/officeart/2005/8/layout/orgChart1"/>
    <dgm:cxn modelId="{D54885EF-D2E5-4D31-9CB8-A6A4E668EECF}" type="presOf" srcId="{7EE189F4-393A-4B5E-A308-6BF413F882EF}" destId="{14A4164A-9F89-4359-852C-50D2AA5520B0}" srcOrd="1" destOrd="0" presId="urn:microsoft.com/office/officeart/2005/8/layout/orgChart1"/>
    <dgm:cxn modelId="{4A44E4D2-5C5B-47F9-A59C-2F2AAEADD8D8}" type="presParOf" srcId="{FB872344-D8FD-4482-AB62-DE5280256420}" destId="{8A696355-F7EB-45E5-A874-CBF4E797D276}" srcOrd="0" destOrd="0" presId="urn:microsoft.com/office/officeart/2005/8/layout/orgChart1"/>
    <dgm:cxn modelId="{5FEFD59A-F79E-4794-A3E4-25ECE25024ED}" type="presParOf" srcId="{8A696355-F7EB-45E5-A874-CBF4E797D276}" destId="{145CE98E-21B6-4244-9467-F3F11B77781F}" srcOrd="0" destOrd="0" presId="urn:microsoft.com/office/officeart/2005/8/layout/orgChart1"/>
    <dgm:cxn modelId="{4FC08A8E-2A42-4C9A-92B2-B5EDD866734F}" type="presParOf" srcId="{145CE98E-21B6-4244-9467-F3F11B77781F}" destId="{43040B6E-8AC4-4A24-B292-EEB45106313B}" srcOrd="0" destOrd="0" presId="urn:microsoft.com/office/officeart/2005/8/layout/orgChart1"/>
    <dgm:cxn modelId="{3AC17A1A-462C-41E5-B2EC-30FA58A6E415}" type="presParOf" srcId="{145CE98E-21B6-4244-9467-F3F11B77781F}" destId="{FA29BF75-5132-401E-9570-4E45F07C0862}" srcOrd="1" destOrd="0" presId="urn:microsoft.com/office/officeart/2005/8/layout/orgChart1"/>
    <dgm:cxn modelId="{2483A20D-7D5B-4A68-9B04-41426F796C93}" type="presParOf" srcId="{8A696355-F7EB-45E5-A874-CBF4E797D276}" destId="{1978C46B-25F6-4886-B957-2859C3BCBD9D}" srcOrd="1" destOrd="0" presId="urn:microsoft.com/office/officeart/2005/8/layout/orgChart1"/>
    <dgm:cxn modelId="{452CFCFA-D8E5-4DFF-9D7C-71E2F35210F5}" type="presParOf" srcId="{1978C46B-25F6-4886-B957-2859C3BCBD9D}" destId="{1D0E8A52-0170-4BCC-9920-0E747CF2BF8D}" srcOrd="0" destOrd="0" presId="urn:microsoft.com/office/officeart/2005/8/layout/orgChart1"/>
    <dgm:cxn modelId="{955EE747-004D-4229-BC72-D528EBBC2624}" type="presParOf" srcId="{1978C46B-25F6-4886-B957-2859C3BCBD9D}" destId="{34B1832A-1531-484E-8F76-0324D52BCD4C}" srcOrd="1" destOrd="0" presId="urn:microsoft.com/office/officeart/2005/8/layout/orgChart1"/>
    <dgm:cxn modelId="{336675BC-3640-4B03-BAD7-ED26E7B5289D}" type="presParOf" srcId="{34B1832A-1531-484E-8F76-0324D52BCD4C}" destId="{64DEAE7D-1E12-4338-8E36-37735C1E24A7}" srcOrd="0" destOrd="0" presId="urn:microsoft.com/office/officeart/2005/8/layout/orgChart1"/>
    <dgm:cxn modelId="{77F71A8C-5793-4835-A6A3-F89F4C68DB04}" type="presParOf" srcId="{64DEAE7D-1E12-4338-8E36-37735C1E24A7}" destId="{FCD66434-6225-4C99-8A5D-B4C29CF05003}" srcOrd="0" destOrd="0" presId="urn:microsoft.com/office/officeart/2005/8/layout/orgChart1"/>
    <dgm:cxn modelId="{BF7465AD-78AE-4A58-BEA0-7148CA05DA20}" type="presParOf" srcId="{64DEAE7D-1E12-4338-8E36-37735C1E24A7}" destId="{943A7A17-0CAA-4A3C-8D7D-C45FC685D01E}" srcOrd="1" destOrd="0" presId="urn:microsoft.com/office/officeart/2005/8/layout/orgChart1"/>
    <dgm:cxn modelId="{A3B4C368-2AD3-482A-9714-260E525FF64A}" type="presParOf" srcId="{34B1832A-1531-484E-8F76-0324D52BCD4C}" destId="{6BA12CB4-9598-417E-B25B-ECD6EFFE0CED}" srcOrd="1" destOrd="0" presId="urn:microsoft.com/office/officeart/2005/8/layout/orgChart1"/>
    <dgm:cxn modelId="{CB297E57-FF5B-4D50-AD38-A64F0D671BDF}" type="presParOf" srcId="{34B1832A-1531-484E-8F76-0324D52BCD4C}" destId="{75C17F2D-1EA3-4BC9-9A37-F1B451BE3F36}" srcOrd="2" destOrd="0" presId="urn:microsoft.com/office/officeart/2005/8/layout/orgChart1"/>
    <dgm:cxn modelId="{63F5472A-724A-4EBE-ABD4-1446170763B0}" type="presParOf" srcId="{1978C46B-25F6-4886-B957-2859C3BCBD9D}" destId="{E2AC1A6E-65CD-49A8-AFDF-37FB0EDF2220}" srcOrd="2" destOrd="0" presId="urn:microsoft.com/office/officeart/2005/8/layout/orgChart1"/>
    <dgm:cxn modelId="{AA90DC6C-043B-417B-86A9-34BFA05F96CC}" type="presParOf" srcId="{1978C46B-25F6-4886-B957-2859C3BCBD9D}" destId="{1926EC18-41C0-4E59-ADA6-9175272B4CFD}" srcOrd="3" destOrd="0" presId="urn:microsoft.com/office/officeart/2005/8/layout/orgChart1"/>
    <dgm:cxn modelId="{EFE47E14-EE0B-49BC-AAF0-E4F14AA8D138}" type="presParOf" srcId="{1926EC18-41C0-4E59-ADA6-9175272B4CFD}" destId="{558E2F74-58E6-4445-ADC1-64C77BAA4CA6}" srcOrd="0" destOrd="0" presId="urn:microsoft.com/office/officeart/2005/8/layout/orgChart1"/>
    <dgm:cxn modelId="{8A88AEFD-1BA7-4D63-B0AB-CB1F9E4127FD}" type="presParOf" srcId="{558E2F74-58E6-4445-ADC1-64C77BAA4CA6}" destId="{E9CC7A02-13A5-4ADD-9CEE-F45D02FBDD7B}" srcOrd="0" destOrd="0" presId="urn:microsoft.com/office/officeart/2005/8/layout/orgChart1"/>
    <dgm:cxn modelId="{B64D858A-7603-4420-8589-84E4422611A2}" type="presParOf" srcId="{558E2F74-58E6-4445-ADC1-64C77BAA4CA6}" destId="{21927442-B8A2-4AF8-BF41-E11BA274714B}" srcOrd="1" destOrd="0" presId="urn:microsoft.com/office/officeart/2005/8/layout/orgChart1"/>
    <dgm:cxn modelId="{4751C490-86CC-4A90-8B84-79B52A76726B}" type="presParOf" srcId="{1926EC18-41C0-4E59-ADA6-9175272B4CFD}" destId="{6FCB6136-134D-451E-B04B-0BD5870ECC21}" srcOrd="1" destOrd="0" presId="urn:microsoft.com/office/officeart/2005/8/layout/orgChart1"/>
    <dgm:cxn modelId="{F689AB79-4BA9-432F-B6DB-C28AB0BFB6C2}" type="presParOf" srcId="{1926EC18-41C0-4E59-ADA6-9175272B4CFD}" destId="{68368DB0-CD4F-4A75-B983-9D404A12082C}" srcOrd="2" destOrd="0" presId="urn:microsoft.com/office/officeart/2005/8/layout/orgChart1"/>
    <dgm:cxn modelId="{412F48E8-14C9-4E21-B0EB-9ADF390EEDD3}" type="presParOf" srcId="{1978C46B-25F6-4886-B957-2859C3BCBD9D}" destId="{FBB6534D-E60E-4A22-BEA4-5D05CEE3AAF8}" srcOrd="4" destOrd="0" presId="urn:microsoft.com/office/officeart/2005/8/layout/orgChart1"/>
    <dgm:cxn modelId="{37C30B32-F530-4942-B9B0-66ECE96C492B}" type="presParOf" srcId="{1978C46B-25F6-4886-B957-2859C3BCBD9D}" destId="{DBB08BAC-2684-49D9-B80A-7D9AFBE604D8}" srcOrd="5" destOrd="0" presId="urn:microsoft.com/office/officeart/2005/8/layout/orgChart1"/>
    <dgm:cxn modelId="{2DFC92DE-3076-455F-9D04-6882B218AB73}" type="presParOf" srcId="{DBB08BAC-2684-49D9-B80A-7D9AFBE604D8}" destId="{09436B5E-76D3-455D-A4D3-DA4B47BBDB1C}" srcOrd="0" destOrd="0" presId="urn:microsoft.com/office/officeart/2005/8/layout/orgChart1"/>
    <dgm:cxn modelId="{2B54037F-9053-439E-88D7-A10519A95187}" type="presParOf" srcId="{09436B5E-76D3-455D-A4D3-DA4B47BBDB1C}" destId="{AFC6EE99-3D50-4041-A5E6-29C91E9EE405}" srcOrd="0" destOrd="0" presId="urn:microsoft.com/office/officeart/2005/8/layout/orgChart1"/>
    <dgm:cxn modelId="{0B2E68DE-3E0B-41F7-B1A1-17F68A4F644F}" type="presParOf" srcId="{09436B5E-76D3-455D-A4D3-DA4B47BBDB1C}" destId="{974D3C18-3A43-4CEF-AE9D-214657DD4ADB}" srcOrd="1" destOrd="0" presId="urn:microsoft.com/office/officeart/2005/8/layout/orgChart1"/>
    <dgm:cxn modelId="{6B2E0B71-9D94-406C-9863-7EB5E68CC131}" type="presParOf" srcId="{DBB08BAC-2684-49D9-B80A-7D9AFBE604D8}" destId="{6156B6CE-C798-4519-AA22-D85DB25682DD}" srcOrd="1" destOrd="0" presId="urn:microsoft.com/office/officeart/2005/8/layout/orgChart1"/>
    <dgm:cxn modelId="{24731A3E-A394-4651-870E-1ED5CD1E4271}" type="presParOf" srcId="{DBB08BAC-2684-49D9-B80A-7D9AFBE604D8}" destId="{F5D162D0-38EF-4F59-BD60-54580EB939D3}" srcOrd="2" destOrd="0" presId="urn:microsoft.com/office/officeart/2005/8/layout/orgChart1"/>
    <dgm:cxn modelId="{7EF21B62-1979-49B9-9ED0-AA7300E32CE6}" type="presParOf" srcId="{1978C46B-25F6-4886-B957-2859C3BCBD9D}" destId="{FFD00BC8-F651-4321-BFC2-F377B1BA60BF}" srcOrd="6" destOrd="0" presId="urn:microsoft.com/office/officeart/2005/8/layout/orgChart1"/>
    <dgm:cxn modelId="{C7E4986F-B47D-4051-976A-91EE418A3AB2}" type="presParOf" srcId="{1978C46B-25F6-4886-B957-2859C3BCBD9D}" destId="{7D718645-53AD-44A8-AF1A-1ADF2CB340B0}" srcOrd="7" destOrd="0" presId="urn:microsoft.com/office/officeart/2005/8/layout/orgChart1"/>
    <dgm:cxn modelId="{F94807D2-FD14-4680-B366-EBE38DC30F75}" type="presParOf" srcId="{7D718645-53AD-44A8-AF1A-1ADF2CB340B0}" destId="{7D7D6EA2-9D47-443D-96D1-272B2B0B6AC0}" srcOrd="0" destOrd="0" presId="urn:microsoft.com/office/officeart/2005/8/layout/orgChart1"/>
    <dgm:cxn modelId="{35402B0B-3F8C-418A-B2EB-16470F7866DE}" type="presParOf" srcId="{7D7D6EA2-9D47-443D-96D1-272B2B0B6AC0}" destId="{7587E4BA-A85E-4466-B540-85E9C0374F88}" srcOrd="0" destOrd="0" presId="urn:microsoft.com/office/officeart/2005/8/layout/orgChart1"/>
    <dgm:cxn modelId="{202F1320-5E26-4B64-B899-C9C8506F4B3F}" type="presParOf" srcId="{7D7D6EA2-9D47-443D-96D1-272B2B0B6AC0}" destId="{14A4164A-9F89-4359-852C-50D2AA5520B0}" srcOrd="1" destOrd="0" presId="urn:microsoft.com/office/officeart/2005/8/layout/orgChart1"/>
    <dgm:cxn modelId="{A55C475B-1EEE-4E37-BE98-BC9C4F1780B2}" type="presParOf" srcId="{7D718645-53AD-44A8-AF1A-1ADF2CB340B0}" destId="{260A0B33-1799-4442-ABA1-A1DA9D1B7F86}" srcOrd="1" destOrd="0" presId="urn:microsoft.com/office/officeart/2005/8/layout/orgChart1"/>
    <dgm:cxn modelId="{E62F0603-F6FD-4F33-9DE5-BE4CB8CD15ED}" type="presParOf" srcId="{7D718645-53AD-44A8-AF1A-1ADF2CB340B0}" destId="{DF4D9FA8-DE0A-43E3-A504-923D0BFA49FD}" srcOrd="2" destOrd="0" presId="urn:microsoft.com/office/officeart/2005/8/layout/orgChart1"/>
    <dgm:cxn modelId="{78964F87-98E6-4232-809F-CEBE6296CF83}" type="presParOf" srcId="{8A696355-F7EB-45E5-A874-CBF4E797D276}" destId="{B38C2B20-13FC-46AE-9AA3-FE8965CFD8DF}" srcOrd="2" destOrd="0" presId="urn:microsoft.com/office/officeart/2005/8/layout/orgChart1"/>
    <dgm:cxn modelId="{5DB8CA84-6FE0-44D4-82D6-A0D45CA26532}" type="presParOf" srcId="{B38C2B20-13FC-46AE-9AA3-FE8965CFD8DF}" destId="{AA8E85BF-0D37-447D-BD10-E4AADBE2AADE}" srcOrd="0" destOrd="0" presId="urn:microsoft.com/office/officeart/2005/8/layout/orgChart1"/>
    <dgm:cxn modelId="{31800006-06A7-4372-8C26-8730AF223203}" type="presParOf" srcId="{B38C2B20-13FC-46AE-9AA3-FE8965CFD8DF}" destId="{42474010-40FF-4886-959D-ED9203DE2EC9}" srcOrd="1" destOrd="0" presId="urn:microsoft.com/office/officeart/2005/8/layout/orgChart1"/>
    <dgm:cxn modelId="{78F51EE7-E5E2-4E16-829B-282766AB0D95}" type="presParOf" srcId="{42474010-40FF-4886-959D-ED9203DE2EC9}" destId="{80BDFD2C-1BCB-4BC7-B3B3-0B73DF48BE4B}" srcOrd="0" destOrd="0" presId="urn:microsoft.com/office/officeart/2005/8/layout/orgChart1"/>
    <dgm:cxn modelId="{41EF3F29-FAA3-4827-B900-E10F681BB5FA}" type="presParOf" srcId="{80BDFD2C-1BCB-4BC7-B3B3-0B73DF48BE4B}" destId="{35C581D6-2272-43DD-BE7F-F5ED2CD5183A}" srcOrd="0" destOrd="0" presId="urn:microsoft.com/office/officeart/2005/8/layout/orgChart1"/>
    <dgm:cxn modelId="{D1BE64F9-4EA0-49D0-A8DD-5AEE3E1B9EED}" type="presParOf" srcId="{80BDFD2C-1BCB-4BC7-B3B3-0B73DF48BE4B}" destId="{86F32CD8-9D48-4CAC-BED2-7B202AA7A2D6}" srcOrd="1" destOrd="0" presId="urn:microsoft.com/office/officeart/2005/8/layout/orgChart1"/>
    <dgm:cxn modelId="{2F09C2DE-50B1-4920-9393-B50A58F222F7}" type="presParOf" srcId="{42474010-40FF-4886-959D-ED9203DE2EC9}" destId="{C4E0D1F9-4945-4498-AEA7-FD76B57D8A50}" srcOrd="1" destOrd="0" presId="urn:microsoft.com/office/officeart/2005/8/layout/orgChart1"/>
    <dgm:cxn modelId="{71FFA425-850C-48DF-AA5E-D40439C48DDF}" type="presParOf" srcId="{42474010-40FF-4886-959D-ED9203DE2EC9}" destId="{DD47DF85-B4C5-4FE3-B627-9640F86618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7F621B-DAF2-4A89-AA8B-2AD9E07176A1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337F05-4402-462B-B033-B49365593702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GENERÁLNÍ ŘEDITEL</a:t>
          </a:r>
          <a:endParaRPr lang="en-US" dirty="0">
            <a:solidFill>
              <a:schemeClr val="bg1"/>
            </a:solidFill>
          </a:endParaRPr>
        </a:p>
      </dgm:t>
    </dgm:pt>
    <dgm:pt modelId="{0F28ACC9-075C-4C16-912F-CC2BFF0CCAA7}" type="parTrans" cxnId="{A2DC3056-0856-4BD0-A115-77A944BA9BA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D84CBE6-0052-4D45-BAA2-BEECDF163DE3}" type="sibTrans" cxnId="{A2DC3056-0856-4BD0-A115-77A944BA9BA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52A1CE7-B2F4-48A9-9C80-82F16DBBAC0A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ŘEDITEL VÝZKUMU</a:t>
          </a:r>
          <a:endParaRPr lang="en-US" dirty="0">
            <a:solidFill>
              <a:schemeClr val="bg1"/>
            </a:solidFill>
          </a:endParaRPr>
        </a:p>
      </dgm:t>
    </dgm:pt>
    <dgm:pt modelId="{2F7A2827-B4A0-4449-BA13-E79E81A427F4}" type="parTrans" cxnId="{DC3C926E-D3CB-42CF-B2AC-988A361EAC7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D9A9A6C-FCA5-4238-9D96-8D41B8A69A51}" type="sibTrans" cxnId="{DC3C926E-D3CB-42CF-B2AC-988A361EAC7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5D70CB8-51B9-48D1-987B-70482BAB1BA4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PRACOVNÍCI VÝZKUMU</a:t>
          </a:r>
          <a:endParaRPr lang="en-US" dirty="0">
            <a:solidFill>
              <a:schemeClr val="bg1"/>
            </a:solidFill>
          </a:endParaRPr>
        </a:p>
      </dgm:t>
    </dgm:pt>
    <dgm:pt modelId="{C1210F8B-B5B3-4DE9-B53F-8016B81215F8}" type="parTrans" cxnId="{568BC2D4-E326-4C8E-87FA-AF70D9FAF0F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C8C0229-E5CD-41BB-B43E-C430CDC059D7}" type="sibTrans" cxnId="{568BC2D4-E326-4C8E-87FA-AF70D9FAF0F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BDC5F86-3E93-4A05-AAC6-B18582C1155E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PRACOVNÍCI VÝZKUMU</a:t>
          </a:r>
          <a:endParaRPr lang="en-US" dirty="0">
            <a:solidFill>
              <a:schemeClr val="bg1"/>
            </a:solidFill>
          </a:endParaRPr>
        </a:p>
      </dgm:t>
    </dgm:pt>
    <dgm:pt modelId="{FD667324-BFEF-4E9F-AA71-DCE049ECD26F}" type="parTrans" cxnId="{99C7EC04-917D-4D23-83CA-2EDB4EF6474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F14FE7E-271B-42A6-BA3C-AAF81E7C9A1A}" type="sibTrans" cxnId="{99C7EC04-917D-4D23-83CA-2EDB4EF6474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74CE7D4-8412-40DC-B90A-D8749CADA5F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VÝROBNÍ ŘEDITEL</a:t>
          </a:r>
          <a:endParaRPr lang="en-US" dirty="0">
            <a:solidFill>
              <a:schemeClr val="bg1"/>
            </a:solidFill>
          </a:endParaRPr>
        </a:p>
      </dgm:t>
    </dgm:pt>
    <dgm:pt modelId="{D25FDC1E-F1FF-4112-B429-2D457530375E}" type="parTrans" cxnId="{3B1228C5-E81B-4C84-90E8-D644F562991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6A81762-0727-489F-822E-263B5D1C9CD7}" type="sibTrans" cxnId="{3B1228C5-E81B-4C84-90E8-D644F562991B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0EFF3DF-D989-4C0B-B80D-3A21F8E15DF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PRACOVNÍCI VE VÝROBĚ</a:t>
          </a:r>
          <a:endParaRPr lang="en-US" dirty="0">
            <a:solidFill>
              <a:schemeClr val="bg1"/>
            </a:solidFill>
          </a:endParaRPr>
        </a:p>
      </dgm:t>
    </dgm:pt>
    <dgm:pt modelId="{688B8DCB-2987-4927-A83C-778B64AB10BA}" type="parTrans" cxnId="{BC840177-F160-4033-AEF3-A2987FD0BD5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09F2EA1E-0952-41D9-9AAB-29D195817403}" type="sibTrans" cxnId="{BC840177-F160-4033-AEF3-A2987FD0BD58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3E1855C-8B21-4564-8F30-F0F506627818}">
      <dgm:prSet phldrT="[Text]" phldr="1"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9F3A0F5B-B76A-41A2-9BD7-F6DBCB4CBEEA}" type="parTrans" cxnId="{664B7E53-5EEA-44C7-962D-5FDE4B5A671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C2408C5-DB5B-4835-8E75-7C4F2783B8D8}" type="sibTrans" cxnId="{664B7E53-5EEA-44C7-962D-5FDE4B5A671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7E83D02-765B-4673-BFBA-B9CBF0A0F4A2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ŘEDITEL PROJEKTU 1</a:t>
          </a:r>
          <a:endParaRPr lang="en-US" dirty="0">
            <a:solidFill>
              <a:schemeClr val="bg1"/>
            </a:solidFill>
          </a:endParaRPr>
        </a:p>
      </dgm:t>
    </dgm:pt>
    <dgm:pt modelId="{FCB7F3DA-DB6E-409B-84A0-222CD2B462FB}" type="parTrans" cxnId="{E048FB0B-AE73-4D51-8BDB-7AEE9BDBA08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3D4673C-F9D9-4654-89AB-921C141EE24E}" type="sibTrans" cxnId="{E048FB0B-AE73-4D51-8BDB-7AEE9BDBA089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A3E2C2B-7E4E-428A-8B5D-FEC83E5F68DC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ŘEDITEL PROJEKTU 2</a:t>
          </a:r>
          <a:endParaRPr lang="en-US" dirty="0">
            <a:solidFill>
              <a:schemeClr val="bg1"/>
            </a:solidFill>
          </a:endParaRPr>
        </a:p>
      </dgm:t>
    </dgm:pt>
    <dgm:pt modelId="{12216CE2-036D-463F-94C2-FB062B11A8C9}" type="parTrans" cxnId="{CBE2234B-C80C-482E-9E89-6222C600D0F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FADD4C4-A648-425A-A86C-FF33D7FE89DF}" type="sibTrans" cxnId="{CBE2234B-C80C-482E-9E89-6222C600D0F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D074F10-BDFF-44EF-B67B-0ED2F9EBD3CB}" type="pres">
      <dgm:prSet presAssocID="{367F621B-DAF2-4A89-AA8B-2AD9E07176A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44D4F0-2318-46AE-89C0-C93450357380}" type="pres">
      <dgm:prSet presAssocID="{367F621B-DAF2-4A89-AA8B-2AD9E07176A1}" presName="hierFlow" presStyleCnt="0"/>
      <dgm:spPr/>
    </dgm:pt>
    <dgm:pt modelId="{1360248D-4579-4700-93D7-8FF95C5A2D8B}" type="pres">
      <dgm:prSet presAssocID="{367F621B-DAF2-4A89-AA8B-2AD9E07176A1}" presName="firstBuf" presStyleCnt="0"/>
      <dgm:spPr/>
    </dgm:pt>
    <dgm:pt modelId="{25B76A4E-9D81-4918-B4B9-E8CEB6A8605C}" type="pres">
      <dgm:prSet presAssocID="{367F621B-DAF2-4A89-AA8B-2AD9E07176A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FAEEC5C-CAAD-413D-9085-D9090AE249BF}" type="pres">
      <dgm:prSet presAssocID="{8A337F05-4402-462B-B033-B49365593702}" presName="Name14" presStyleCnt="0"/>
      <dgm:spPr/>
    </dgm:pt>
    <dgm:pt modelId="{1107BD92-8590-47D1-9C3C-FC9F4449684E}" type="pres">
      <dgm:prSet presAssocID="{8A337F05-4402-462B-B033-B49365593702}" presName="level1Shape" presStyleLbl="node0" presStyleIdx="0" presStyleCnt="1">
        <dgm:presLayoutVars>
          <dgm:chPref val="3"/>
        </dgm:presLayoutVars>
      </dgm:prSet>
      <dgm:spPr/>
    </dgm:pt>
    <dgm:pt modelId="{673B8F6E-148E-44F4-A549-803E7E464012}" type="pres">
      <dgm:prSet presAssocID="{8A337F05-4402-462B-B033-B49365593702}" presName="hierChild2" presStyleCnt="0"/>
      <dgm:spPr/>
    </dgm:pt>
    <dgm:pt modelId="{028C5892-84DD-44EF-94A2-511FFD3EB583}" type="pres">
      <dgm:prSet presAssocID="{2F7A2827-B4A0-4449-BA13-E79E81A427F4}" presName="Name19" presStyleLbl="parChTrans1D2" presStyleIdx="0" presStyleCnt="2"/>
      <dgm:spPr/>
    </dgm:pt>
    <dgm:pt modelId="{2B723989-16DC-478D-86AA-EED2EFAA75E0}" type="pres">
      <dgm:prSet presAssocID="{B52A1CE7-B2F4-48A9-9C80-82F16DBBAC0A}" presName="Name21" presStyleCnt="0"/>
      <dgm:spPr/>
    </dgm:pt>
    <dgm:pt modelId="{BDA87DC7-798B-4E78-A349-4165AA2AFAE1}" type="pres">
      <dgm:prSet presAssocID="{B52A1CE7-B2F4-48A9-9C80-82F16DBBAC0A}" presName="level2Shape" presStyleLbl="node2" presStyleIdx="0" presStyleCnt="2"/>
      <dgm:spPr/>
    </dgm:pt>
    <dgm:pt modelId="{FB83A282-62B1-4D2E-86BC-2B638509D9DF}" type="pres">
      <dgm:prSet presAssocID="{B52A1CE7-B2F4-48A9-9C80-82F16DBBAC0A}" presName="hierChild3" presStyleCnt="0"/>
      <dgm:spPr/>
    </dgm:pt>
    <dgm:pt modelId="{50F2432C-4E54-4C62-97A1-EFFC2F1D91CB}" type="pres">
      <dgm:prSet presAssocID="{C1210F8B-B5B3-4DE9-B53F-8016B81215F8}" presName="Name19" presStyleLbl="parChTrans1D3" presStyleIdx="0" presStyleCnt="3"/>
      <dgm:spPr/>
    </dgm:pt>
    <dgm:pt modelId="{57539081-01BC-49EA-BB59-0591727B52B7}" type="pres">
      <dgm:prSet presAssocID="{55D70CB8-51B9-48D1-987B-70482BAB1BA4}" presName="Name21" presStyleCnt="0"/>
      <dgm:spPr/>
    </dgm:pt>
    <dgm:pt modelId="{B7801689-49FA-4430-9D80-567CAD1BCA70}" type="pres">
      <dgm:prSet presAssocID="{55D70CB8-51B9-48D1-987B-70482BAB1BA4}" presName="level2Shape" presStyleLbl="node3" presStyleIdx="0" presStyleCnt="3"/>
      <dgm:spPr/>
    </dgm:pt>
    <dgm:pt modelId="{42766AC2-AEFD-484D-A1F9-BCE275645F32}" type="pres">
      <dgm:prSet presAssocID="{55D70CB8-51B9-48D1-987B-70482BAB1BA4}" presName="hierChild3" presStyleCnt="0"/>
      <dgm:spPr/>
    </dgm:pt>
    <dgm:pt modelId="{4386AFB1-101A-4B59-A07D-50901DC6A17F}" type="pres">
      <dgm:prSet presAssocID="{FD667324-BFEF-4E9F-AA71-DCE049ECD26F}" presName="Name19" presStyleLbl="parChTrans1D3" presStyleIdx="1" presStyleCnt="3"/>
      <dgm:spPr/>
    </dgm:pt>
    <dgm:pt modelId="{B0C259D2-E497-4A86-BE58-12C5A928E5EF}" type="pres">
      <dgm:prSet presAssocID="{9BDC5F86-3E93-4A05-AAC6-B18582C1155E}" presName="Name21" presStyleCnt="0"/>
      <dgm:spPr/>
    </dgm:pt>
    <dgm:pt modelId="{6DAF08C5-5D69-4A89-A2D8-DEF3E4C629A0}" type="pres">
      <dgm:prSet presAssocID="{9BDC5F86-3E93-4A05-AAC6-B18582C1155E}" presName="level2Shape" presStyleLbl="node3" presStyleIdx="1" presStyleCnt="3"/>
      <dgm:spPr/>
    </dgm:pt>
    <dgm:pt modelId="{AA0D066D-09DC-4D29-B14A-61ACCC3E42E6}" type="pres">
      <dgm:prSet presAssocID="{9BDC5F86-3E93-4A05-AAC6-B18582C1155E}" presName="hierChild3" presStyleCnt="0"/>
      <dgm:spPr/>
    </dgm:pt>
    <dgm:pt modelId="{D8F63692-2546-49C0-B68F-5EF9DA7D8402}" type="pres">
      <dgm:prSet presAssocID="{D25FDC1E-F1FF-4112-B429-2D457530375E}" presName="Name19" presStyleLbl="parChTrans1D2" presStyleIdx="1" presStyleCnt="2"/>
      <dgm:spPr/>
    </dgm:pt>
    <dgm:pt modelId="{FE956063-4E18-4A84-9F3A-FD5C717258F4}" type="pres">
      <dgm:prSet presAssocID="{874CE7D4-8412-40DC-B90A-D8749CADA5F8}" presName="Name21" presStyleCnt="0"/>
      <dgm:spPr/>
    </dgm:pt>
    <dgm:pt modelId="{973E5633-A28E-45BE-BA9B-D70BB6BF99DC}" type="pres">
      <dgm:prSet presAssocID="{874CE7D4-8412-40DC-B90A-D8749CADA5F8}" presName="level2Shape" presStyleLbl="node2" presStyleIdx="1" presStyleCnt="2"/>
      <dgm:spPr/>
    </dgm:pt>
    <dgm:pt modelId="{ED014862-4EC9-4B74-8ED6-1189A53A65D4}" type="pres">
      <dgm:prSet presAssocID="{874CE7D4-8412-40DC-B90A-D8749CADA5F8}" presName="hierChild3" presStyleCnt="0"/>
      <dgm:spPr/>
    </dgm:pt>
    <dgm:pt modelId="{51D811DF-7EE9-4E5D-80E1-E27367B70F59}" type="pres">
      <dgm:prSet presAssocID="{688B8DCB-2987-4927-A83C-778B64AB10BA}" presName="Name19" presStyleLbl="parChTrans1D3" presStyleIdx="2" presStyleCnt="3"/>
      <dgm:spPr/>
    </dgm:pt>
    <dgm:pt modelId="{E65D8789-5660-44A3-9920-5ADC9108502A}" type="pres">
      <dgm:prSet presAssocID="{80EFF3DF-D989-4C0B-B80D-3A21F8E15DF9}" presName="Name21" presStyleCnt="0"/>
      <dgm:spPr/>
    </dgm:pt>
    <dgm:pt modelId="{2D9871DB-74F6-4756-B9E1-6A86CAEA2864}" type="pres">
      <dgm:prSet presAssocID="{80EFF3DF-D989-4C0B-B80D-3A21F8E15DF9}" presName="level2Shape" presStyleLbl="node3" presStyleIdx="2" presStyleCnt="3"/>
      <dgm:spPr/>
    </dgm:pt>
    <dgm:pt modelId="{CC3E423A-52DD-419A-BD7C-998B49E5C88E}" type="pres">
      <dgm:prSet presAssocID="{80EFF3DF-D989-4C0B-B80D-3A21F8E15DF9}" presName="hierChild3" presStyleCnt="0"/>
      <dgm:spPr/>
    </dgm:pt>
    <dgm:pt modelId="{7FCF02EC-9CB0-46B6-BEFE-16F1A30BB298}" type="pres">
      <dgm:prSet presAssocID="{367F621B-DAF2-4A89-AA8B-2AD9E07176A1}" presName="bgShapesFlow" presStyleCnt="0"/>
      <dgm:spPr/>
    </dgm:pt>
    <dgm:pt modelId="{E98A49AA-EC5D-4602-901F-041C5847EDFC}" type="pres">
      <dgm:prSet presAssocID="{73E1855C-8B21-4564-8F30-F0F506627818}" presName="rectComp" presStyleCnt="0"/>
      <dgm:spPr/>
    </dgm:pt>
    <dgm:pt modelId="{2D99BDEE-BFE3-4A07-8133-9DA62682C194}" type="pres">
      <dgm:prSet presAssocID="{73E1855C-8B21-4564-8F30-F0F506627818}" presName="bgRect" presStyleLbl="bgShp" presStyleIdx="0" presStyleCnt="3"/>
      <dgm:spPr/>
    </dgm:pt>
    <dgm:pt modelId="{1604E38E-DCC5-4668-8D24-622A5539A150}" type="pres">
      <dgm:prSet presAssocID="{73E1855C-8B21-4564-8F30-F0F506627818}" presName="bgRectTx" presStyleLbl="bgShp" presStyleIdx="0" presStyleCnt="3">
        <dgm:presLayoutVars>
          <dgm:bulletEnabled val="1"/>
        </dgm:presLayoutVars>
      </dgm:prSet>
      <dgm:spPr/>
    </dgm:pt>
    <dgm:pt modelId="{7F963569-9A10-408C-9431-1007D1D6AAF4}" type="pres">
      <dgm:prSet presAssocID="{73E1855C-8B21-4564-8F30-F0F506627818}" presName="spComp" presStyleCnt="0"/>
      <dgm:spPr/>
    </dgm:pt>
    <dgm:pt modelId="{695AC052-1EF8-44DA-A2F8-8651C0BCD159}" type="pres">
      <dgm:prSet presAssocID="{73E1855C-8B21-4564-8F30-F0F506627818}" presName="vSp" presStyleCnt="0"/>
      <dgm:spPr/>
    </dgm:pt>
    <dgm:pt modelId="{F4BF0E63-DB3A-4106-82D6-C1641E6F22FC}" type="pres">
      <dgm:prSet presAssocID="{D7E83D02-765B-4673-BFBA-B9CBF0A0F4A2}" presName="rectComp" presStyleCnt="0"/>
      <dgm:spPr/>
    </dgm:pt>
    <dgm:pt modelId="{69DAE905-1E1A-465F-B82A-70AFCE40ED61}" type="pres">
      <dgm:prSet presAssocID="{D7E83D02-765B-4673-BFBA-B9CBF0A0F4A2}" presName="bgRect" presStyleLbl="bgShp" presStyleIdx="1" presStyleCnt="3"/>
      <dgm:spPr/>
    </dgm:pt>
    <dgm:pt modelId="{08808D73-3537-4C98-A5A3-B6B7D41CF7B5}" type="pres">
      <dgm:prSet presAssocID="{D7E83D02-765B-4673-BFBA-B9CBF0A0F4A2}" presName="bgRectTx" presStyleLbl="bgShp" presStyleIdx="1" presStyleCnt="3">
        <dgm:presLayoutVars>
          <dgm:bulletEnabled val="1"/>
        </dgm:presLayoutVars>
      </dgm:prSet>
      <dgm:spPr/>
    </dgm:pt>
    <dgm:pt modelId="{DE63834A-1C8E-4FC4-943A-907B1EB86F44}" type="pres">
      <dgm:prSet presAssocID="{D7E83D02-765B-4673-BFBA-B9CBF0A0F4A2}" presName="spComp" presStyleCnt="0"/>
      <dgm:spPr/>
    </dgm:pt>
    <dgm:pt modelId="{B62C4761-43A0-43A8-B708-2F25454F5BA4}" type="pres">
      <dgm:prSet presAssocID="{D7E83D02-765B-4673-BFBA-B9CBF0A0F4A2}" presName="vSp" presStyleCnt="0"/>
      <dgm:spPr/>
    </dgm:pt>
    <dgm:pt modelId="{E8A360A7-AE8D-4A56-AB85-68AE4CF30D58}" type="pres">
      <dgm:prSet presAssocID="{BA3E2C2B-7E4E-428A-8B5D-FEC83E5F68DC}" presName="rectComp" presStyleCnt="0"/>
      <dgm:spPr/>
    </dgm:pt>
    <dgm:pt modelId="{266F1E5B-91C6-4181-BF94-0ACB16F14A47}" type="pres">
      <dgm:prSet presAssocID="{BA3E2C2B-7E4E-428A-8B5D-FEC83E5F68DC}" presName="bgRect" presStyleLbl="bgShp" presStyleIdx="2" presStyleCnt="3"/>
      <dgm:spPr/>
    </dgm:pt>
    <dgm:pt modelId="{96D34650-B106-48B7-BDE5-CE8EBE6B57C9}" type="pres">
      <dgm:prSet presAssocID="{BA3E2C2B-7E4E-428A-8B5D-FEC83E5F68DC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F60FCE00-24D6-448A-B130-0E5B6536DA88}" type="presOf" srcId="{D25FDC1E-F1FF-4112-B429-2D457530375E}" destId="{D8F63692-2546-49C0-B68F-5EF9DA7D8402}" srcOrd="0" destOrd="0" presId="urn:microsoft.com/office/officeart/2005/8/layout/hierarchy6"/>
    <dgm:cxn modelId="{99C7EC04-917D-4D23-83CA-2EDB4EF64743}" srcId="{B52A1CE7-B2F4-48A9-9C80-82F16DBBAC0A}" destId="{9BDC5F86-3E93-4A05-AAC6-B18582C1155E}" srcOrd="1" destOrd="0" parTransId="{FD667324-BFEF-4E9F-AA71-DCE049ECD26F}" sibTransId="{3F14FE7E-271B-42A6-BA3C-AAF81E7C9A1A}"/>
    <dgm:cxn modelId="{E048FB0B-AE73-4D51-8BDB-7AEE9BDBA089}" srcId="{367F621B-DAF2-4A89-AA8B-2AD9E07176A1}" destId="{D7E83D02-765B-4673-BFBA-B9CBF0A0F4A2}" srcOrd="2" destOrd="0" parTransId="{FCB7F3DA-DB6E-409B-84A0-222CD2B462FB}" sibTransId="{23D4673C-F9D9-4654-89AB-921C141EE24E}"/>
    <dgm:cxn modelId="{D340C81A-3C75-40BE-9D92-C0868F82AB21}" type="presOf" srcId="{688B8DCB-2987-4927-A83C-778B64AB10BA}" destId="{51D811DF-7EE9-4E5D-80E1-E27367B70F59}" srcOrd="0" destOrd="0" presId="urn:microsoft.com/office/officeart/2005/8/layout/hierarchy6"/>
    <dgm:cxn modelId="{F159DD2B-70EA-48EB-B5BA-D924B385941F}" type="presOf" srcId="{9BDC5F86-3E93-4A05-AAC6-B18582C1155E}" destId="{6DAF08C5-5D69-4A89-A2D8-DEF3E4C629A0}" srcOrd="0" destOrd="0" presId="urn:microsoft.com/office/officeart/2005/8/layout/hierarchy6"/>
    <dgm:cxn modelId="{6B8CDC2D-EAEF-43F2-BAB0-291CE9C75C47}" type="presOf" srcId="{FD667324-BFEF-4E9F-AA71-DCE049ECD26F}" destId="{4386AFB1-101A-4B59-A07D-50901DC6A17F}" srcOrd="0" destOrd="0" presId="urn:microsoft.com/office/officeart/2005/8/layout/hierarchy6"/>
    <dgm:cxn modelId="{32532B2F-12E5-44C7-BC68-676A5302D3B1}" type="presOf" srcId="{D7E83D02-765B-4673-BFBA-B9CBF0A0F4A2}" destId="{08808D73-3537-4C98-A5A3-B6B7D41CF7B5}" srcOrd="1" destOrd="0" presId="urn:microsoft.com/office/officeart/2005/8/layout/hierarchy6"/>
    <dgm:cxn modelId="{45680938-9D07-4EA3-85FB-2F70A62C316A}" type="presOf" srcId="{73E1855C-8B21-4564-8F30-F0F506627818}" destId="{1604E38E-DCC5-4668-8D24-622A5539A150}" srcOrd="1" destOrd="0" presId="urn:microsoft.com/office/officeart/2005/8/layout/hierarchy6"/>
    <dgm:cxn modelId="{CBE2234B-C80C-482E-9E89-6222C600D0F3}" srcId="{367F621B-DAF2-4A89-AA8B-2AD9E07176A1}" destId="{BA3E2C2B-7E4E-428A-8B5D-FEC83E5F68DC}" srcOrd="3" destOrd="0" parTransId="{12216CE2-036D-463F-94C2-FB062B11A8C9}" sibTransId="{AFADD4C4-A648-425A-A86C-FF33D7FE89DF}"/>
    <dgm:cxn modelId="{664B7E53-5EEA-44C7-962D-5FDE4B5A6712}" srcId="{367F621B-DAF2-4A89-AA8B-2AD9E07176A1}" destId="{73E1855C-8B21-4564-8F30-F0F506627818}" srcOrd="1" destOrd="0" parTransId="{9F3A0F5B-B76A-41A2-9BD7-F6DBCB4CBEEA}" sibTransId="{6C2408C5-DB5B-4835-8E75-7C4F2783B8D8}"/>
    <dgm:cxn modelId="{A2DC3056-0856-4BD0-A115-77A944BA9BAA}" srcId="{367F621B-DAF2-4A89-AA8B-2AD9E07176A1}" destId="{8A337F05-4402-462B-B033-B49365593702}" srcOrd="0" destOrd="0" parTransId="{0F28ACC9-075C-4C16-912F-CC2BFF0CCAA7}" sibTransId="{BD84CBE6-0052-4D45-BAA2-BEECDF163DE3}"/>
    <dgm:cxn modelId="{FDDE435E-0ADD-44AA-BD25-FE909B9F1C2D}" type="presOf" srcId="{73E1855C-8B21-4564-8F30-F0F506627818}" destId="{2D99BDEE-BFE3-4A07-8133-9DA62682C194}" srcOrd="0" destOrd="0" presId="urn:microsoft.com/office/officeart/2005/8/layout/hierarchy6"/>
    <dgm:cxn modelId="{70914B6C-E828-4B55-9915-4907FF92F0BE}" type="presOf" srcId="{C1210F8B-B5B3-4DE9-B53F-8016B81215F8}" destId="{50F2432C-4E54-4C62-97A1-EFFC2F1D91CB}" srcOrd="0" destOrd="0" presId="urn:microsoft.com/office/officeart/2005/8/layout/hierarchy6"/>
    <dgm:cxn modelId="{B26AA46C-7451-4190-BC4F-6310495E5B85}" type="presOf" srcId="{55D70CB8-51B9-48D1-987B-70482BAB1BA4}" destId="{B7801689-49FA-4430-9D80-567CAD1BCA70}" srcOrd="0" destOrd="0" presId="urn:microsoft.com/office/officeart/2005/8/layout/hierarchy6"/>
    <dgm:cxn modelId="{DC3C926E-D3CB-42CF-B2AC-988A361EAC70}" srcId="{8A337F05-4402-462B-B033-B49365593702}" destId="{B52A1CE7-B2F4-48A9-9C80-82F16DBBAC0A}" srcOrd="0" destOrd="0" parTransId="{2F7A2827-B4A0-4449-BA13-E79E81A427F4}" sibTransId="{1D9A9A6C-FCA5-4238-9D96-8D41B8A69A51}"/>
    <dgm:cxn modelId="{681F0971-E273-4FBE-BF6F-2F7E04F8F671}" type="presOf" srcId="{2F7A2827-B4A0-4449-BA13-E79E81A427F4}" destId="{028C5892-84DD-44EF-94A2-511FFD3EB583}" srcOrd="0" destOrd="0" presId="urn:microsoft.com/office/officeart/2005/8/layout/hierarchy6"/>
    <dgm:cxn modelId="{E24B7C71-3BCD-4151-BAB5-D91710B5FFAB}" type="presOf" srcId="{874CE7D4-8412-40DC-B90A-D8749CADA5F8}" destId="{973E5633-A28E-45BE-BA9B-D70BB6BF99DC}" srcOrd="0" destOrd="0" presId="urn:microsoft.com/office/officeart/2005/8/layout/hierarchy6"/>
    <dgm:cxn modelId="{D5109672-184C-4AF0-904E-7ACC68523680}" type="presOf" srcId="{D7E83D02-765B-4673-BFBA-B9CBF0A0F4A2}" destId="{69DAE905-1E1A-465F-B82A-70AFCE40ED61}" srcOrd="0" destOrd="0" presId="urn:microsoft.com/office/officeart/2005/8/layout/hierarchy6"/>
    <dgm:cxn modelId="{BC840177-F160-4033-AEF3-A2987FD0BD58}" srcId="{874CE7D4-8412-40DC-B90A-D8749CADA5F8}" destId="{80EFF3DF-D989-4C0B-B80D-3A21F8E15DF9}" srcOrd="0" destOrd="0" parTransId="{688B8DCB-2987-4927-A83C-778B64AB10BA}" sibTransId="{09F2EA1E-0952-41D9-9AAB-29D195817403}"/>
    <dgm:cxn modelId="{3F097A7E-E6CA-4EC6-8FE1-BFD330643E4A}" type="presOf" srcId="{80EFF3DF-D989-4C0B-B80D-3A21F8E15DF9}" destId="{2D9871DB-74F6-4756-B9E1-6A86CAEA2864}" srcOrd="0" destOrd="0" presId="urn:microsoft.com/office/officeart/2005/8/layout/hierarchy6"/>
    <dgm:cxn modelId="{625A90A9-FB9E-452D-9E44-8607D2367FAC}" type="presOf" srcId="{B52A1CE7-B2F4-48A9-9C80-82F16DBBAC0A}" destId="{BDA87DC7-798B-4E78-A349-4165AA2AFAE1}" srcOrd="0" destOrd="0" presId="urn:microsoft.com/office/officeart/2005/8/layout/hierarchy6"/>
    <dgm:cxn modelId="{716005C4-B732-4B84-BAB7-8653614521C0}" type="presOf" srcId="{BA3E2C2B-7E4E-428A-8B5D-FEC83E5F68DC}" destId="{96D34650-B106-48B7-BDE5-CE8EBE6B57C9}" srcOrd="1" destOrd="0" presId="urn:microsoft.com/office/officeart/2005/8/layout/hierarchy6"/>
    <dgm:cxn modelId="{3B1228C5-E81B-4C84-90E8-D644F562991B}" srcId="{8A337F05-4402-462B-B033-B49365593702}" destId="{874CE7D4-8412-40DC-B90A-D8749CADA5F8}" srcOrd="1" destOrd="0" parTransId="{D25FDC1E-F1FF-4112-B429-2D457530375E}" sibTransId="{26A81762-0727-489F-822E-263B5D1C9CD7}"/>
    <dgm:cxn modelId="{D9BD26D4-5B0B-4BE8-9CF5-416C9F65B936}" type="presOf" srcId="{8A337F05-4402-462B-B033-B49365593702}" destId="{1107BD92-8590-47D1-9C3C-FC9F4449684E}" srcOrd="0" destOrd="0" presId="urn:microsoft.com/office/officeart/2005/8/layout/hierarchy6"/>
    <dgm:cxn modelId="{568BC2D4-E326-4C8E-87FA-AF70D9FAF0F6}" srcId="{B52A1CE7-B2F4-48A9-9C80-82F16DBBAC0A}" destId="{55D70CB8-51B9-48D1-987B-70482BAB1BA4}" srcOrd="0" destOrd="0" parTransId="{C1210F8B-B5B3-4DE9-B53F-8016B81215F8}" sibTransId="{EC8C0229-E5CD-41BB-B43E-C430CDC059D7}"/>
    <dgm:cxn modelId="{37861AD5-9FA6-4E89-87F9-483DC649EC5A}" type="presOf" srcId="{BA3E2C2B-7E4E-428A-8B5D-FEC83E5F68DC}" destId="{266F1E5B-91C6-4181-BF94-0ACB16F14A47}" srcOrd="0" destOrd="0" presId="urn:microsoft.com/office/officeart/2005/8/layout/hierarchy6"/>
    <dgm:cxn modelId="{7DC0F1F5-FEC2-4FA6-8198-385EBC0A24E8}" type="presOf" srcId="{367F621B-DAF2-4A89-AA8B-2AD9E07176A1}" destId="{7D074F10-BDFF-44EF-B67B-0ED2F9EBD3CB}" srcOrd="0" destOrd="0" presId="urn:microsoft.com/office/officeart/2005/8/layout/hierarchy6"/>
    <dgm:cxn modelId="{6A9D4F55-A421-4B9E-BD7B-7DF86C8003EE}" type="presParOf" srcId="{7D074F10-BDFF-44EF-B67B-0ED2F9EBD3CB}" destId="{4B44D4F0-2318-46AE-89C0-C93450357380}" srcOrd="0" destOrd="0" presId="urn:microsoft.com/office/officeart/2005/8/layout/hierarchy6"/>
    <dgm:cxn modelId="{A8214603-4360-426F-815B-8086FF883492}" type="presParOf" srcId="{4B44D4F0-2318-46AE-89C0-C93450357380}" destId="{1360248D-4579-4700-93D7-8FF95C5A2D8B}" srcOrd="0" destOrd="0" presId="urn:microsoft.com/office/officeart/2005/8/layout/hierarchy6"/>
    <dgm:cxn modelId="{C9E9E314-BD53-4E98-9851-2AFA81309BC9}" type="presParOf" srcId="{4B44D4F0-2318-46AE-89C0-C93450357380}" destId="{25B76A4E-9D81-4918-B4B9-E8CEB6A8605C}" srcOrd="1" destOrd="0" presId="urn:microsoft.com/office/officeart/2005/8/layout/hierarchy6"/>
    <dgm:cxn modelId="{479CED37-C8BB-451F-BD4A-C06603243030}" type="presParOf" srcId="{25B76A4E-9D81-4918-B4B9-E8CEB6A8605C}" destId="{EFAEEC5C-CAAD-413D-9085-D9090AE249BF}" srcOrd="0" destOrd="0" presId="urn:microsoft.com/office/officeart/2005/8/layout/hierarchy6"/>
    <dgm:cxn modelId="{0C4062C7-5205-4467-92AD-EBFAB0A405C6}" type="presParOf" srcId="{EFAEEC5C-CAAD-413D-9085-D9090AE249BF}" destId="{1107BD92-8590-47D1-9C3C-FC9F4449684E}" srcOrd="0" destOrd="0" presId="urn:microsoft.com/office/officeart/2005/8/layout/hierarchy6"/>
    <dgm:cxn modelId="{673D342D-D280-48A5-9715-4DC15026164F}" type="presParOf" srcId="{EFAEEC5C-CAAD-413D-9085-D9090AE249BF}" destId="{673B8F6E-148E-44F4-A549-803E7E464012}" srcOrd="1" destOrd="0" presId="urn:microsoft.com/office/officeart/2005/8/layout/hierarchy6"/>
    <dgm:cxn modelId="{FB9E0345-100C-41B0-9996-15A0635F2523}" type="presParOf" srcId="{673B8F6E-148E-44F4-A549-803E7E464012}" destId="{028C5892-84DD-44EF-94A2-511FFD3EB583}" srcOrd="0" destOrd="0" presId="urn:microsoft.com/office/officeart/2005/8/layout/hierarchy6"/>
    <dgm:cxn modelId="{1286AB9B-086F-4D59-A9DC-32D64BD1972A}" type="presParOf" srcId="{673B8F6E-148E-44F4-A549-803E7E464012}" destId="{2B723989-16DC-478D-86AA-EED2EFAA75E0}" srcOrd="1" destOrd="0" presId="urn:microsoft.com/office/officeart/2005/8/layout/hierarchy6"/>
    <dgm:cxn modelId="{F0FEAB6C-62E9-489B-9A60-F8D38426A0AA}" type="presParOf" srcId="{2B723989-16DC-478D-86AA-EED2EFAA75E0}" destId="{BDA87DC7-798B-4E78-A349-4165AA2AFAE1}" srcOrd="0" destOrd="0" presId="urn:microsoft.com/office/officeart/2005/8/layout/hierarchy6"/>
    <dgm:cxn modelId="{0E383FA3-E8D4-4D2C-A783-1707F468C476}" type="presParOf" srcId="{2B723989-16DC-478D-86AA-EED2EFAA75E0}" destId="{FB83A282-62B1-4D2E-86BC-2B638509D9DF}" srcOrd="1" destOrd="0" presId="urn:microsoft.com/office/officeart/2005/8/layout/hierarchy6"/>
    <dgm:cxn modelId="{AB8D0C5C-25AE-46E2-9997-86A2030ED2C0}" type="presParOf" srcId="{FB83A282-62B1-4D2E-86BC-2B638509D9DF}" destId="{50F2432C-4E54-4C62-97A1-EFFC2F1D91CB}" srcOrd="0" destOrd="0" presId="urn:microsoft.com/office/officeart/2005/8/layout/hierarchy6"/>
    <dgm:cxn modelId="{F52C0447-9ABF-4B41-9C41-FD7875918059}" type="presParOf" srcId="{FB83A282-62B1-4D2E-86BC-2B638509D9DF}" destId="{57539081-01BC-49EA-BB59-0591727B52B7}" srcOrd="1" destOrd="0" presId="urn:microsoft.com/office/officeart/2005/8/layout/hierarchy6"/>
    <dgm:cxn modelId="{B3E2DB96-C800-4F09-8A99-20C7FF59DF01}" type="presParOf" srcId="{57539081-01BC-49EA-BB59-0591727B52B7}" destId="{B7801689-49FA-4430-9D80-567CAD1BCA70}" srcOrd="0" destOrd="0" presId="urn:microsoft.com/office/officeart/2005/8/layout/hierarchy6"/>
    <dgm:cxn modelId="{39A0B991-50D0-4645-A09C-5B036AFAE987}" type="presParOf" srcId="{57539081-01BC-49EA-BB59-0591727B52B7}" destId="{42766AC2-AEFD-484D-A1F9-BCE275645F32}" srcOrd="1" destOrd="0" presId="urn:microsoft.com/office/officeart/2005/8/layout/hierarchy6"/>
    <dgm:cxn modelId="{22855539-7B3F-45A8-85B7-34AC28FF6B1E}" type="presParOf" srcId="{FB83A282-62B1-4D2E-86BC-2B638509D9DF}" destId="{4386AFB1-101A-4B59-A07D-50901DC6A17F}" srcOrd="2" destOrd="0" presId="urn:microsoft.com/office/officeart/2005/8/layout/hierarchy6"/>
    <dgm:cxn modelId="{CC73B409-FA5D-4595-A1C7-05BA5E2FD980}" type="presParOf" srcId="{FB83A282-62B1-4D2E-86BC-2B638509D9DF}" destId="{B0C259D2-E497-4A86-BE58-12C5A928E5EF}" srcOrd="3" destOrd="0" presId="urn:microsoft.com/office/officeart/2005/8/layout/hierarchy6"/>
    <dgm:cxn modelId="{628D492B-3D8B-46EF-B9D3-DE7B61DD73C9}" type="presParOf" srcId="{B0C259D2-E497-4A86-BE58-12C5A928E5EF}" destId="{6DAF08C5-5D69-4A89-A2D8-DEF3E4C629A0}" srcOrd="0" destOrd="0" presId="urn:microsoft.com/office/officeart/2005/8/layout/hierarchy6"/>
    <dgm:cxn modelId="{7514E9E3-C8CE-4659-BE0B-D38A5C2BD016}" type="presParOf" srcId="{B0C259D2-E497-4A86-BE58-12C5A928E5EF}" destId="{AA0D066D-09DC-4D29-B14A-61ACCC3E42E6}" srcOrd="1" destOrd="0" presId="urn:microsoft.com/office/officeart/2005/8/layout/hierarchy6"/>
    <dgm:cxn modelId="{C252E525-83E3-478F-84DF-DA796AEDC460}" type="presParOf" srcId="{673B8F6E-148E-44F4-A549-803E7E464012}" destId="{D8F63692-2546-49C0-B68F-5EF9DA7D8402}" srcOrd="2" destOrd="0" presId="urn:microsoft.com/office/officeart/2005/8/layout/hierarchy6"/>
    <dgm:cxn modelId="{34729699-DD11-40A3-9EF9-80FDEDAF3EC3}" type="presParOf" srcId="{673B8F6E-148E-44F4-A549-803E7E464012}" destId="{FE956063-4E18-4A84-9F3A-FD5C717258F4}" srcOrd="3" destOrd="0" presId="urn:microsoft.com/office/officeart/2005/8/layout/hierarchy6"/>
    <dgm:cxn modelId="{ED7F3879-9442-4097-80FB-91385E3F93CF}" type="presParOf" srcId="{FE956063-4E18-4A84-9F3A-FD5C717258F4}" destId="{973E5633-A28E-45BE-BA9B-D70BB6BF99DC}" srcOrd="0" destOrd="0" presId="urn:microsoft.com/office/officeart/2005/8/layout/hierarchy6"/>
    <dgm:cxn modelId="{ACBAB168-31BD-4A95-8449-CDC23BFDF898}" type="presParOf" srcId="{FE956063-4E18-4A84-9F3A-FD5C717258F4}" destId="{ED014862-4EC9-4B74-8ED6-1189A53A65D4}" srcOrd="1" destOrd="0" presId="urn:microsoft.com/office/officeart/2005/8/layout/hierarchy6"/>
    <dgm:cxn modelId="{EF5864F9-8223-426E-9F16-54C46106E958}" type="presParOf" srcId="{ED014862-4EC9-4B74-8ED6-1189A53A65D4}" destId="{51D811DF-7EE9-4E5D-80E1-E27367B70F59}" srcOrd="0" destOrd="0" presId="urn:microsoft.com/office/officeart/2005/8/layout/hierarchy6"/>
    <dgm:cxn modelId="{5EEE88E5-6F80-40DB-AA63-5EBDE58C11C7}" type="presParOf" srcId="{ED014862-4EC9-4B74-8ED6-1189A53A65D4}" destId="{E65D8789-5660-44A3-9920-5ADC9108502A}" srcOrd="1" destOrd="0" presId="urn:microsoft.com/office/officeart/2005/8/layout/hierarchy6"/>
    <dgm:cxn modelId="{C057D434-6A5F-4C90-8B5E-2784840192DF}" type="presParOf" srcId="{E65D8789-5660-44A3-9920-5ADC9108502A}" destId="{2D9871DB-74F6-4756-B9E1-6A86CAEA2864}" srcOrd="0" destOrd="0" presId="urn:microsoft.com/office/officeart/2005/8/layout/hierarchy6"/>
    <dgm:cxn modelId="{8C4E8A56-4D44-4681-9562-EEB32AEBF2B4}" type="presParOf" srcId="{E65D8789-5660-44A3-9920-5ADC9108502A}" destId="{CC3E423A-52DD-419A-BD7C-998B49E5C88E}" srcOrd="1" destOrd="0" presId="urn:microsoft.com/office/officeart/2005/8/layout/hierarchy6"/>
    <dgm:cxn modelId="{4559411B-8C70-4842-BD0B-3ED05B02B3F1}" type="presParOf" srcId="{7D074F10-BDFF-44EF-B67B-0ED2F9EBD3CB}" destId="{7FCF02EC-9CB0-46B6-BEFE-16F1A30BB298}" srcOrd="1" destOrd="0" presId="urn:microsoft.com/office/officeart/2005/8/layout/hierarchy6"/>
    <dgm:cxn modelId="{88FF0EE6-C170-4C75-A668-06297BFBC573}" type="presParOf" srcId="{7FCF02EC-9CB0-46B6-BEFE-16F1A30BB298}" destId="{E98A49AA-EC5D-4602-901F-041C5847EDFC}" srcOrd="0" destOrd="0" presId="urn:microsoft.com/office/officeart/2005/8/layout/hierarchy6"/>
    <dgm:cxn modelId="{710A880B-0F37-4825-9878-C9D9F7F8693E}" type="presParOf" srcId="{E98A49AA-EC5D-4602-901F-041C5847EDFC}" destId="{2D99BDEE-BFE3-4A07-8133-9DA62682C194}" srcOrd="0" destOrd="0" presId="urn:microsoft.com/office/officeart/2005/8/layout/hierarchy6"/>
    <dgm:cxn modelId="{A5E69FC3-0C18-416A-923E-3A480EC17303}" type="presParOf" srcId="{E98A49AA-EC5D-4602-901F-041C5847EDFC}" destId="{1604E38E-DCC5-4668-8D24-622A5539A150}" srcOrd="1" destOrd="0" presId="urn:microsoft.com/office/officeart/2005/8/layout/hierarchy6"/>
    <dgm:cxn modelId="{F32EA509-8D50-4411-962A-F8E55208C92E}" type="presParOf" srcId="{7FCF02EC-9CB0-46B6-BEFE-16F1A30BB298}" destId="{7F963569-9A10-408C-9431-1007D1D6AAF4}" srcOrd="1" destOrd="0" presId="urn:microsoft.com/office/officeart/2005/8/layout/hierarchy6"/>
    <dgm:cxn modelId="{82FA2F33-99A9-4A60-A8BC-C55047B42E80}" type="presParOf" srcId="{7F963569-9A10-408C-9431-1007D1D6AAF4}" destId="{695AC052-1EF8-44DA-A2F8-8651C0BCD159}" srcOrd="0" destOrd="0" presId="urn:microsoft.com/office/officeart/2005/8/layout/hierarchy6"/>
    <dgm:cxn modelId="{C21DB437-6AA9-429A-87CB-682D28397708}" type="presParOf" srcId="{7FCF02EC-9CB0-46B6-BEFE-16F1A30BB298}" destId="{F4BF0E63-DB3A-4106-82D6-C1641E6F22FC}" srcOrd="2" destOrd="0" presId="urn:microsoft.com/office/officeart/2005/8/layout/hierarchy6"/>
    <dgm:cxn modelId="{D71F93BA-E925-4D08-AB0B-C23BB2D0F5AC}" type="presParOf" srcId="{F4BF0E63-DB3A-4106-82D6-C1641E6F22FC}" destId="{69DAE905-1E1A-465F-B82A-70AFCE40ED61}" srcOrd="0" destOrd="0" presId="urn:microsoft.com/office/officeart/2005/8/layout/hierarchy6"/>
    <dgm:cxn modelId="{97627B3D-2D74-4644-821E-FC1FA92863BD}" type="presParOf" srcId="{F4BF0E63-DB3A-4106-82D6-C1641E6F22FC}" destId="{08808D73-3537-4C98-A5A3-B6B7D41CF7B5}" srcOrd="1" destOrd="0" presId="urn:microsoft.com/office/officeart/2005/8/layout/hierarchy6"/>
    <dgm:cxn modelId="{362906E0-C514-4CD7-A79F-F132A0D1DE98}" type="presParOf" srcId="{7FCF02EC-9CB0-46B6-BEFE-16F1A30BB298}" destId="{DE63834A-1C8E-4FC4-943A-907B1EB86F44}" srcOrd="3" destOrd="0" presId="urn:microsoft.com/office/officeart/2005/8/layout/hierarchy6"/>
    <dgm:cxn modelId="{3D5B2AFB-F8F7-4D4E-A4BC-F531EC92DC19}" type="presParOf" srcId="{DE63834A-1C8E-4FC4-943A-907B1EB86F44}" destId="{B62C4761-43A0-43A8-B708-2F25454F5BA4}" srcOrd="0" destOrd="0" presId="urn:microsoft.com/office/officeart/2005/8/layout/hierarchy6"/>
    <dgm:cxn modelId="{4B210E67-0AEC-4B01-A2B5-AE87EA9BD1C9}" type="presParOf" srcId="{7FCF02EC-9CB0-46B6-BEFE-16F1A30BB298}" destId="{E8A360A7-AE8D-4A56-AB85-68AE4CF30D58}" srcOrd="4" destOrd="0" presId="urn:microsoft.com/office/officeart/2005/8/layout/hierarchy6"/>
    <dgm:cxn modelId="{CDDB4AC1-C03E-4C99-93C4-9498714352FD}" type="presParOf" srcId="{E8A360A7-AE8D-4A56-AB85-68AE4CF30D58}" destId="{266F1E5B-91C6-4181-BF94-0ACB16F14A47}" srcOrd="0" destOrd="0" presId="urn:microsoft.com/office/officeart/2005/8/layout/hierarchy6"/>
    <dgm:cxn modelId="{AFCF7FD5-BDFB-47A5-9FA3-B77BEA83FC93}" type="presParOf" srcId="{E8A360A7-AE8D-4A56-AB85-68AE4CF30D58}" destId="{96D34650-B106-48B7-BDE5-CE8EBE6B57C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A93313-FAA6-4FBC-B369-A1880C03A134}" type="doc">
      <dgm:prSet loTypeId="urn:microsoft.com/office/officeart/2005/8/layout/orgChart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3603F1-F674-4BFF-826F-4FC311C32DE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Generální ředitel</a:t>
          </a:r>
          <a:endParaRPr lang="en-US" b="1" dirty="0">
            <a:solidFill>
              <a:schemeClr val="bg1"/>
            </a:solidFill>
          </a:endParaRPr>
        </a:p>
      </dgm:t>
    </dgm:pt>
    <dgm:pt modelId="{4F4216B5-B7BC-41FA-83F9-81C457B3AC21}" type="parTrans" cxnId="{AADDA613-6232-478A-BE62-C3D3903DB9BF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0AFC479D-FF2F-44EA-92FE-47A659567C1C}" type="sibTrans" cxnId="{AADDA613-6232-478A-BE62-C3D3903DB9BF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46F4DDF-FE60-47E7-B00E-CDD5E3F25CD0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Technický rozvoj</a:t>
          </a:r>
          <a:endParaRPr lang="en-US" b="1" dirty="0">
            <a:solidFill>
              <a:schemeClr val="bg1"/>
            </a:solidFill>
          </a:endParaRPr>
        </a:p>
      </dgm:t>
    </dgm:pt>
    <dgm:pt modelId="{EA1DAB97-02A8-4BEB-AC46-005FF31393DD}" type="parTrans" cxnId="{98D2E383-B778-47C3-B851-B15E8015C65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9EFED9BE-8877-4929-BCB8-C1A9DF50BF8F}" type="sibTrans" cxnId="{98D2E383-B778-47C3-B851-B15E8015C65A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B23FE341-E7CC-484E-81D8-5884EE613555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výroba</a:t>
          </a:r>
          <a:endParaRPr lang="en-US" b="1" dirty="0">
            <a:solidFill>
              <a:schemeClr val="bg1"/>
            </a:solidFill>
          </a:endParaRPr>
        </a:p>
      </dgm:t>
    </dgm:pt>
    <dgm:pt modelId="{1AE81583-FC87-471F-97FE-7EF46BD38FE7}" type="parTrans" cxnId="{21272942-F8CF-44BB-A18B-C7D7970EC2F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FE6C4CDE-528F-4EE5-A3A2-43F1BE71F56F}" type="sibTrans" cxnId="{21272942-F8CF-44BB-A18B-C7D7970EC2F7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1EF6840-A9D7-4B02-89F1-8A51B4D39811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Prodej a marketing</a:t>
          </a:r>
          <a:endParaRPr lang="en-US" b="1" dirty="0">
            <a:solidFill>
              <a:schemeClr val="bg1"/>
            </a:solidFill>
          </a:endParaRPr>
        </a:p>
      </dgm:t>
    </dgm:pt>
    <dgm:pt modelId="{3FF1F64F-8FC0-42DC-8075-02C3DC2B6445}" type="parTrans" cxnId="{09F568D3-D6B4-4C4C-986C-72EF57ACCB85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554939B4-93E7-45C1-980C-26291E27B78F}" type="sibTrans" cxnId="{09F568D3-D6B4-4C4C-986C-72EF57ACCB85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77409A1D-F772-47B6-979F-DF8A07E9446F}">
      <dgm:prSet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personální</a:t>
          </a:r>
          <a:endParaRPr lang="en-US" b="1" dirty="0">
            <a:solidFill>
              <a:schemeClr val="bg1"/>
            </a:solidFill>
          </a:endParaRPr>
        </a:p>
      </dgm:t>
    </dgm:pt>
    <dgm:pt modelId="{A580FD1F-D6EE-4633-B6E7-A00E0DCD05C5}" type="parTrans" cxnId="{DC7D0DBF-49CC-410B-9050-2991437FBE03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1600A267-578B-484D-B6D5-FA926952420A}" type="sibTrans" cxnId="{DC7D0DBF-49CC-410B-9050-2991437FBE03}">
      <dgm:prSet/>
      <dgm:spPr/>
      <dgm:t>
        <a:bodyPr/>
        <a:lstStyle/>
        <a:p>
          <a:endParaRPr lang="en-US" b="1">
            <a:solidFill>
              <a:schemeClr val="bg1"/>
            </a:solidFill>
          </a:endParaRPr>
        </a:p>
      </dgm:t>
    </dgm:pt>
    <dgm:pt modelId="{7283ECED-82C1-4961-B87A-A0042203D718}" type="pres">
      <dgm:prSet presAssocID="{ADA93313-FAA6-4FBC-B369-A1880C03A1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A482D6-932D-46E3-990C-6993970F2B81}" type="pres">
      <dgm:prSet presAssocID="{803603F1-F674-4BFF-826F-4FC311C32DE3}" presName="hierRoot1" presStyleCnt="0">
        <dgm:presLayoutVars>
          <dgm:hierBranch val="init"/>
        </dgm:presLayoutVars>
      </dgm:prSet>
      <dgm:spPr/>
    </dgm:pt>
    <dgm:pt modelId="{6C88989D-829E-4417-8D54-1BAAE5A1DA13}" type="pres">
      <dgm:prSet presAssocID="{803603F1-F674-4BFF-826F-4FC311C32DE3}" presName="rootComposite1" presStyleCnt="0"/>
      <dgm:spPr/>
    </dgm:pt>
    <dgm:pt modelId="{033A12B3-FE5B-4BCD-951E-B3944D9D0787}" type="pres">
      <dgm:prSet presAssocID="{803603F1-F674-4BFF-826F-4FC311C32DE3}" presName="rootText1" presStyleLbl="node0" presStyleIdx="0" presStyleCnt="1">
        <dgm:presLayoutVars>
          <dgm:chPref val="3"/>
        </dgm:presLayoutVars>
      </dgm:prSet>
      <dgm:spPr/>
    </dgm:pt>
    <dgm:pt modelId="{70295DD4-04D9-4620-AB45-09216C392EF3}" type="pres">
      <dgm:prSet presAssocID="{803603F1-F674-4BFF-826F-4FC311C32DE3}" presName="rootConnector1" presStyleLbl="node1" presStyleIdx="0" presStyleCnt="0"/>
      <dgm:spPr/>
    </dgm:pt>
    <dgm:pt modelId="{9871FB6E-848D-4C04-9904-DC7A7F3312B7}" type="pres">
      <dgm:prSet presAssocID="{803603F1-F674-4BFF-826F-4FC311C32DE3}" presName="hierChild2" presStyleCnt="0"/>
      <dgm:spPr/>
    </dgm:pt>
    <dgm:pt modelId="{DAB7891B-7523-46D4-88CC-2B1E3C062876}" type="pres">
      <dgm:prSet presAssocID="{EA1DAB97-02A8-4BEB-AC46-005FF31393DD}" presName="Name37" presStyleLbl="parChTrans1D2" presStyleIdx="0" presStyleCnt="4"/>
      <dgm:spPr/>
    </dgm:pt>
    <dgm:pt modelId="{7D8B91BB-46AA-4D56-B27D-A2DD2418AE65}" type="pres">
      <dgm:prSet presAssocID="{146F4DDF-FE60-47E7-B00E-CDD5E3F25CD0}" presName="hierRoot2" presStyleCnt="0">
        <dgm:presLayoutVars>
          <dgm:hierBranch val="init"/>
        </dgm:presLayoutVars>
      </dgm:prSet>
      <dgm:spPr/>
    </dgm:pt>
    <dgm:pt modelId="{0C83375F-55FD-4618-B035-16A78195A3E0}" type="pres">
      <dgm:prSet presAssocID="{146F4DDF-FE60-47E7-B00E-CDD5E3F25CD0}" presName="rootComposite" presStyleCnt="0"/>
      <dgm:spPr/>
    </dgm:pt>
    <dgm:pt modelId="{3D30208C-BFB7-4305-B7AA-0A7F7B8A681A}" type="pres">
      <dgm:prSet presAssocID="{146F4DDF-FE60-47E7-B00E-CDD5E3F25CD0}" presName="rootText" presStyleLbl="node2" presStyleIdx="0" presStyleCnt="4">
        <dgm:presLayoutVars>
          <dgm:chPref val="3"/>
        </dgm:presLayoutVars>
      </dgm:prSet>
      <dgm:spPr/>
    </dgm:pt>
    <dgm:pt modelId="{4631F8CF-1B63-40C2-B354-FE29941BC21C}" type="pres">
      <dgm:prSet presAssocID="{146F4DDF-FE60-47E7-B00E-CDD5E3F25CD0}" presName="rootConnector" presStyleLbl="node2" presStyleIdx="0" presStyleCnt="4"/>
      <dgm:spPr/>
    </dgm:pt>
    <dgm:pt modelId="{B72ED418-96A1-480F-888A-5A32C9841FB9}" type="pres">
      <dgm:prSet presAssocID="{146F4DDF-FE60-47E7-B00E-CDD5E3F25CD0}" presName="hierChild4" presStyleCnt="0"/>
      <dgm:spPr/>
    </dgm:pt>
    <dgm:pt modelId="{1B697E45-4600-4900-88C2-930902E30022}" type="pres">
      <dgm:prSet presAssocID="{146F4DDF-FE60-47E7-B00E-CDD5E3F25CD0}" presName="hierChild5" presStyleCnt="0"/>
      <dgm:spPr/>
    </dgm:pt>
    <dgm:pt modelId="{4DAB12AE-38CE-47AB-9FDD-C634750A3CCB}" type="pres">
      <dgm:prSet presAssocID="{1AE81583-FC87-471F-97FE-7EF46BD38FE7}" presName="Name37" presStyleLbl="parChTrans1D2" presStyleIdx="1" presStyleCnt="4"/>
      <dgm:spPr/>
    </dgm:pt>
    <dgm:pt modelId="{ED9EB7A7-16C0-4E1A-BA2A-C833C05E1B37}" type="pres">
      <dgm:prSet presAssocID="{B23FE341-E7CC-484E-81D8-5884EE613555}" presName="hierRoot2" presStyleCnt="0">
        <dgm:presLayoutVars>
          <dgm:hierBranch val="init"/>
        </dgm:presLayoutVars>
      </dgm:prSet>
      <dgm:spPr/>
    </dgm:pt>
    <dgm:pt modelId="{FE4FC380-65E7-4D18-9A5D-185758F3EA7E}" type="pres">
      <dgm:prSet presAssocID="{B23FE341-E7CC-484E-81D8-5884EE613555}" presName="rootComposite" presStyleCnt="0"/>
      <dgm:spPr/>
    </dgm:pt>
    <dgm:pt modelId="{219E21C1-A93D-4738-8759-847DFB521A95}" type="pres">
      <dgm:prSet presAssocID="{B23FE341-E7CC-484E-81D8-5884EE613555}" presName="rootText" presStyleLbl="node2" presStyleIdx="1" presStyleCnt="4">
        <dgm:presLayoutVars>
          <dgm:chPref val="3"/>
        </dgm:presLayoutVars>
      </dgm:prSet>
      <dgm:spPr/>
    </dgm:pt>
    <dgm:pt modelId="{A14C5971-ED77-467E-899B-945F8EC50102}" type="pres">
      <dgm:prSet presAssocID="{B23FE341-E7CC-484E-81D8-5884EE613555}" presName="rootConnector" presStyleLbl="node2" presStyleIdx="1" presStyleCnt="4"/>
      <dgm:spPr/>
    </dgm:pt>
    <dgm:pt modelId="{3D227570-D5C1-4945-BCCC-4A558B9E3D30}" type="pres">
      <dgm:prSet presAssocID="{B23FE341-E7CC-484E-81D8-5884EE613555}" presName="hierChild4" presStyleCnt="0"/>
      <dgm:spPr/>
    </dgm:pt>
    <dgm:pt modelId="{9406DCFD-2F1A-4DB7-9D88-D9C75EE6C4C9}" type="pres">
      <dgm:prSet presAssocID="{B23FE341-E7CC-484E-81D8-5884EE613555}" presName="hierChild5" presStyleCnt="0"/>
      <dgm:spPr/>
    </dgm:pt>
    <dgm:pt modelId="{C1821820-D9CF-438C-96C0-4E350A554F73}" type="pres">
      <dgm:prSet presAssocID="{3FF1F64F-8FC0-42DC-8075-02C3DC2B6445}" presName="Name37" presStyleLbl="parChTrans1D2" presStyleIdx="2" presStyleCnt="4"/>
      <dgm:spPr/>
    </dgm:pt>
    <dgm:pt modelId="{E28E5EAB-F196-4BAE-B4F8-838FC40929C7}" type="pres">
      <dgm:prSet presAssocID="{11EF6840-A9D7-4B02-89F1-8A51B4D39811}" presName="hierRoot2" presStyleCnt="0">
        <dgm:presLayoutVars>
          <dgm:hierBranch val="init"/>
        </dgm:presLayoutVars>
      </dgm:prSet>
      <dgm:spPr/>
    </dgm:pt>
    <dgm:pt modelId="{3E4B6A19-23D2-4E93-8007-2F59183E2398}" type="pres">
      <dgm:prSet presAssocID="{11EF6840-A9D7-4B02-89F1-8A51B4D39811}" presName="rootComposite" presStyleCnt="0"/>
      <dgm:spPr/>
    </dgm:pt>
    <dgm:pt modelId="{87C3C823-3E80-422E-8C38-1FF558E891FC}" type="pres">
      <dgm:prSet presAssocID="{11EF6840-A9D7-4B02-89F1-8A51B4D39811}" presName="rootText" presStyleLbl="node2" presStyleIdx="2" presStyleCnt="4">
        <dgm:presLayoutVars>
          <dgm:chPref val="3"/>
        </dgm:presLayoutVars>
      </dgm:prSet>
      <dgm:spPr/>
    </dgm:pt>
    <dgm:pt modelId="{21D46980-E4DD-4EEB-A128-F1B807113AB3}" type="pres">
      <dgm:prSet presAssocID="{11EF6840-A9D7-4B02-89F1-8A51B4D39811}" presName="rootConnector" presStyleLbl="node2" presStyleIdx="2" presStyleCnt="4"/>
      <dgm:spPr/>
    </dgm:pt>
    <dgm:pt modelId="{6380484C-558B-4CF7-94E1-345496190D78}" type="pres">
      <dgm:prSet presAssocID="{11EF6840-A9D7-4B02-89F1-8A51B4D39811}" presName="hierChild4" presStyleCnt="0"/>
      <dgm:spPr/>
    </dgm:pt>
    <dgm:pt modelId="{1B1DCDA7-2814-4457-83D7-81CE443CADF9}" type="pres">
      <dgm:prSet presAssocID="{11EF6840-A9D7-4B02-89F1-8A51B4D39811}" presName="hierChild5" presStyleCnt="0"/>
      <dgm:spPr/>
    </dgm:pt>
    <dgm:pt modelId="{2D4A25BC-63C0-47EE-BC83-3AA27EA0E0BE}" type="pres">
      <dgm:prSet presAssocID="{A580FD1F-D6EE-4633-B6E7-A00E0DCD05C5}" presName="Name37" presStyleLbl="parChTrans1D2" presStyleIdx="3" presStyleCnt="4"/>
      <dgm:spPr/>
    </dgm:pt>
    <dgm:pt modelId="{2D09DA87-CC48-4DDF-9B0E-2123A0594A05}" type="pres">
      <dgm:prSet presAssocID="{77409A1D-F772-47B6-979F-DF8A07E9446F}" presName="hierRoot2" presStyleCnt="0">
        <dgm:presLayoutVars>
          <dgm:hierBranch val="init"/>
        </dgm:presLayoutVars>
      </dgm:prSet>
      <dgm:spPr/>
    </dgm:pt>
    <dgm:pt modelId="{B334A0C4-3597-40B4-9E75-E9AD5B01C159}" type="pres">
      <dgm:prSet presAssocID="{77409A1D-F772-47B6-979F-DF8A07E9446F}" presName="rootComposite" presStyleCnt="0"/>
      <dgm:spPr/>
    </dgm:pt>
    <dgm:pt modelId="{337578CB-B32A-428D-A02C-1A58A1E35173}" type="pres">
      <dgm:prSet presAssocID="{77409A1D-F772-47B6-979F-DF8A07E9446F}" presName="rootText" presStyleLbl="node2" presStyleIdx="3" presStyleCnt="4">
        <dgm:presLayoutVars>
          <dgm:chPref val="3"/>
        </dgm:presLayoutVars>
      </dgm:prSet>
      <dgm:spPr/>
    </dgm:pt>
    <dgm:pt modelId="{E2501CD6-E16D-4245-974B-F1DA61D707E1}" type="pres">
      <dgm:prSet presAssocID="{77409A1D-F772-47B6-979F-DF8A07E9446F}" presName="rootConnector" presStyleLbl="node2" presStyleIdx="3" presStyleCnt="4"/>
      <dgm:spPr/>
    </dgm:pt>
    <dgm:pt modelId="{E12D017E-B811-4413-AD70-B1C640AE3D5B}" type="pres">
      <dgm:prSet presAssocID="{77409A1D-F772-47B6-979F-DF8A07E9446F}" presName="hierChild4" presStyleCnt="0"/>
      <dgm:spPr/>
    </dgm:pt>
    <dgm:pt modelId="{AD523C74-55D5-4C8C-8133-E5A1163A23B5}" type="pres">
      <dgm:prSet presAssocID="{77409A1D-F772-47B6-979F-DF8A07E9446F}" presName="hierChild5" presStyleCnt="0"/>
      <dgm:spPr/>
    </dgm:pt>
    <dgm:pt modelId="{EEDB3069-65E1-468A-BF92-399CF81F9DE5}" type="pres">
      <dgm:prSet presAssocID="{803603F1-F674-4BFF-826F-4FC311C32DE3}" presName="hierChild3" presStyleCnt="0"/>
      <dgm:spPr/>
    </dgm:pt>
  </dgm:ptLst>
  <dgm:cxnLst>
    <dgm:cxn modelId="{BC33FC01-D0B7-48DD-8232-5D6487155FA1}" type="presOf" srcId="{11EF6840-A9D7-4B02-89F1-8A51B4D39811}" destId="{21D46980-E4DD-4EEB-A128-F1B807113AB3}" srcOrd="1" destOrd="0" presId="urn:microsoft.com/office/officeart/2005/8/layout/orgChart1"/>
    <dgm:cxn modelId="{180B1709-7BE9-40CF-9254-BA57DED61A0D}" type="presOf" srcId="{803603F1-F674-4BFF-826F-4FC311C32DE3}" destId="{70295DD4-04D9-4620-AB45-09216C392EF3}" srcOrd="1" destOrd="0" presId="urn:microsoft.com/office/officeart/2005/8/layout/orgChart1"/>
    <dgm:cxn modelId="{AADDA613-6232-478A-BE62-C3D3903DB9BF}" srcId="{ADA93313-FAA6-4FBC-B369-A1880C03A134}" destId="{803603F1-F674-4BFF-826F-4FC311C32DE3}" srcOrd="0" destOrd="0" parTransId="{4F4216B5-B7BC-41FA-83F9-81C457B3AC21}" sibTransId="{0AFC479D-FF2F-44EA-92FE-47A659567C1C}"/>
    <dgm:cxn modelId="{097BFE1B-000F-49EC-A287-DA915DE44CB2}" type="presOf" srcId="{803603F1-F674-4BFF-826F-4FC311C32DE3}" destId="{033A12B3-FE5B-4BCD-951E-B3944D9D0787}" srcOrd="0" destOrd="0" presId="urn:microsoft.com/office/officeart/2005/8/layout/orgChart1"/>
    <dgm:cxn modelId="{02288D21-8A14-4C26-B874-BF507DF94CEF}" type="presOf" srcId="{146F4DDF-FE60-47E7-B00E-CDD5E3F25CD0}" destId="{3D30208C-BFB7-4305-B7AA-0A7F7B8A681A}" srcOrd="0" destOrd="0" presId="urn:microsoft.com/office/officeart/2005/8/layout/orgChart1"/>
    <dgm:cxn modelId="{3AEB8D31-E3C4-4646-9827-91B4B28AE9B4}" type="presOf" srcId="{1AE81583-FC87-471F-97FE-7EF46BD38FE7}" destId="{4DAB12AE-38CE-47AB-9FDD-C634750A3CCB}" srcOrd="0" destOrd="0" presId="urn:microsoft.com/office/officeart/2005/8/layout/orgChart1"/>
    <dgm:cxn modelId="{16539D39-86A7-4DEA-B199-4ECBD8AEA5AB}" type="presOf" srcId="{3FF1F64F-8FC0-42DC-8075-02C3DC2B6445}" destId="{C1821820-D9CF-438C-96C0-4E350A554F73}" srcOrd="0" destOrd="0" presId="urn:microsoft.com/office/officeart/2005/8/layout/orgChart1"/>
    <dgm:cxn modelId="{19E3233B-4CE2-4614-85B8-D352749025FA}" type="presOf" srcId="{A580FD1F-D6EE-4633-B6E7-A00E0DCD05C5}" destId="{2D4A25BC-63C0-47EE-BC83-3AA27EA0E0BE}" srcOrd="0" destOrd="0" presId="urn:microsoft.com/office/officeart/2005/8/layout/orgChart1"/>
    <dgm:cxn modelId="{21272942-F8CF-44BB-A18B-C7D7970EC2F7}" srcId="{803603F1-F674-4BFF-826F-4FC311C32DE3}" destId="{B23FE341-E7CC-484E-81D8-5884EE613555}" srcOrd="1" destOrd="0" parTransId="{1AE81583-FC87-471F-97FE-7EF46BD38FE7}" sibTransId="{FE6C4CDE-528F-4EE5-A3A2-43F1BE71F56F}"/>
    <dgm:cxn modelId="{84385148-11AE-4581-893B-143377BD9BFD}" type="presOf" srcId="{77409A1D-F772-47B6-979F-DF8A07E9446F}" destId="{E2501CD6-E16D-4245-974B-F1DA61D707E1}" srcOrd="1" destOrd="0" presId="urn:microsoft.com/office/officeart/2005/8/layout/orgChart1"/>
    <dgm:cxn modelId="{AC6F7C4E-9162-49A9-B8F1-F828F17870FA}" type="presOf" srcId="{11EF6840-A9D7-4B02-89F1-8A51B4D39811}" destId="{87C3C823-3E80-422E-8C38-1FF558E891FC}" srcOrd="0" destOrd="0" presId="urn:microsoft.com/office/officeart/2005/8/layout/orgChart1"/>
    <dgm:cxn modelId="{A2D3A96B-ED55-4C8F-A2CE-22EB0BF94600}" type="presOf" srcId="{B23FE341-E7CC-484E-81D8-5884EE613555}" destId="{A14C5971-ED77-467E-899B-945F8EC50102}" srcOrd="1" destOrd="0" presId="urn:microsoft.com/office/officeart/2005/8/layout/orgChart1"/>
    <dgm:cxn modelId="{98D2E383-B778-47C3-B851-B15E8015C65A}" srcId="{803603F1-F674-4BFF-826F-4FC311C32DE3}" destId="{146F4DDF-FE60-47E7-B00E-CDD5E3F25CD0}" srcOrd="0" destOrd="0" parTransId="{EA1DAB97-02A8-4BEB-AC46-005FF31393DD}" sibTransId="{9EFED9BE-8877-4929-BCB8-C1A9DF50BF8F}"/>
    <dgm:cxn modelId="{F3547B9B-3A98-4BB0-8292-B87D4D4CC6F8}" type="presOf" srcId="{ADA93313-FAA6-4FBC-B369-A1880C03A134}" destId="{7283ECED-82C1-4961-B87A-A0042203D718}" srcOrd="0" destOrd="0" presId="urn:microsoft.com/office/officeart/2005/8/layout/orgChart1"/>
    <dgm:cxn modelId="{FEA7E9AE-203D-4D13-BC33-0C50D2CF5959}" type="presOf" srcId="{B23FE341-E7CC-484E-81D8-5884EE613555}" destId="{219E21C1-A93D-4738-8759-847DFB521A95}" srcOrd="0" destOrd="0" presId="urn:microsoft.com/office/officeart/2005/8/layout/orgChart1"/>
    <dgm:cxn modelId="{769AE5AF-21CE-4CB4-922F-B0D12DAF3445}" type="presOf" srcId="{77409A1D-F772-47B6-979F-DF8A07E9446F}" destId="{337578CB-B32A-428D-A02C-1A58A1E35173}" srcOrd="0" destOrd="0" presId="urn:microsoft.com/office/officeart/2005/8/layout/orgChart1"/>
    <dgm:cxn modelId="{AAC51DB5-CEB8-4332-93CE-C30359B86A4A}" type="presOf" srcId="{146F4DDF-FE60-47E7-B00E-CDD5E3F25CD0}" destId="{4631F8CF-1B63-40C2-B354-FE29941BC21C}" srcOrd="1" destOrd="0" presId="urn:microsoft.com/office/officeart/2005/8/layout/orgChart1"/>
    <dgm:cxn modelId="{DC7D0DBF-49CC-410B-9050-2991437FBE03}" srcId="{803603F1-F674-4BFF-826F-4FC311C32DE3}" destId="{77409A1D-F772-47B6-979F-DF8A07E9446F}" srcOrd="3" destOrd="0" parTransId="{A580FD1F-D6EE-4633-B6E7-A00E0DCD05C5}" sibTransId="{1600A267-578B-484D-B6D5-FA926952420A}"/>
    <dgm:cxn modelId="{09F568D3-D6B4-4C4C-986C-72EF57ACCB85}" srcId="{803603F1-F674-4BFF-826F-4FC311C32DE3}" destId="{11EF6840-A9D7-4B02-89F1-8A51B4D39811}" srcOrd="2" destOrd="0" parTransId="{3FF1F64F-8FC0-42DC-8075-02C3DC2B6445}" sibTransId="{554939B4-93E7-45C1-980C-26291E27B78F}"/>
    <dgm:cxn modelId="{408BE3FB-9EB0-4E9B-8FCB-9D15CF99F410}" type="presOf" srcId="{EA1DAB97-02A8-4BEB-AC46-005FF31393DD}" destId="{DAB7891B-7523-46D4-88CC-2B1E3C062876}" srcOrd="0" destOrd="0" presId="urn:microsoft.com/office/officeart/2005/8/layout/orgChart1"/>
    <dgm:cxn modelId="{6B64C9D5-573E-4A48-870C-C51E99DA1AA0}" type="presParOf" srcId="{7283ECED-82C1-4961-B87A-A0042203D718}" destId="{89A482D6-932D-46E3-990C-6993970F2B81}" srcOrd="0" destOrd="0" presId="urn:microsoft.com/office/officeart/2005/8/layout/orgChart1"/>
    <dgm:cxn modelId="{44EF5857-97C6-48AA-82D7-74FC386455D2}" type="presParOf" srcId="{89A482D6-932D-46E3-990C-6993970F2B81}" destId="{6C88989D-829E-4417-8D54-1BAAE5A1DA13}" srcOrd="0" destOrd="0" presId="urn:microsoft.com/office/officeart/2005/8/layout/orgChart1"/>
    <dgm:cxn modelId="{EE695878-BF95-4464-AC37-DEC09730E7D3}" type="presParOf" srcId="{6C88989D-829E-4417-8D54-1BAAE5A1DA13}" destId="{033A12B3-FE5B-4BCD-951E-B3944D9D0787}" srcOrd="0" destOrd="0" presId="urn:microsoft.com/office/officeart/2005/8/layout/orgChart1"/>
    <dgm:cxn modelId="{B8ACE0D2-BC32-4CAA-AE82-9E0C01B50DA0}" type="presParOf" srcId="{6C88989D-829E-4417-8D54-1BAAE5A1DA13}" destId="{70295DD4-04D9-4620-AB45-09216C392EF3}" srcOrd="1" destOrd="0" presId="urn:microsoft.com/office/officeart/2005/8/layout/orgChart1"/>
    <dgm:cxn modelId="{891986DC-07CA-409D-BBD6-8A1EC6895020}" type="presParOf" srcId="{89A482D6-932D-46E3-990C-6993970F2B81}" destId="{9871FB6E-848D-4C04-9904-DC7A7F3312B7}" srcOrd="1" destOrd="0" presId="urn:microsoft.com/office/officeart/2005/8/layout/orgChart1"/>
    <dgm:cxn modelId="{E7D85AEA-984E-47B9-95B5-040E08A5EF8A}" type="presParOf" srcId="{9871FB6E-848D-4C04-9904-DC7A7F3312B7}" destId="{DAB7891B-7523-46D4-88CC-2B1E3C062876}" srcOrd="0" destOrd="0" presId="urn:microsoft.com/office/officeart/2005/8/layout/orgChart1"/>
    <dgm:cxn modelId="{C3CF6B8C-4B60-4366-B2A7-FBE5782A6A72}" type="presParOf" srcId="{9871FB6E-848D-4C04-9904-DC7A7F3312B7}" destId="{7D8B91BB-46AA-4D56-B27D-A2DD2418AE65}" srcOrd="1" destOrd="0" presId="urn:microsoft.com/office/officeart/2005/8/layout/orgChart1"/>
    <dgm:cxn modelId="{118DEC1E-F8CD-49A5-8EDC-5EC1C107BA62}" type="presParOf" srcId="{7D8B91BB-46AA-4D56-B27D-A2DD2418AE65}" destId="{0C83375F-55FD-4618-B035-16A78195A3E0}" srcOrd="0" destOrd="0" presId="urn:microsoft.com/office/officeart/2005/8/layout/orgChart1"/>
    <dgm:cxn modelId="{01B8E4FC-DFD3-4DC0-840D-6664EBD94B35}" type="presParOf" srcId="{0C83375F-55FD-4618-B035-16A78195A3E0}" destId="{3D30208C-BFB7-4305-B7AA-0A7F7B8A681A}" srcOrd="0" destOrd="0" presId="urn:microsoft.com/office/officeart/2005/8/layout/orgChart1"/>
    <dgm:cxn modelId="{FBACB23E-5C53-4EF1-AE9D-38C3676A6FAC}" type="presParOf" srcId="{0C83375F-55FD-4618-B035-16A78195A3E0}" destId="{4631F8CF-1B63-40C2-B354-FE29941BC21C}" srcOrd="1" destOrd="0" presId="urn:microsoft.com/office/officeart/2005/8/layout/orgChart1"/>
    <dgm:cxn modelId="{53EA9A09-49C9-4879-B63B-138AE42A22F9}" type="presParOf" srcId="{7D8B91BB-46AA-4D56-B27D-A2DD2418AE65}" destId="{B72ED418-96A1-480F-888A-5A32C9841FB9}" srcOrd="1" destOrd="0" presId="urn:microsoft.com/office/officeart/2005/8/layout/orgChart1"/>
    <dgm:cxn modelId="{6E94089E-4E10-42A1-9AB0-2DDD9DF682BB}" type="presParOf" srcId="{7D8B91BB-46AA-4D56-B27D-A2DD2418AE65}" destId="{1B697E45-4600-4900-88C2-930902E30022}" srcOrd="2" destOrd="0" presId="urn:microsoft.com/office/officeart/2005/8/layout/orgChart1"/>
    <dgm:cxn modelId="{2E1B39E9-6B61-48B1-8E4C-01B8C462D52A}" type="presParOf" srcId="{9871FB6E-848D-4C04-9904-DC7A7F3312B7}" destId="{4DAB12AE-38CE-47AB-9FDD-C634750A3CCB}" srcOrd="2" destOrd="0" presId="urn:microsoft.com/office/officeart/2005/8/layout/orgChart1"/>
    <dgm:cxn modelId="{73C6E27E-762D-4CAE-913E-43E2FE5EE41E}" type="presParOf" srcId="{9871FB6E-848D-4C04-9904-DC7A7F3312B7}" destId="{ED9EB7A7-16C0-4E1A-BA2A-C833C05E1B37}" srcOrd="3" destOrd="0" presId="urn:microsoft.com/office/officeart/2005/8/layout/orgChart1"/>
    <dgm:cxn modelId="{FA53CE2D-712C-4DD1-AF5E-003BEE0BFE74}" type="presParOf" srcId="{ED9EB7A7-16C0-4E1A-BA2A-C833C05E1B37}" destId="{FE4FC380-65E7-4D18-9A5D-185758F3EA7E}" srcOrd="0" destOrd="0" presId="urn:microsoft.com/office/officeart/2005/8/layout/orgChart1"/>
    <dgm:cxn modelId="{E0F14336-E162-415C-86F4-7AF7173C6F7A}" type="presParOf" srcId="{FE4FC380-65E7-4D18-9A5D-185758F3EA7E}" destId="{219E21C1-A93D-4738-8759-847DFB521A95}" srcOrd="0" destOrd="0" presId="urn:microsoft.com/office/officeart/2005/8/layout/orgChart1"/>
    <dgm:cxn modelId="{046B9EDB-7258-4BDE-90EE-7E3CDA8CC4D4}" type="presParOf" srcId="{FE4FC380-65E7-4D18-9A5D-185758F3EA7E}" destId="{A14C5971-ED77-467E-899B-945F8EC50102}" srcOrd="1" destOrd="0" presId="urn:microsoft.com/office/officeart/2005/8/layout/orgChart1"/>
    <dgm:cxn modelId="{6E8350B6-F370-40A3-AD3B-3DD787CA0A19}" type="presParOf" srcId="{ED9EB7A7-16C0-4E1A-BA2A-C833C05E1B37}" destId="{3D227570-D5C1-4945-BCCC-4A558B9E3D30}" srcOrd="1" destOrd="0" presId="urn:microsoft.com/office/officeart/2005/8/layout/orgChart1"/>
    <dgm:cxn modelId="{46DC75CD-C787-43DD-83A0-093E2B5F8755}" type="presParOf" srcId="{ED9EB7A7-16C0-4E1A-BA2A-C833C05E1B37}" destId="{9406DCFD-2F1A-4DB7-9D88-D9C75EE6C4C9}" srcOrd="2" destOrd="0" presId="urn:microsoft.com/office/officeart/2005/8/layout/orgChart1"/>
    <dgm:cxn modelId="{DFBA5C26-1CED-45F0-A490-86961B0C6B03}" type="presParOf" srcId="{9871FB6E-848D-4C04-9904-DC7A7F3312B7}" destId="{C1821820-D9CF-438C-96C0-4E350A554F73}" srcOrd="4" destOrd="0" presId="urn:microsoft.com/office/officeart/2005/8/layout/orgChart1"/>
    <dgm:cxn modelId="{22108757-3E4C-4AE0-9A01-969270EE29F6}" type="presParOf" srcId="{9871FB6E-848D-4C04-9904-DC7A7F3312B7}" destId="{E28E5EAB-F196-4BAE-B4F8-838FC40929C7}" srcOrd="5" destOrd="0" presId="urn:microsoft.com/office/officeart/2005/8/layout/orgChart1"/>
    <dgm:cxn modelId="{DC25883D-1642-4040-9947-CA9DEE53E0BA}" type="presParOf" srcId="{E28E5EAB-F196-4BAE-B4F8-838FC40929C7}" destId="{3E4B6A19-23D2-4E93-8007-2F59183E2398}" srcOrd="0" destOrd="0" presId="urn:microsoft.com/office/officeart/2005/8/layout/orgChart1"/>
    <dgm:cxn modelId="{9582B377-BD5F-43F7-B636-7EF4136B94C3}" type="presParOf" srcId="{3E4B6A19-23D2-4E93-8007-2F59183E2398}" destId="{87C3C823-3E80-422E-8C38-1FF558E891FC}" srcOrd="0" destOrd="0" presId="urn:microsoft.com/office/officeart/2005/8/layout/orgChart1"/>
    <dgm:cxn modelId="{76915EFB-9A70-4B14-880E-D5B4444FF1DD}" type="presParOf" srcId="{3E4B6A19-23D2-4E93-8007-2F59183E2398}" destId="{21D46980-E4DD-4EEB-A128-F1B807113AB3}" srcOrd="1" destOrd="0" presId="urn:microsoft.com/office/officeart/2005/8/layout/orgChart1"/>
    <dgm:cxn modelId="{068A2F1E-8388-4475-8648-C80D8CAC98B5}" type="presParOf" srcId="{E28E5EAB-F196-4BAE-B4F8-838FC40929C7}" destId="{6380484C-558B-4CF7-94E1-345496190D78}" srcOrd="1" destOrd="0" presId="urn:microsoft.com/office/officeart/2005/8/layout/orgChart1"/>
    <dgm:cxn modelId="{E6620A40-EC35-47F2-8D79-E872C443256E}" type="presParOf" srcId="{E28E5EAB-F196-4BAE-B4F8-838FC40929C7}" destId="{1B1DCDA7-2814-4457-83D7-81CE443CADF9}" srcOrd="2" destOrd="0" presId="urn:microsoft.com/office/officeart/2005/8/layout/orgChart1"/>
    <dgm:cxn modelId="{5244133D-59D2-438F-AB75-74C1446371D5}" type="presParOf" srcId="{9871FB6E-848D-4C04-9904-DC7A7F3312B7}" destId="{2D4A25BC-63C0-47EE-BC83-3AA27EA0E0BE}" srcOrd="6" destOrd="0" presId="urn:microsoft.com/office/officeart/2005/8/layout/orgChart1"/>
    <dgm:cxn modelId="{9418D38C-B30E-48A5-A2B1-5C4B9921AC31}" type="presParOf" srcId="{9871FB6E-848D-4C04-9904-DC7A7F3312B7}" destId="{2D09DA87-CC48-4DDF-9B0E-2123A0594A05}" srcOrd="7" destOrd="0" presId="urn:microsoft.com/office/officeart/2005/8/layout/orgChart1"/>
    <dgm:cxn modelId="{1D861048-C318-4F31-84DD-E268E607D42E}" type="presParOf" srcId="{2D09DA87-CC48-4DDF-9B0E-2123A0594A05}" destId="{B334A0C4-3597-40B4-9E75-E9AD5B01C159}" srcOrd="0" destOrd="0" presId="urn:microsoft.com/office/officeart/2005/8/layout/orgChart1"/>
    <dgm:cxn modelId="{29AC1423-BCD1-492E-B19E-C9E4DE41063D}" type="presParOf" srcId="{B334A0C4-3597-40B4-9E75-E9AD5B01C159}" destId="{337578CB-B32A-428D-A02C-1A58A1E35173}" srcOrd="0" destOrd="0" presId="urn:microsoft.com/office/officeart/2005/8/layout/orgChart1"/>
    <dgm:cxn modelId="{5ECCBD2D-7A60-40E6-892D-5C0CE51A94EE}" type="presParOf" srcId="{B334A0C4-3597-40B4-9E75-E9AD5B01C159}" destId="{E2501CD6-E16D-4245-974B-F1DA61D707E1}" srcOrd="1" destOrd="0" presId="urn:microsoft.com/office/officeart/2005/8/layout/orgChart1"/>
    <dgm:cxn modelId="{52E3DC50-BD5A-48D4-B09B-C419A6419A9B}" type="presParOf" srcId="{2D09DA87-CC48-4DDF-9B0E-2123A0594A05}" destId="{E12D017E-B811-4413-AD70-B1C640AE3D5B}" srcOrd="1" destOrd="0" presId="urn:microsoft.com/office/officeart/2005/8/layout/orgChart1"/>
    <dgm:cxn modelId="{979182BB-B51C-4D9D-9D0C-DFA736414724}" type="presParOf" srcId="{2D09DA87-CC48-4DDF-9B0E-2123A0594A05}" destId="{AD523C74-55D5-4C8C-8133-E5A1163A23B5}" srcOrd="2" destOrd="0" presId="urn:microsoft.com/office/officeart/2005/8/layout/orgChart1"/>
    <dgm:cxn modelId="{A27D384A-FC00-4F9B-86A0-80904D37DE3B}" type="presParOf" srcId="{89A482D6-932D-46E3-990C-6993970F2B81}" destId="{EEDB3069-65E1-468A-BF92-399CF81F9D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E0E5A0-6DF1-474F-9B10-6DB547B3FE9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3C5729-029E-479F-997E-0EDAE0B47AFC}">
      <dgm:prSet phldrT="[Text]"/>
      <dgm:spPr/>
      <dgm:t>
        <a:bodyPr/>
        <a:lstStyle/>
        <a:p>
          <a:r>
            <a:rPr lang="cs-CZ" dirty="0"/>
            <a:t>Ředitel cestovní kanceláře</a:t>
          </a:r>
        </a:p>
      </dgm:t>
    </dgm:pt>
    <dgm:pt modelId="{CFD90DD4-47DF-49DA-93CF-D3A7A3558F20}" type="parTrans" cxnId="{5BFBB062-4534-4771-B167-46F6DAF80C4F}">
      <dgm:prSet/>
      <dgm:spPr/>
      <dgm:t>
        <a:bodyPr/>
        <a:lstStyle/>
        <a:p>
          <a:endParaRPr lang="cs-CZ"/>
        </a:p>
      </dgm:t>
    </dgm:pt>
    <dgm:pt modelId="{347B86A7-B715-46A5-BD5D-B55112E04248}" type="sibTrans" cxnId="{5BFBB062-4534-4771-B167-46F6DAF80C4F}">
      <dgm:prSet/>
      <dgm:spPr/>
      <dgm:t>
        <a:bodyPr/>
        <a:lstStyle/>
        <a:p>
          <a:endParaRPr lang="cs-CZ"/>
        </a:p>
      </dgm:t>
    </dgm:pt>
    <dgm:pt modelId="{5EEF63ED-15D8-4228-84E9-D91B26E2D0CA}">
      <dgm:prSet phldrT="[Text]"/>
      <dgm:spPr/>
      <dgm:t>
        <a:bodyPr/>
        <a:lstStyle/>
        <a:p>
          <a:r>
            <a:rPr lang="cs-CZ" dirty="0"/>
            <a:t>ACR</a:t>
          </a:r>
        </a:p>
        <a:p>
          <a:endParaRPr lang="cs-CZ" dirty="0"/>
        </a:p>
      </dgm:t>
    </dgm:pt>
    <dgm:pt modelId="{85620D92-219F-4DEA-A110-DF0DAF828A6E}" type="parTrans" cxnId="{59131E45-6C75-4ABE-A052-CCB6106587E1}">
      <dgm:prSet/>
      <dgm:spPr/>
      <dgm:t>
        <a:bodyPr/>
        <a:lstStyle/>
        <a:p>
          <a:endParaRPr lang="cs-CZ"/>
        </a:p>
      </dgm:t>
    </dgm:pt>
    <dgm:pt modelId="{E3A361B9-02D9-4C2E-B51A-F7A2A9BB8734}" type="sibTrans" cxnId="{59131E45-6C75-4ABE-A052-CCB6106587E1}">
      <dgm:prSet/>
      <dgm:spPr/>
      <dgm:t>
        <a:bodyPr/>
        <a:lstStyle/>
        <a:p>
          <a:endParaRPr lang="cs-CZ"/>
        </a:p>
      </dgm:t>
    </dgm:pt>
    <dgm:pt modelId="{A1492379-4730-4761-8E3C-6D1F80DB09E8}">
      <dgm:prSet phldrT="[Text]"/>
      <dgm:spPr/>
      <dgm:t>
        <a:bodyPr/>
        <a:lstStyle/>
        <a:p>
          <a:r>
            <a:rPr lang="cs-CZ"/>
            <a:t>marketing</a:t>
          </a:r>
          <a:endParaRPr lang="cs-CZ" dirty="0"/>
        </a:p>
      </dgm:t>
    </dgm:pt>
    <dgm:pt modelId="{A0606E88-CE2F-4B8B-85C8-79E32D336D32}" type="parTrans" cxnId="{19EE6648-1F0B-4793-955C-2E87055534F5}">
      <dgm:prSet/>
      <dgm:spPr/>
      <dgm:t>
        <a:bodyPr/>
        <a:lstStyle/>
        <a:p>
          <a:endParaRPr lang="cs-CZ"/>
        </a:p>
      </dgm:t>
    </dgm:pt>
    <dgm:pt modelId="{F9A60280-1490-49DA-989E-5013A048A525}" type="sibTrans" cxnId="{19EE6648-1F0B-4793-955C-2E87055534F5}">
      <dgm:prSet/>
      <dgm:spPr/>
      <dgm:t>
        <a:bodyPr/>
        <a:lstStyle/>
        <a:p>
          <a:endParaRPr lang="cs-CZ"/>
        </a:p>
      </dgm:t>
    </dgm:pt>
    <dgm:pt modelId="{6B9EB8D0-DEFE-4B71-ADE0-3DFD2143F676}">
      <dgm:prSet phldrT="[Text]"/>
      <dgm:spPr/>
      <dgm:t>
        <a:bodyPr/>
        <a:lstStyle/>
        <a:p>
          <a:r>
            <a:rPr lang="cs-CZ" dirty="0"/>
            <a:t>Tvorba produktu</a:t>
          </a:r>
        </a:p>
      </dgm:t>
    </dgm:pt>
    <dgm:pt modelId="{1EB0F68B-EABD-4132-9397-792865315412}" type="parTrans" cxnId="{E1AF3C6F-0807-47BB-BED4-03CBA3C94E51}">
      <dgm:prSet/>
      <dgm:spPr/>
      <dgm:t>
        <a:bodyPr/>
        <a:lstStyle/>
        <a:p>
          <a:endParaRPr lang="cs-CZ"/>
        </a:p>
      </dgm:t>
    </dgm:pt>
    <dgm:pt modelId="{4A2DB9E9-A967-415C-987C-3DAF59362521}" type="sibTrans" cxnId="{E1AF3C6F-0807-47BB-BED4-03CBA3C94E51}">
      <dgm:prSet/>
      <dgm:spPr/>
      <dgm:t>
        <a:bodyPr/>
        <a:lstStyle/>
        <a:p>
          <a:endParaRPr lang="cs-CZ"/>
        </a:p>
      </dgm:t>
    </dgm:pt>
    <dgm:pt modelId="{356CA92F-9F95-4CFC-B496-5315FDD498D8}">
      <dgm:prSet phldrT="[Text]"/>
      <dgm:spPr/>
      <dgm:t>
        <a:bodyPr/>
        <a:lstStyle/>
        <a:p>
          <a:r>
            <a:rPr lang="cs-CZ" dirty="0"/>
            <a:t>PCR</a:t>
          </a:r>
        </a:p>
      </dgm:t>
    </dgm:pt>
    <dgm:pt modelId="{63588ACA-E32D-4F90-B55E-A6CDF1B2411B}" type="parTrans" cxnId="{86589A03-11A8-4BCB-8F13-2DA7BEE3AF20}">
      <dgm:prSet/>
      <dgm:spPr/>
      <dgm:t>
        <a:bodyPr/>
        <a:lstStyle/>
        <a:p>
          <a:endParaRPr lang="cs-CZ"/>
        </a:p>
      </dgm:t>
    </dgm:pt>
    <dgm:pt modelId="{20900790-B5E0-4DC3-A13F-62FF15C73D92}" type="sibTrans" cxnId="{86589A03-11A8-4BCB-8F13-2DA7BEE3AF20}">
      <dgm:prSet/>
      <dgm:spPr/>
      <dgm:t>
        <a:bodyPr/>
        <a:lstStyle/>
        <a:p>
          <a:endParaRPr lang="cs-CZ"/>
        </a:p>
      </dgm:t>
    </dgm:pt>
    <dgm:pt modelId="{8C7CF58C-9D42-4C39-BE6A-50DB8E1FF7E1}">
      <dgm:prSet phldrT="[Text]"/>
      <dgm:spPr/>
      <dgm:t>
        <a:bodyPr/>
        <a:lstStyle/>
        <a:p>
          <a:r>
            <a:rPr lang="cs-CZ" dirty="0"/>
            <a:t>marketing</a:t>
          </a:r>
        </a:p>
      </dgm:t>
    </dgm:pt>
    <dgm:pt modelId="{D8020584-AB77-4A1D-BC95-8FC4FE2F8828}" type="parTrans" cxnId="{CBBD12D2-332D-46BB-A54F-1A8CBA9FA3E6}">
      <dgm:prSet/>
      <dgm:spPr/>
      <dgm:t>
        <a:bodyPr/>
        <a:lstStyle/>
        <a:p>
          <a:endParaRPr lang="cs-CZ"/>
        </a:p>
      </dgm:t>
    </dgm:pt>
    <dgm:pt modelId="{704071F7-4947-4BD8-8DBC-CA265E7DD7D6}" type="sibTrans" cxnId="{CBBD12D2-332D-46BB-A54F-1A8CBA9FA3E6}">
      <dgm:prSet/>
      <dgm:spPr/>
      <dgm:t>
        <a:bodyPr/>
        <a:lstStyle/>
        <a:p>
          <a:endParaRPr lang="cs-CZ"/>
        </a:p>
      </dgm:t>
    </dgm:pt>
    <dgm:pt modelId="{9277EC24-370B-40FF-9C8E-015FA1DB5046}">
      <dgm:prSet/>
      <dgm:spPr/>
      <dgm:t>
        <a:bodyPr/>
        <a:lstStyle/>
        <a:p>
          <a:r>
            <a:rPr lang="cs-CZ" dirty="0"/>
            <a:t>DCR</a:t>
          </a:r>
        </a:p>
      </dgm:t>
    </dgm:pt>
    <dgm:pt modelId="{42DA1D6F-0A4B-4FAF-AF5A-6D8106DE89FB}" type="parTrans" cxnId="{89930CE8-02F3-489B-9EE8-8C73E0FA5185}">
      <dgm:prSet/>
      <dgm:spPr/>
      <dgm:t>
        <a:bodyPr/>
        <a:lstStyle/>
        <a:p>
          <a:endParaRPr lang="cs-CZ"/>
        </a:p>
      </dgm:t>
    </dgm:pt>
    <dgm:pt modelId="{9641C592-B456-4205-979C-379B7FA7C7A9}" type="sibTrans" cxnId="{89930CE8-02F3-489B-9EE8-8C73E0FA5185}">
      <dgm:prSet/>
      <dgm:spPr/>
      <dgm:t>
        <a:bodyPr/>
        <a:lstStyle/>
        <a:p>
          <a:endParaRPr lang="cs-CZ"/>
        </a:p>
      </dgm:t>
    </dgm:pt>
    <dgm:pt modelId="{76A641A1-377A-4279-B062-51D4577537C7}">
      <dgm:prSet/>
      <dgm:spPr/>
      <dgm:t>
        <a:bodyPr/>
        <a:lstStyle/>
        <a:p>
          <a:r>
            <a:rPr lang="cs-CZ" dirty="0"/>
            <a:t>prodej</a:t>
          </a:r>
        </a:p>
      </dgm:t>
    </dgm:pt>
    <dgm:pt modelId="{274963F1-298E-41F8-B366-EA6913FA1037}" type="parTrans" cxnId="{FDA9C01B-3686-4B0A-A19B-2ACA9650AB9B}">
      <dgm:prSet/>
      <dgm:spPr/>
      <dgm:t>
        <a:bodyPr/>
        <a:lstStyle/>
        <a:p>
          <a:endParaRPr lang="cs-CZ"/>
        </a:p>
      </dgm:t>
    </dgm:pt>
    <dgm:pt modelId="{C6B143D6-3836-4D14-8441-E025D79644A1}" type="sibTrans" cxnId="{FDA9C01B-3686-4B0A-A19B-2ACA9650AB9B}">
      <dgm:prSet/>
      <dgm:spPr/>
      <dgm:t>
        <a:bodyPr/>
        <a:lstStyle/>
        <a:p>
          <a:endParaRPr lang="cs-CZ"/>
        </a:p>
      </dgm:t>
    </dgm:pt>
    <dgm:pt modelId="{9299218C-76A7-4DEC-BE1F-BD9215133929}">
      <dgm:prSet/>
      <dgm:spPr/>
      <dgm:t>
        <a:bodyPr/>
        <a:lstStyle/>
        <a:p>
          <a:r>
            <a:rPr lang="cs-CZ" dirty="0"/>
            <a:t>finance</a:t>
          </a:r>
        </a:p>
      </dgm:t>
    </dgm:pt>
    <dgm:pt modelId="{08479E2F-44BF-4140-AF80-75D2F4C24C9C}" type="parTrans" cxnId="{08455752-0C68-4820-9054-CFCEAEF5773E}">
      <dgm:prSet/>
      <dgm:spPr/>
      <dgm:t>
        <a:bodyPr/>
        <a:lstStyle/>
        <a:p>
          <a:endParaRPr lang="cs-CZ"/>
        </a:p>
      </dgm:t>
    </dgm:pt>
    <dgm:pt modelId="{92B44B13-3162-499A-A82E-4A1A59E5AE2D}" type="sibTrans" cxnId="{08455752-0C68-4820-9054-CFCEAEF5773E}">
      <dgm:prSet/>
      <dgm:spPr/>
      <dgm:t>
        <a:bodyPr/>
        <a:lstStyle/>
        <a:p>
          <a:endParaRPr lang="cs-CZ"/>
        </a:p>
      </dgm:t>
    </dgm:pt>
    <dgm:pt modelId="{D836CD58-3373-45B6-9A3F-F9E88246E2E4}">
      <dgm:prSet/>
      <dgm:spPr/>
      <dgm:t>
        <a:bodyPr/>
        <a:lstStyle/>
        <a:p>
          <a:r>
            <a:rPr lang="cs-CZ" dirty="0"/>
            <a:t>prodej</a:t>
          </a:r>
        </a:p>
      </dgm:t>
    </dgm:pt>
    <dgm:pt modelId="{E83A7CE5-AE9F-49E4-B6C8-0E55FC2998EF}" type="parTrans" cxnId="{3B99626B-9AE6-41EF-B8A9-591DE4D29893}">
      <dgm:prSet/>
      <dgm:spPr/>
      <dgm:t>
        <a:bodyPr/>
        <a:lstStyle/>
        <a:p>
          <a:endParaRPr lang="cs-CZ"/>
        </a:p>
      </dgm:t>
    </dgm:pt>
    <dgm:pt modelId="{9E3232FD-1732-4790-A925-82E5AA9C767E}" type="sibTrans" cxnId="{3B99626B-9AE6-41EF-B8A9-591DE4D29893}">
      <dgm:prSet/>
      <dgm:spPr/>
      <dgm:t>
        <a:bodyPr/>
        <a:lstStyle/>
        <a:p>
          <a:endParaRPr lang="cs-CZ"/>
        </a:p>
      </dgm:t>
    </dgm:pt>
    <dgm:pt modelId="{A6B2C6AC-0BC0-484C-8F1B-DBB300C3C99E}">
      <dgm:prSet/>
      <dgm:spPr/>
      <dgm:t>
        <a:bodyPr/>
        <a:lstStyle/>
        <a:p>
          <a:r>
            <a:rPr lang="cs-CZ" dirty="0"/>
            <a:t>finance</a:t>
          </a:r>
        </a:p>
      </dgm:t>
    </dgm:pt>
    <dgm:pt modelId="{731DCF8C-3D8E-42B1-89B2-BEC0E9B509A7}" type="parTrans" cxnId="{50DA21BC-C387-4FF5-8ACC-7F389858B3D8}">
      <dgm:prSet/>
      <dgm:spPr/>
      <dgm:t>
        <a:bodyPr/>
        <a:lstStyle/>
        <a:p>
          <a:endParaRPr lang="cs-CZ"/>
        </a:p>
      </dgm:t>
    </dgm:pt>
    <dgm:pt modelId="{252CA914-6498-4E91-B63C-5212F853EC09}" type="sibTrans" cxnId="{50DA21BC-C387-4FF5-8ACC-7F389858B3D8}">
      <dgm:prSet/>
      <dgm:spPr/>
      <dgm:t>
        <a:bodyPr/>
        <a:lstStyle/>
        <a:p>
          <a:endParaRPr lang="cs-CZ"/>
        </a:p>
      </dgm:t>
    </dgm:pt>
    <dgm:pt modelId="{80542158-2EFE-4070-AD99-EEB703C68510}">
      <dgm:prSet/>
      <dgm:spPr/>
      <dgm:t>
        <a:bodyPr/>
        <a:lstStyle/>
        <a:p>
          <a:r>
            <a:rPr lang="cs-CZ" dirty="0"/>
            <a:t>Tvorba produktu</a:t>
          </a:r>
        </a:p>
      </dgm:t>
    </dgm:pt>
    <dgm:pt modelId="{5F0D42FD-C420-4017-B002-BB70E70BF15E}" type="parTrans" cxnId="{EDA3E4B5-1D75-4768-8B47-39A0C9409AF6}">
      <dgm:prSet/>
      <dgm:spPr/>
      <dgm:t>
        <a:bodyPr/>
        <a:lstStyle/>
        <a:p>
          <a:endParaRPr lang="cs-CZ"/>
        </a:p>
      </dgm:t>
    </dgm:pt>
    <dgm:pt modelId="{EB7E443A-8544-448A-82C3-2424524B53B2}" type="sibTrans" cxnId="{EDA3E4B5-1D75-4768-8B47-39A0C9409AF6}">
      <dgm:prSet/>
      <dgm:spPr/>
      <dgm:t>
        <a:bodyPr/>
        <a:lstStyle/>
        <a:p>
          <a:endParaRPr lang="cs-CZ"/>
        </a:p>
      </dgm:t>
    </dgm:pt>
    <dgm:pt modelId="{66768DB8-A8D0-414E-BDC8-405E4E472D50}" type="pres">
      <dgm:prSet presAssocID="{ABE0E5A0-6DF1-474F-9B10-6DB547B3FE9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ED3F9E6-CFE8-4835-9079-6A9DCA1978BC}" type="pres">
      <dgm:prSet presAssocID="{343C5729-029E-479F-997E-0EDAE0B47AFC}" presName="hierRoot1" presStyleCnt="0"/>
      <dgm:spPr/>
    </dgm:pt>
    <dgm:pt modelId="{9E1386D9-1478-45BE-B16E-389F8FDB4B46}" type="pres">
      <dgm:prSet presAssocID="{343C5729-029E-479F-997E-0EDAE0B47AFC}" presName="composite" presStyleCnt="0"/>
      <dgm:spPr/>
    </dgm:pt>
    <dgm:pt modelId="{E3B45872-E7D1-431A-B7FA-EF75E3DD8711}" type="pres">
      <dgm:prSet presAssocID="{343C5729-029E-479F-997E-0EDAE0B47AFC}" presName="background" presStyleLbl="node0" presStyleIdx="0" presStyleCnt="1"/>
      <dgm:spPr/>
    </dgm:pt>
    <dgm:pt modelId="{3A5B5E58-CE8C-4FED-A4AD-D8947E7DDFD5}" type="pres">
      <dgm:prSet presAssocID="{343C5729-029E-479F-997E-0EDAE0B47AFC}" presName="text" presStyleLbl="fgAcc0" presStyleIdx="0" presStyleCnt="1">
        <dgm:presLayoutVars>
          <dgm:chPref val="3"/>
        </dgm:presLayoutVars>
      </dgm:prSet>
      <dgm:spPr/>
    </dgm:pt>
    <dgm:pt modelId="{A46880F1-342F-4289-AD5D-B2C7DD998031}" type="pres">
      <dgm:prSet presAssocID="{343C5729-029E-479F-997E-0EDAE0B47AFC}" presName="hierChild2" presStyleCnt="0"/>
      <dgm:spPr/>
    </dgm:pt>
    <dgm:pt modelId="{4767FA86-2EF2-432C-81CF-F35796D59677}" type="pres">
      <dgm:prSet presAssocID="{85620D92-219F-4DEA-A110-DF0DAF828A6E}" presName="Name10" presStyleLbl="parChTrans1D2" presStyleIdx="0" presStyleCnt="3"/>
      <dgm:spPr/>
    </dgm:pt>
    <dgm:pt modelId="{55510DBE-AE61-480A-A7BF-CE1C9A04F790}" type="pres">
      <dgm:prSet presAssocID="{5EEF63ED-15D8-4228-84E9-D91B26E2D0CA}" presName="hierRoot2" presStyleCnt="0"/>
      <dgm:spPr/>
    </dgm:pt>
    <dgm:pt modelId="{16B3126E-1F0A-4C29-AAA8-CEF8EE3FEC20}" type="pres">
      <dgm:prSet presAssocID="{5EEF63ED-15D8-4228-84E9-D91B26E2D0CA}" presName="composite2" presStyleCnt="0"/>
      <dgm:spPr/>
    </dgm:pt>
    <dgm:pt modelId="{240AFB27-4471-46BD-A559-30F41C6320E1}" type="pres">
      <dgm:prSet presAssocID="{5EEF63ED-15D8-4228-84E9-D91B26E2D0CA}" presName="background2" presStyleLbl="node2" presStyleIdx="0" presStyleCnt="3"/>
      <dgm:spPr/>
    </dgm:pt>
    <dgm:pt modelId="{4854F293-4989-45F7-BB3A-599061D905F4}" type="pres">
      <dgm:prSet presAssocID="{5EEF63ED-15D8-4228-84E9-D91B26E2D0CA}" presName="text2" presStyleLbl="fgAcc2" presStyleIdx="0" presStyleCnt="3">
        <dgm:presLayoutVars>
          <dgm:chPref val="3"/>
        </dgm:presLayoutVars>
      </dgm:prSet>
      <dgm:spPr/>
    </dgm:pt>
    <dgm:pt modelId="{F2BFB13D-4236-4B4E-A761-F8B493619043}" type="pres">
      <dgm:prSet presAssocID="{5EEF63ED-15D8-4228-84E9-D91B26E2D0CA}" presName="hierChild3" presStyleCnt="0"/>
      <dgm:spPr/>
    </dgm:pt>
    <dgm:pt modelId="{D1F1C83C-BB30-4CE0-B6F7-898D220C36AE}" type="pres">
      <dgm:prSet presAssocID="{A0606E88-CE2F-4B8B-85C8-79E32D336D32}" presName="Name17" presStyleLbl="parChTrans1D3" presStyleIdx="0" presStyleCnt="8"/>
      <dgm:spPr/>
    </dgm:pt>
    <dgm:pt modelId="{4D7FABDF-6AD8-4E4E-A80E-2F66BE1CB276}" type="pres">
      <dgm:prSet presAssocID="{A1492379-4730-4761-8E3C-6D1F80DB09E8}" presName="hierRoot3" presStyleCnt="0"/>
      <dgm:spPr/>
    </dgm:pt>
    <dgm:pt modelId="{D639DE85-F0A0-4C85-B1E5-60AF4DD1E97A}" type="pres">
      <dgm:prSet presAssocID="{A1492379-4730-4761-8E3C-6D1F80DB09E8}" presName="composite3" presStyleCnt="0"/>
      <dgm:spPr/>
    </dgm:pt>
    <dgm:pt modelId="{FE15C023-6C8B-4E0F-9409-361BB7EAE74C}" type="pres">
      <dgm:prSet presAssocID="{A1492379-4730-4761-8E3C-6D1F80DB09E8}" presName="background3" presStyleLbl="node3" presStyleIdx="0" presStyleCnt="8"/>
      <dgm:spPr/>
    </dgm:pt>
    <dgm:pt modelId="{8C3308FE-827C-4063-93BD-F3FD3C703E97}" type="pres">
      <dgm:prSet presAssocID="{A1492379-4730-4761-8E3C-6D1F80DB09E8}" presName="text3" presStyleLbl="fgAcc3" presStyleIdx="0" presStyleCnt="8">
        <dgm:presLayoutVars>
          <dgm:chPref val="3"/>
        </dgm:presLayoutVars>
      </dgm:prSet>
      <dgm:spPr/>
    </dgm:pt>
    <dgm:pt modelId="{A1A22168-5B72-4FB5-AF9E-94D8FEFFD20B}" type="pres">
      <dgm:prSet presAssocID="{A1492379-4730-4761-8E3C-6D1F80DB09E8}" presName="hierChild4" presStyleCnt="0"/>
      <dgm:spPr/>
    </dgm:pt>
    <dgm:pt modelId="{042A9210-6DE2-42AC-B518-57BFF263C278}" type="pres">
      <dgm:prSet presAssocID="{274963F1-298E-41F8-B366-EA6913FA1037}" presName="Name17" presStyleLbl="parChTrans1D3" presStyleIdx="1" presStyleCnt="8"/>
      <dgm:spPr/>
    </dgm:pt>
    <dgm:pt modelId="{1F953358-1F30-497F-B6ED-8805CC5224D4}" type="pres">
      <dgm:prSet presAssocID="{76A641A1-377A-4279-B062-51D4577537C7}" presName="hierRoot3" presStyleCnt="0"/>
      <dgm:spPr/>
    </dgm:pt>
    <dgm:pt modelId="{4B8977DD-2A65-441B-A549-36BB55D6E628}" type="pres">
      <dgm:prSet presAssocID="{76A641A1-377A-4279-B062-51D4577537C7}" presName="composite3" presStyleCnt="0"/>
      <dgm:spPr/>
    </dgm:pt>
    <dgm:pt modelId="{36694AAB-1935-4494-BDFB-1EE92E807EC2}" type="pres">
      <dgm:prSet presAssocID="{76A641A1-377A-4279-B062-51D4577537C7}" presName="background3" presStyleLbl="node3" presStyleIdx="1" presStyleCnt="8"/>
      <dgm:spPr/>
    </dgm:pt>
    <dgm:pt modelId="{CCBFEA22-71F9-4D69-BF2C-5B35FF2627B2}" type="pres">
      <dgm:prSet presAssocID="{76A641A1-377A-4279-B062-51D4577537C7}" presName="text3" presStyleLbl="fgAcc3" presStyleIdx="1" presStyleCnt="8">
        <dgm:presLayoutVars>
          <dgm:chPref val="3"/>
        </dgm:presLayoutVars>
      </dgm:prSet>
      <dgm:spPr/>
    </dgm:pt>
    <dgm:pt modelId="{B410C56C-C741-4486-AEAF-75A8F250BED7}" type="pres">
      <dgm:prSet presAssocID="{76A641A1-377A-4279-B062-51D4577537C7}" presName="hierChild4" presStyleCnt="0"/>
      <dgm:spPr/>
    </dgm:pt>
    <dgm:pt modelId="{30A2161B-7DE8-47A6-BA22-B200473CF846}" type="pres">
      <dgm:prSet presAssocID="{08479E2F-44BF-4140-AF80-75D2F4C24C9C}" presName="Name17" presStyleLbl="parChTrans1D3" presStyleIdx="2" presStyleCnt="8"/>
      <dgm:spPr/>
    </dgm:pt>
    <dgm:pt modelId="{B7C8E74C-43B7-4D51-9CD4-64E7DCCD6BCF}" type="pres">
      <dgm:prSet presAssocID="{9299218C-76A7-4DEC-BE1F-BD9215133929}" presName="hierRoot3" presStyleCnt="0"/>
      <dgm:spPr/>
    </dgm:pt>
    <dgm:pt modelId="{9942379A-AAAC-420F-B4E8-5B9B29FD5C12}" type="pres">
      <dgm:prSet presAssocID="{9299218C-76A7-4DEC-BE1F-BD9215133929}" presName="composite3" presStyleCnt="0"/>
      <dgm:spPr/>
    </dgm:pt>
    <dgm:pt modelId="{24D224D5-4EF8-45CF-B249-883E788484D7}" type="pres">
      <dgm:prSet presAssocID="{9299218C-76A7-4DEC-BE1F-BD9215133929}" presName="background3" presStyleLbl="node3" presStyleIdx="2" presStyleCnt="8"/>
      <dgm:spPr/>
    </dgm:pt>
    <dgm:pt modelId="{D82DEA8D-0769-47DD-8407-7E152CC779A6}" type="pres">
      <dgm:prSet presAssocID="{9299218C-76A7-4DEC-BE1F-BD9215133929}" presName="text3" presStyleLbl="fgAcc3" presStyleIdx="2" presStyleCnt="8">
        <dgm:presLayoutVars>
          <dgm:chPref val="3"/>
        </dgm:presLayoutVars>
      </dgm:prSet>
      <dgm:spPr/>
    </dgm:pt>
    <dgm:pt modelId="{57C5A5C3-4017-4C34-967E-96AC3CD7495D}" type="pres">
      <dgm:prSet presAssocID="{9299218C-76A7-4DEC-BE1F-BD9215133929}" presName="hierChild4" presStyleCnt="0"/>
      <dgm:spPr/>
    </dgm:pt>
    <dgm:pt modelId="{62103C47-01ED-4BFD-9404-99AFB05D70EC}" type="pres">
      <dgm:prSet presAssocID="{1EB0F68B-EABD-4132-9397-792865315412}" presName="Name17" presStyleLbl="parChTrans1D3" presStyleIdx="3" presStyleCnt="8"/>
      <dgm:spPr/>
    </dgm:pt>
    <dgm:pt modelId="{60222866-D691-49F0-BBB4-1C6CED66BD61}" type="pres">
      <dgm:prSet presAssocID="{6B9EB8D0-DEFE-4B71-ADE0-3DFD2143F676}" presName="hierRoot3" presStyleCnt="0"/>
      <dgm:spPr/>
    </dgm:pt>
    <dgm:pt modelId="{BD4373D9-D375-4A51-9771-EB8BBF82890D}" type="pres">
      <dgm:prSet presAssocID="{6B9EB8D0-DEFE-4B71-ADE0-3DFD2143F676}" presName="composite3" presStyleCnt="0"/>
      <dgm:spPr/>
    </dgm:pt>
    <dgm:pt modelId="{33F9ABE3-9FBB-451E-B599-BF5C6B7B16E3}" type="pres">
      <dgm:prSet presAssocID="{6B9EB8D0-DEFE-4B71-ADE0-3DFD2143F676}" presName="background3" presStyleLbl="node3" presStyleIdx="3" presStyleCnt="8"/>
      <dgm:spPr/>
    </dgm:pt>
    <dgm:pt modelId="{241813C2-EE2C-4018-9B8C-23E5A5A0FF92}" type="pres">
      <dgm:prSet presAssocID="{6B9EB8D0-DEFE-4B71-ADE0-3DFD2143F676}" presName="text3" presStyleLbl="fgAcc3" presStyleIdx="3" presStyleCnt="8">
        <dgm:presLayoutVars>
          <dgm:chPref val="3"/>
        </dgm:presLayoutVars>
      </dgm:prSet>
      <dgm:spPr/>
    </dgm:pt>
    <dgm:pt modelId="{B03AF3CA-8835-4BD8-A3B2-38F99CE16F90}" type="pres">
      <dgm:prSet presAssocID="{6B9EB8D0-DEFE-4B71-ADE0-3DFD2143F676}" presName="hierChild4" presStyleCnt="0"/>
      <dgm:spPr/>
    </dgm:pt>
    <dgm:pt modelId="{4B2BF0F9-A55C-4FE2-81D9-53EE2A2796B9}" type="pres">
      <dgm:prSet presAssocID="{63588ACA-E32D-4F90-B55E-A6CDF1B2411B}" presName="Name10" presStyleLbl="parChTrans1D2" presStyleIdx="1" presStyleCnt="3"/>
      <dgm:spPr/>
    </dgm:pt>
    <dgm:pt modelId="{FBA58883-D414-4ED8-AD72-A917F8324360}" type="pres">
      <dgm:prSet presAssocID="{356CA92F-9F95-4CFC-B496-5315FDD498D8}" presName="hierRoot2" presStyleCnt="0"/>
      <dgm:spPr/>
    </dgm:pt>
    <dgm:pt modelId="{12AB5FD5-E485-459E-BEFF-BEB95EFA25BC}" type="pres">
      <dgm:prSet presAssocID="{356CA92F-9F95-4CFC-B496-5315FDD498D8}" presName="composite2" presStyleCnt="0"/>
      <dgm:spPr/>
    </dgm:pt>
    <dgm:pt modelId="{2A688F27-FE8A-40CC-BFC0-7A77B21F7D8B}" type="pres">
      <dgm:prSet presAssocID="{356CA92F-9F95-4CFC-B496-5315FDD498D8}" presName="background2" presStyleLbl="node2" presStyleIdx="1" presStyleCnt="3"/>
      <dgm:spPr/>
    </dgm:pt>
    <dgm:pt modelId="{85F25CE0-BCD6-4725-B419-4C43D5E99610}" type="pres">
      <dgm:prSet presAssocID="{356CA92F-9F95-4CFC-B496-5315FDD498D8}" presName="text2" presStyleLbl="fgAcc2" presStyleIdx="1" presStyleCnt="3">
        <dgm:presLayoutVars>
          <dgm:chPref val="3"/>
        </dgm:presLayoutVars>
      </dgm:prSet>
      <dgm:spPr/>
    </dgm:pt>
    <dgm:pt modelId="{D088B1EA-7352-4376-81DD-EDEF8FB363D4}" type="pres">
      <dgm:prSet presAssocID="{356CA92F-9F95-4CFC-B496-5315FDD498D8}" presName="hierChild3" presStyleCnt="0"/>
      <dgm:spPr/>
    </dgm:pt>
    <dgm:pt modelId="{FCB505FF-AB43-452D-A271-24CF3B1EF7B9}" type="pres">
      <dgm:prSet presAssocID="{D8020584-AB77-4A1D-BC95-8FC4FE2F8828}" presName="Name17" presStyleLbl="parChTrans1D3" presStyleIdx="4" presStyleCnt="8"/>
      <dgm:spPr/>
    </dgm:pt>
    <dgm:pt modelId="{050CD724-2CC1-41F6-A320-18DC7C411C05}" type="pres">
      <dgm:prSet presAssocID="{8C7CF58C-9D42-4C39-BE6A-50DB8E1FF7E1}" presName="hierRoot3" presStyleCnt="0"/>
      <dgm:spPr/>
    </dgm:pt>
    <dgm:pt modelId="{1E1E1232-5250-429B-B814-3FF3A3BE53E5}" type="pres">
      <dgm:prSet presAssocID="{8C7CF58C-9D42-4C39-BE6A-50DB8E1FF7E1}" presName="composite3" presStyleCnt="0"/>
      <dgm:spPr/>
    </dgm:pt>
    <dgm:pt modelId="{0ACDC217-700C-4107-B91A-7D7ABE54EEC4}" type="pres">
      <dgm:prSet presAssocID="{8C7CF58C-9D42-4C39-BE6A-50DB8E1FF7E1}" presName="background3" presStyleLbl="node3" presStyleIdx="4" presStyleCnt="8"/>
      <dgm:spPr/>
    </dgm:pt>
    <dgm:pt modelId="{C72927F3-E065-4C9E-AF50-DD6A8EBC6A97}" type="pres">
      <dgm:prSet presAssocID="{8C7CF58C-9D42-4C39-BE6A-50DB8E1FF7E1}" presName="text3" presStyleLbl="fgAcc3" presStyleIdx="4" presStyleCnt="8">
        <dgm:presLayoutVars>
          <dgm:chPref val="3"/>
        </dgm:presLayoutVars>
      </dgm:prSet>
      <dgm:spPr/>
    </dgm:pt>
    <dgm:pt modelId="{4AE6EEAD-4A8E-42EF-95CB-411EEFCD1187}" type="pres">
      <dgm:prSet presAssocID="{8C7CF58C-9D42-4C39-BE6A-50DB8E1FF7E1}" presName="hierChild4" presStyleCnt="0"/>
      <dgm:spPr/>
    </dgm:pt>
    <dgm:pt modelId="{210C21A7-0B51-490D-9159-BA6B0E8A6A0A}" type="pres">
      <dgm:prSet presAssocID="{E83A7CE5-AE9F-49E4-B6C8-0E55FC2998EF}" presName="Name17" presStyleLbl="parChTrans1D3" presStyleIdx="5" presStyleCnt="8"/>
      <dgm:spPr/>
    </dgm:pt>
    <dgm:pt modelId="{37ADD0AA-C208-43D0-922F-BB8274A7BCF2}" type="pres">
      <dgm:prSet presAssocID="{D836CD58-3373-45B6-9A3F-F9E88246E2E4}" presName="hierRoot3" presStyleCnt="0"/>
      <dgm:spPr/>
    </dgm:pt>
    <dgm:pt modelId="{CEF4B7E9-DDD1-45A2-B6FB-114078D8EC97}" type="pres">
      <dgm:prSet presAssocID="{D836CD58-3373-45B6-9A3F-F9E88246E2E4}" presName="composite3" presStyleCnt="0"/>
      <dgm:spPr/>
    </dgm:pt>
    <dgm:pt modelId="{0C11F6CE-36CC-4381-B6B9-8F4E475BDD29}" type="pres">
      <dgm:prSet presAssocID="{D836CD58-3373-45B6-9A3F-F9E88246E2E4}" presName="background3" presStyleLbl="node3" presStyleIdx="5" presStyleCnt="8"/>
      <dgm:spPr/>
    </dgm:pt>
    <dgm:pt modelId="{DCBD741F-E50E-4DBB-B52D-1C9FCE850037}" type="pres">
      <dgm:prSet presAssocID="{D836CD58-3373-45B6-9A3F-F9E88246E2E4}" presName="text3" presStyleLbl="fgAcc3" presStyleIdx="5" presStyleCnt="8">
        <dgm:presLayoutVars>
          <dgm:chPref val="3"/>
        </dgm:presLayoutVars>
      </dgm:prSet>
      <dgm:spPr/>
    </dgm:pt>
    <dgm:pt modelId="{994187AB-FE13-4F53-A38C-37F0308CD40E}" type="pres">
      <dgm:prSet presAssocID="{D836CD58-3373-45B6-9A3F-F9E88246E2E4}" presName="hierChild4" presStyleCnt="0"/>
      <dgm:spPr/>
    </dgm:pt>
    <dgm:pt modelId="{813E8F16-3181-4E73-9FA5-5FBD5B55EFB9}" type="pres">
      <dgm:prSet presAssocID="{731DCF8C-3D8E-42B1-89B2-BEC0E9B509A7}" presName="Name17" presStyleLbl="parChTrans1D3" presStyleIdx="6" presStyleCnt="8"/>
      <dgm:spPr/>
    </dgm:pt>
    <dgm:pt modelId="{1A5CBEF6-E54F-4DF5-BD70-6906CD5865D9}" type="pres">
      <dgm:prSet presAssocID="{A6B2C6AC-0BC0-484C-8F1B-DBB300C3C99E}" presName="hierRoot3" presStyleCnt="0"/>
      <dgm:spPr/>
    </dgm:pt>
    <dgm:pt modelId="{D85E59E9-132F-4FE2-BDF5-EDD54F292BC9}" type="pres">
      <dgm:prSet presAssocID="{A6B2C6AC-0BC0-484C-8F1B-DBB300C3C99E}" presName="composite3" presStyleCnt="0"/>
      <dgm:spPr/>
    </dgm:pt>
    <dgm:pt modelId="{2A9A78D7-10C8-44DA-A5B8-54A7A113ABB9}" type="pres">
      <dgm:prSet presAssocID="{A6B2C6AC-0BC0-484C-8F1B-DBB300C3C99E}" presName="background3" presStyleLbl="node3" presStyleIdx="6" presStyleCnt="8"/>
      <dgm:spPr/>
    </dgm:pt>
    <dgm:pt modelId="{26E7F40B-17C8-40BC-87C5-BD7DE2A41B80}" type="pres">
      <dgm:prSet presAssocID="{A6B2C6AC-0BC0-484C-8F1B-DBB300C3C99E}" presName="text3" presStyleLbl="fgAcc3" presStyleIdx="6" presStyleCnt="8">
        <dgm:presLayoutVars>
          <dgm:chPref val="3"/>
        </dgm:presLayoutVars>
      </dgm:prSet>
      <dgm:spPr/>
    </dgm:pt>
    <dgm:pt modelId="{8C92983E-9465-48EC-AAA4-75C1045EDA69}" type="pres">
      <dgm:prSet presAssocID="{A6B2C6AC-0BC0-484C-8F1B-DBB300C3C99E}" presName="hierChild4" presStyleCnt="0"/>
      <dgm:spPr/>
    </dgm:pt>
    <dgm:pt modelId="{959DCD18-A455-4FE9-A8DC-C7D2DFA01E62}" type="pres">
      <dgm:prSet presAssocID="{5F0D42FD-C420-4017-B002-BB70E70BF15E}" presName="Name17" presStyleLbl="parChTrans1D3" presStyleIdx="7" presStyleCnt="8"/>
      <dgm:spPr/>
    </dgm:pt>
    <dgm:pt modelId="{8283579A-7747-4934-BA68-A9B0695F6E86}" type="pres">
      <dgm:prSet presAssocID="{80542158-2EFE-4070-AD99-EEB703C68510}" presName="hierRoot3" presStyleCnt="0"/>
      <dgm:spPr/>
    </dgm:pt>
    <dgm:pt modelId="{7D984FE8-4F1F-4EF5-A7EF-C090121747E3}" type="pres">
      <dgm:prSet presAssocID="{80542158-2EFE-4070-AD99-EEB703C68510}" presName="composite3" presStyleCnt="0"/>
      <dgm:spPr/>
    </dgm:pt>
    <dgm:pt modelId="{2AF968B8-3FA2-4404-A19F-2545C7313C29}" type="pres">
      <dgm:prSet presAssocID="{80542158-2EFE-4070-AD99-EEB703C68510}" presName="background3" presStyleLbl="node3" presStyleIdx="7" presStyleCnt="8"/>
      <dgm:spPr/>
    </dgm:pt>
    <dgm:pt modelId="{24C2BEB0-A824-4740-817F-40B72A15CFA8}" type="pres">
      <dgm:prSet presAssocID="{80542158-2EFE-4070-AD99-EEB703C68510}" presName="text3" presStyleLbl="fgAcc3" presStyleIdx="7" presStyleCnt="8">
        <dgm:presLayoutVars>
          <dgm:chPref val="3"/>
        </dgm:presLayoutVars>
      </dgm:prSet>
      <dgm:spPr/>
    </dgm:pt>
    <dgm:pt modelId="{1AF1ED49-BCAC-406A-89EC-57D66D6CF930}" type="pres">
      <dgm:prSet presAssocID="{80542158-2EFE-4070-AD99-EEB703C68510}" presName="hierChild4" presStyleCnt="0"/>
      <dgm:spPr/>
    </dgm:pt>
    <dgm:pt modelId="{DA14DD40-1BCE-40F7-8DED-969C4F5DD43C}" type="pres">
      <dgm:prSet presAssocID="{42DA1D6F-0A4B-4FAF-AF5A-6D8106DE89FB}" presName="Name10" presStyleLbl="parChTrans1D2" presStyleIdx="2" presStyleCnt="3"/>
      <dgm:spPr/>
    </dgm:pt>
    <dgm:pt modelId="{D924588E-C075-4B47-AC10-0D9ACA6CFD07}" type="pres">
      <dgm:prSet presAssocID="{9277EC24-370B-40FF-9C8E-015FA1DB5046}" presName="hierRoot2" presStyleCnt="0"/>
      <dgm:spPr/>
    </dgm:pt>
    <dgm:pt modelId="{5212DBF3-18B7-4D0E-90C4-442EF864EC05}" type="pres">
      <dgm:prSet presAssocID="{9277EC24-370B-40FF-9C8E-015FA1DB5046}" presName="composite2" presStyleCnt="0"/>
      <dgm:spPr/>
    </dgm:pt>
    <dgm:pt modelId="{BB2F09F4-DFE0-482F-9A11-83F8D4B00828}" type="pres">
      <dgm:prSet presAssocID="{9277EC24-370B-40FF-9C8E-015FA1DB5046}" presName="background2" presStyleLbl="node2" presStyleIdx="2" presStyleCnt="3"/>
      <dgm:spPr/>
    </dgm:pt>
    <dgm:pt modelId="{376CCA0E-2985-4EC2-9834-C4C490060FFB}" type="pres">
      <dgm:prSet presAssocID="{9277EC24-370B-40FF-9C8E-015FA1DB5046}" presName="text2" presStyleLbl="fgAcc2" presStyleIdx="2" presStyleCnt="3">
        <dgm:presLayoutVars>
          <dgm:chPref val="3"/>
        </dgm:presLayoutVars>
      </dgm:prSet>
      <dgm:spPr/>
    </dgm:pt>
    <dgm:pt modelId="{F1BADFAE-1C48-4A2D-9C7C-288A97545CB9}" type="pres">
      <dgm:prSet presAssocID="{9277EC24-370B-40FF-9C8E-015FA1DB5046}" presName="hierChild3" presStyleCnt="0"/>
      <dgm:spPr/>
    </dgm:pt>
  </dgm:ptLst>
  <dgm:cxnLst>
    <dgm:cxn modelId="{86589A03-11A8-4BCB-8F13-2DA7BEE3AF20}" srcId="{343C5729-029E-479F-997E-0EDAE0B47AFC}" destId="{356CA92F-9F95-4CFC-B496-5315FDD498D8}" srcOrd="1" destOrd="0" parTransId="{63588ACA-E32D-4F90-B55E-A6CDF1B2411B}" sibTransId="{20900790-B5E0-4DC3-A13F-62FF15C73D92}"/>
    <dgm:cxn modelId="{7D52A508-98AE-40B5-A9CB-16B4A36CC730}" type="presOf" srcId="{D8020584-AB77-4A1D-BC95-8FC4FE2F8828}" destId="{FCB505FF-AB43-452D-A271-24CF3B1EF7B9}" srcOrd="0" destOrd="0" presId="urn:microsoft.com/office/officeart/2005/8/layout/hierarchy1"/>
    <dgm:cxn modelId="{4355150C-78B7-481F-8F50-29AA72BFBDA9}" type="presOf" srcId="{8C7CF58C-9D42-4C39-BE6A-50DB8E1FF7E1}" destId="{C72927F3-E065-4C9E-AF50-DD6A8EBC6A97}" srcOrd="0" destOrd="0" presId="urn:microsoft.com/office/officeart/2005/8/layout/hierarchy1"/>
    <dgm:cxn modelId="{DF7F310E-43D5-4D86-A620-67761AAA9542}" type="presOf" srcId="{D836CD58-3373-45B6-9A3F-F9E88246E2E4}" destId="{DCBD741F-E50E-4DBB-B52D-1C9FCE850037}" srcOrd="0" destOrd="0" presId="urn:microsoft.com/office/officeart/2005/8/layout/hierarchy1"/>
    <dgm:cxn modelId="{0A80E012-5D26-4FCC-A06C-9F250596980D}" type="presOf" srcId="{42DA1D6F-0A4B-4FAF-AF5A-6D8106DE89FB}" destId="{DA14DD40-1BCE-40F7-8DED-969C4F5DD43C}" srcOrd="0" destOrd="0" presId="urn:microsoft.com/office/officeart/2005/8/layout/hierarchy1"/>
    <dgm:cxn modelId="{FDA9C01B-3686-4B0A-A19B-2ACA9650AB9B}" srcId="{5EEF63ED-15D8-4228-84E9-D91B26E2D0CA}" destId="{76A641A1-377A-4279-B062-51D4577537C7}" srcOrd="1" destOrd="0" parTransId="{274963F1-298E-41F8-B366-EA6913FA1037}" sibTransId="{C6B143D6-3836-4D14-8441-E025D79644A1}"/>
    <dgm:cxn modelId="{52828137-EA04-4C4E-AF87-B915BB300282}" type="presOf" srcId="{5F0D42FD-C420-4017-B002-BB70E70BF15E}" destId="{959DCD18-A455-4FE9-A8DC-C7D2DFA01E62}" srcOrd="0" destOrd="0" presId="urn:microsoft.com/office/officeart/2005/8/layout/hierarchy1"/>
    <dgm:cxn modelId="{60FE7D3B-5EE9-4369-84FC-9CC896945C90}" type="presOf" srcId="{08479E2F-44BF-4140-AF80-75D2F4C24C9C}" destId="{30A2161B-7DE8-47A6-BA22-B200473CF846}" srcOrd="0" destOrd="0" presId="urn:microsoft.com/office/officeart/2005/8/layout/hierarchy1"/>
    <dgm:cxn modelId="{59131E45-6C75-4ABE-A052-CCB6106587E1}" srcId="{343C5729-029E-479F-997E-0EDAE0B47AFC}" destId="{5EEF63ED-15D8-4228-84E9-D91B26E2D0CA}" srcOrd="0" destOrd="0" parTransId="{85620D92-219F-4DEA-A110-DF0DAF828A6E}" sibTransId="{E3A361B9-02D9-4C2E-B51A-F7A2A9BB8734}"/>
    <dgm:cxn modelId="{19EE6648-1F0B-4793-955C-2E87055534F5}" srcId="{5EEF63ED-15D8-4228-84E9-D91B26E2D0CA}" destId="{A1492379-4730-4761-8E3C-6D1F80DB09E8}" srcOrd="0" destOrd="0" parTransId="{A0606E88-CE2F-4B8B-85C8-79E32D336D32}" sibTransId="{F9A60280-1490-49DA-989E-5013A048A525}"/>
    <dgm:cxn modelId="{08455752-0C68-4820-9054-CFCEAEF5773E}" srcId="{5EEF63ED-15D8-4228-84E9-D91B26E2D0CA}" destId="{9299218C-76A7-4DEC-BE1F-BD9215133929}" srcOrd="2" destOrd="0" parTransId="{08479E2F-44BF-4140-AF80-75D2F4C24C9C}" sibTransId="{92B44B13-3162-499A-A82E-4A1A59E5AE2D}"/>
    <dgm:cxn modelId="{7810685C-D0FF-4A46-A26D-724A9D3771BF}" type="presOf" srcId="{76A641A1-377A-4279-B062-51D4577537C7}" destId="{CCBFEA22-71F9-4D69-BF2C-5B35FF2627B2}" srcOrd="0" destOrd="0" presId="urn:microsoft.com/office/officeart/2005/8/layout/hierarchy1"/>
    <dgm:cxn modelId="{E95B7362-75B8-41A2-B295-D170A80032D0}" type="presOf" srcId="{1EB0F68B-EABD-4132-9397-792865315412}" destId="{62103C47-01ED-4BFD-9404-99AFB05D70EC}" srcOrd="0" destOrd="0" presId="urn:microsoft.com/office/officeart/2005/8/layout/hierarchy1"/>
    <dgm:cxn modelId="{5BFBB062-4534-4771-B167-46F6DAF80C4F}" srcId="{ABE0E5A0-6DF1-474F-9B10-6DB547B3FE92}" destId="{343C5729-029E-479F-997E-0EDAE0B47AFC}" srcOrd="0" destOrd="0" parTransId="{CFD90DD4-47DF-49DA-93CF-D3A7A3558F20}" sibTransId="{347B86A7-B715-46A5-BD5D-B55112E04248}"/>
    <dgm:cxn modelId="{2F20E862-409C-4BB6-AA19-1E8905A1BB7B}" type="presOf" srcId="{85620D92-219F-4DEA-A110-DF0DAF828A6E}" destId="{4767FA86-2EF2-432C-81CF-F35796D59677}" srcOrd="0" destOrd="0" presId="urn:microsoft.com/office/officeart/2005/8/layout/hierarchy1"/>
    <dgm:cxn modelId="{3B99626B-9AE6-41EF-B8A9-591DE4D29893}" srcId="{356CA92F-9F95-4CFC-B496-5315FDD498D8}" destId="{D836CD58-3373-45B6-9A3F-F9E88246E2E4}" srcOrd="1" destOrd="0" parTransId="{E83A7CE5-AE9F-49E4-B6C8-0E55FC2998EF}" sibTransId="{9E3232FD-1732-4790-A925-82E5AA9C767E}"/>
    <dgm:cxn modelId="{E1AF3C6F-0807-47BB-BED4-03CBA3C94E51}" srcId="{5EEF63ED-15D8-4228-84E9-D91B26E2D0CA}" destId="{6B9EB8D0-DEFE-4B71-ADE0-3DFD2143F676}" srcOrd="3" destOrd="0" parTransId="{1EB0F68B-EABD-4132-9397-792865315412}" sibTransId="{4A2DB9E9-A967-415C-987C-3DAF59362521}"/>
    <dgm:cxn modelId="{CC25E081-A8B7-4DBE-8142-EEAAA0AC3FDA}" type="presOf" srcId="{80542158-2EFE-4070-AD99-EEB703C68510}" destId="{24C2BEB0-A824-4740-817F-40B72A15CFA8}" srcOrd="0" destOrd="0" presId="urn:microsoft.com/office/officeart/2005/8/layout/hierarchy1"/>
    <dgm:cxn modelId="{B626A684-F22E-4E18-9CF6-CE018DB177B6}" type="presOf" srcId="{ABE0E5A0-6DF1-474F-9B10-6DB547B3FE92}" destId="{66768DB8-A8D0-414E-BDC8-405E4E472D50}" srcOrd="0" destOrd="0" presId="urn:microsoft.com/office/officeart/2005/8/layout/hierarchy1"/>
    <dgm:cxn modelId="{22388B93-3D0B-4031-8D75-43B3F4201700}" type="presOf" srcId="{E83A7CE5-AE9F-49E4-B6C8-0E55FC2998EF}" destId="{210C21A7-0B51-490D-9159-BA6B0E8A6A0A}" srcOrd="0" destOrd="0" presId="urn:microsoft.com/office/officeart/2005/8/layout/hierarchy1"/>
    <dgm:cxn modelId="{78981295-2155-441F-914C-853CF1981E9F}" type="presOf" srcId="{A6B2C6AC-0BC0-484C-8F1B-DBB300C3C99E}" destId="{26E7F40B-17C8-40BC-87C5-BD7DE2A41B80}" srcOrd="0" destOrd="0" presId="urn:microsoft.com/office/officeart/2005/8/layout/hierarchy1"/>
    <dgm:cxn modelId="{8D000F98-51CE-4B9B-BDEC-CBE2F2769F90}" type="presOf" srcId="{9277EC24-370B-40FF-9C8E-015FA1DB5046}" destId="{376CCA0E-2985-4EC2-9834-C4C490060FFB}" srcOrd="0" destOrd="0" presId="urn:microsoft.com/office/officeart/2005/8/layout/hierarchy1"/>
    <dgm:cxn modelId="{F4163F9D-5E31-48DF-BF16-544CA7F1D5A9}" type="presOf" srcId="{731DCF8C-3D8E-42B1-89B2-BEC0E9B509A7}" destId="{813E8F16-3181-4E73-9FA5-5FBD5B55EFB9}" srcOrd="0" destOrd="0" presId="urn:microsoft.com/office/officeart/2005/8/layout/hierarchy1"/>
    <dgm:cxn modelId="{31BC13AF-6FE6-4501-B5C1-1443270C8F29}" type="presOf" srcId="{356CA92F-9F95-4CFC-B496-5315FDD498D8}" destId="{85F25CE0-BCD6-4725-B419-4C43D5E99610}" srcOrd="0" destOrd="0" presId="urn:microsoft.com/office/officeart/2005/8/layout/hierarchy1"/>
    <dgm:cxn modelId="{126770B1-BF32-410F-B0C7-6CA41DDB6185}" type="presOf" srcId="{6B9EB8D0-DEFE-4B71-ADE0-3DFD2143F676}" destId="{241813C2-EE2C-4018-9B8C-23E5A5A0FF92}" srcOrd="0" destOrd="0" presId="urn:microsoft.com/office/officeart/2005/8/layout/hierarchy1"/>
    <dgm:cxn modelId="{EDA3E4B5-1D75-4768-8B47-39A0C9409AF6}" srcId="{356CA92F-9F95-4CFC-B496-5315FDD498D8}" destId="{80542158-2EFE-4070-AD99-EEB703C68510}" srcOrd="3" destOrd="0" parTransId="{5F0D42FD-C420-4017-B002-BB70E70BF15E}" sibTransId="{EB7E443A-8544-448A-82C3-2424524B53B2}"/>
    <dgm:cxn modelId="{50DA21BC-C387-4FF5-8ACC-7F389858B3D8}" srcId="{356CA92F-9F95-4CFC-B496-5315FDD498D8}" destId="{A6B2C6AC-0BC0-484C-8F1B-DBB300C3C99E}" srcOrd="2" destOrd="0" parTransId="{731DCF8C-3D8E-42B1-89B2-BEC0E9B509A7}" sibTransId="{252CA914-6498-4E91-B63C-5212F853EC09}"/>
    <dgm:cxn modelId="{817405BE-CFA3-4531-98F4-E1A27080EC55}" type="presOf" srcId="{5EEF63ED-15D8-4228-84E9-D91B26E2D0CA}" destId="{4854F293-4989-45F7-BB3A-599061D905F4}" srcOrd="0" destOrd="0" presId="urn:microsoft.com/office/officeart/2005/8/layout/hierarchy1"/>
    <dgm:cxn modelId="{CB22CCC1-B0B7-4CD3-A273-85A9DEF4D7E5}" type="presOf" srcId="{343C5729-029E-479F-997E-0EDAE0B47AFC}" destId="{3A5B5E58-CE8C-4FED-A4AD-D8947E7DDFD5}" srcOrd="0" destOrd="0" presId="urn:microsoft.com/office/officeart/2005/8/layout/hierarchy1"/>
    <dgm:cxn modelId="{A41611CE-B3F8-4AFE-AE7F-F26FBBCA9F35}" type="presOf" srcId="{9299218C-76A7-4DEC-BE1F-BD9215133929}" destId="{D82DEA8D-0769-47DD-8407-7E152CC779A6}" srcOrd="0" destOrd="0" presId="urn:microsoft.com/office/officeart/2005/8/layout/hierarchy1"/>
    <dgm:cxn modelId="{CBBD12D2-332D-46BB-A54F-1A8CBA9FA3E6}" srcId="{356CA92F-9F95-4CFC-B496-5315FDD498D8}" destId="{8C7CF58C-9D42-4C39-BE6A-50DB8E1FF7E1}" srcOrd="0" destOrd="0" parTransId="{D8020584-AB77-4A1D-BC95-8FC4FE2F8828}" sibTransId="{704071F7-4947-4BD8-8DBC-CA265E7DD7D6}"/>
    <dgm:cxn modelId="{E37994D7-111E-496B-9A3A-441969DE80A2}" type="presOf" srcId="{A0606E88-CE2F-4B8B-85C8-79E32D336D32}" destId="{D1F1C83C-BB30-4CE0-B6F7-898D220C36AE}" srcOrd="0" destOrd="0" presId="urn:microsoft.com/office/officeart/2005/8/layout/hierarchy1"/>
    <dgm:cxn modelId="{4B2E67DF-9B11-4B34-B8F1-7B4284FF46D1}" type="presOf" srcId="{A1492379-4730-4761-8E3C-6D1F80DB09E8}" destId="{8C3308FE-827C-4063-93BD-F3FD3C703E97}" srcOrd="0" destOrd="0" presId="urn:microsoft.com/office/officeart/2005/8/layout/hierarchy1"/>
    <dgm:cxn modelId="{D5D08DDF-F85F-4DF6-AFBF-93572212659A}" type="presOf" srcId="{63588ACA-E32D-4F90-B55E-A6CDF1B2411B}" destId="{4B2BF0F9-A55C-4FE2-81D9-53EE2A2796B9}" srcOrd="0" destOrd="0" presId="urn:microsoft.com/office/officeart/2005/8/layout/hierarchy1"/>
    <dgm:cxn modelId="{89930CE8-02F3-489B-9EE8-8C73E0FA5185}" srcId="{343C5729-029E-479F-997E-0EDAE0B47AFC}" destId="{9277EC24-370B-40FF-9C8E-015FA1DB5046}" srcOrd="2" destOrd="0" parTransId="{42DA1D6F-0A4B-4FAF-AF5A-6D8106DE89FB}" sibTransId="{9641C592-B456-4205-979C-379B7FA7C7A9}"/>
    <dgm:cxn modelId="{0E9A8EEE-F0BB-484A-B9EB-2A08C1F34716}" type="presOf" srcId="{274963F1-298E-41F8-B366-EA6913FA1037}" destId="{042A9210-6DE2-42AC-B518-57BFF263C278}" srcOrd="0" destOrd="0" presId="urn:microsoft.com/office/officeart/2005/8/layout/hierarchy1"/>
    <dgm:cxn modelId="{73146B41-00A1-4363-9E9A-5BA42211C87D}" type="presParOf" srcId="{66768DB8-A8D0-414E-BDC8-405E4E472D50}" destId="{CED3F9E6-CFE8-4835-9079-6A9DCA1978BC}" srcOrd="0" destOrd="0" presId="urn:microsoft.com/office/officeart/2005/8/layout/hierarchy1"/>
    <dgm:cxn modelId="{9E37AD05-6664-43E0-A6DC-673265232AE9}" type="presParOf" srcId="{CED3F9E6-CFE8-4835-9079-6A9DCA1978BC}" destId="{9E1386D9-1478-45BE-B16E-389F8FDB4B46}" srcOrd="0" destOrd="0" presId="urn:microsoft.com/office/officeart/2005/8/layout/hierarchy1"/>
    <dgm:cxn modelId="{FA06A429-B268-440B-AEFF-7933BDC4DF4C}" type="presParOf" srcId="{9E1386D9-1478-45BE-B16E-389F8FDB4B46}" destId="{E3B45872-E7D1-431A-B7FA-EF75E3DD8711}" srcOrd="0" destOrd="0" presId="urn:microsoft.com/office/officeart/2005/8/layout/hierarchy1"/>
    <dgm:cxn modelId="{53239141-7434-495A-AE44-B0B0470162F0}" type="presParOf" srcId="{9E1386D9-1478-45BE-B16E-389F8FDB4B46}" destId="{3A5B5E58-CE8C-4FED-A4AD-D8947E7DDFD5}" srcOrd="1" destOrd="0" presId="urn:microsoft.com/office/officeart/2005/8/layout/hierarchy1"/>
    <dgm:cxn modelId="{9BB2C9F1-E5F5-4ED9-ADD9-A64929CD5B83}" type="presParOf" srcId="{CED3F9E6-CFE8-4835-9079-6A9DCA1978BC}" destId="{A46880F1-342F-4289-AD5D-B2C7DD998031}" srcOrd="1" destOrd="0" presId="urn:microsoft.com/office/officeart/2005/8/layout/hierarchy1"/>
    <dgm:cxn modelId="{9CD47FA1-5778-4859-B7AF-7B45C3F0C121}" type="presParOf" srcId="{A46880F1-342F-4289-AD5D-B2C7DD998031}" destId="{4767FA86-2EF2-432C-81CF-F35796D59677}" srcOrd="0" destOrd="0" presId="urn:microsoft.com/office/officeart/2005/8/layout/hierarchy1"/>
    <dgm:cxn modelId="{E60AB185-142F-457B-9A40-9E4C0CABE81A}" type="presParOf" srcId="{A46880F1-342F-4289-AD5D-B2C7DD998031}" destId="{55510DBE-AE61-480A-A7BF-CE1C9A04F790}" srcOrd="1" destOrd="0" presId="urn:microsoft.com/office/officeart/2005/8/layout/hierarchy1"/>
    <dgm:cxn modelId="{DDB99685-DDD3-44CF-87E1-80862690F514}" type="presParOf" srcId="{55510DBE-AE61-480A-A7BF-CE1C9A04F790}" destId="{16B3126E-1F0A-4C29-AAA8-CEF8EE3FEC20}" srcOrd="0" destOrd="0" presId="urn:microsoft.com/office/officeart/2005/8/layout/hierarchy1"/>
    <dgm:cxn modelId="{F02BEDBE-8322-4B96-825A-34D18F109DA9}" type="presParOf" srcId="{16B3126E-1F0A-4C29-AAA8-CEF8EE3FEC20}" destId="{240AFB27-4471-46BD-A559-30F41C6320E1}" srcOrd="0" destOrd="0" presId="urn:microsoft.com/office/officeart/2005/8/layout/hierarchy1"/>
    <dgm:cxn modelId="{3D26CEAA-BABA-428C-89BE-2B8D3ADE2C78}" type="presParOf" srcId="{16B3126E-1F0A-4C29-AAA8-CEF8EE3FEC20}" destId="{4854F293-4989-45F7-BB3A-599061D905F4}" srcOrd="1" destOrd="0" presId="urn:microsoft.com/office/officeart/2005/8/layout/hierarchy1"/>
    <dgm:cxn modelId="{7ECCB4D9-DFD0-4ACC-A592-3BED1379BF07}" type="presParOf" srcId="{55510DBE-AE61-480A-A7BF-CE1C9A04F790}" destId="{F2BFB13D-4236-4B4E-A761-F8B493619043}" srcOrd="1" destOrd="0" presId="urn:microsoft.com/office/officeart/2005/8/layout/hierarchy1"/>
    <dgm:cxn modelId="{3BC6CF50-3E1E-4E1F-85A7-093EE35A64F2}" type="presParOf" srcId="{F2BFB13D-4236-4B4E-A761-F8B493619043}" destId="{D1F1C83C-BB30-4CE0-B6F7-898D220C36AE}" srcOrd="0" destOrd="0" presId="urn:microsoft.com/office/officeart/2005/8/layout/hierarchy1"/>
    <dgm:cxn modelId="{8C035DD8-D309-4237-AAAB-E304CDB5A683}" type="presParOf" srcId="{F2BFB13D-4236-4B4E-A761-F8B493619043}" destId="{4D7FABDF-6AD8-4E4E-A80E-2F66BE1CB276}" srcOrd="1" destOrd="0" presId="urn:microsoft.com/office/officeart/2005/8/layout/hierarchy1"/>
    <dgm:cxn modelId="{3008BC5D-5FF9-4E2A-A730-6D699037A0CB}" type="presParOf" srcId="{4D7FABDF-6AD8-4E4E-A80E-2F66BE1CB276}" destId="{D639DE85-F0A0-4C85-B1E5-60AF4DD1E97A}" srcOrd="0" destOrd="0" presId="urn:microsoft.com/office/officeart/2005/8/layout/hierarchy1"/>
    <dgm:cxn modelId="{1B94D685-A69E-4D62-B848-7727423A8555}" type="presParOf" srcId="{D639DE85-F0A0-4C85-B1E5-60AF4DD1E97A}" destId="{FE15C023-6C8B-4E0F-9409-361BB7EAE74C}" srcOrd="0" destOrd="0" presId="urn:microsoft.com/office/officeart/2005/8/layout/hierarchy1"/>
    <dgm:cxn modelId="{F40137D8-E956-44AB-853F-C13825C6F4B9}" type="presParOf" srcId="{D639DE85-F0A0-4C85-B1E5-60AF4DD1E97A}" destId="{8C3308FE-827C-4063-93BD-F3FD3C703E97}" srcOrd="1" destOrd="0" presId="urn:microsoft.com/office/officeart/2005/8/layout/hierarchy1"/>
    <dgm:cxn modelId="{EB1630DE-AC75-4306-B64F-56E4113F16BF}" type="presParOf" srcId="{4D7FABDF-6AD8-4E4E-A80E-2F66BE1CB276}" destId="{A1A22168-5B72-4FB5-AF9E-94D8FEFFD20B}" srcOrd="1" destOrd="0" presId="urn:microsoft.com/office/officeart/2005/8/layout/hierarchy1"/>
    <dgm:cxn modelId="{9B2D5D9E-BF2B-49DC-BC32-D01D856E6706}" type="presParOf" srcId="{F2BFB13D-4236-4B4E-A761-F8B493619043}" destId="{042A9210-6DE2-42AC-B518-57BFF263C278}" srcOrd="2" destOrd="0" presId="urn:microsoft.com/office/officeart/2005/8/layout/hierarchy1"/>
    <dgm:cxn modelId="{783AF534-9317-4442-A21D-2428807DB276}" type="presParOf" srcId="{F2BFB13D-4236-4B4E-A761-F8B493619043}" destId="{1F953358-1F30-497F-B6ED-8805CC5224D4}" srcOrd="3" destOrd="0" presId="urn:microsoft.com/office/officeart/2005/8/layout/hierarchy1"/>
    <dgm:cxn modelId="{B12B13C7-C714-4DD4-9E58-4FB0CD026616}" type="presParOf" srcId="{1F953358-1F30-497F-B6ED-8805CC5224D4}" destId="{4B8977DD-2A65-441B-A549-36BB55D6E628}" srcOrd="0" destOrd="0" presId="urn:microsoft.com/office/officeart/2005/8/layout/hierarchy1"/>
    <dgm:cxn modelId="{1C38B256-BDE7-47E4-AD32-928C8532A03B}" type="presParOf" srcId="{4B8977DD-2A65-441B-A549-36BB55D6E628}" destId="{36694AAB-1935-4494-BDFB-1EE92E807EC2}" srcOrd="0" destOrd="0" presId="urn:microsoft.com/office/officeart/2005/8/layout/hierarchy1"/>
    <dgm:cxn modelId="{11C30C6F-A9AB-4EF7-85C7-C00292834A65}" type="presParOf" srcId="{4B8977DD-2A65-441B-A549-36BB55D6E628}" destId="{CCBFEA22-71F9-4D69-BF2C-5B35FF2627B2}" srcOrd="1" destOrd="0" presId="urn:microsoft.com/office/officeart/2005/8/layout/hierarchy1"/>
    <dgm:cxn modelId="{48CCF45D-9607-4D03-B01F-CF04C7F79205}" type="presParOf" srcId="{1F953358-1F30-497F-B6ED-8805CC5224D4}" destId="{B410C56C-C741-4486-AEAF-75A8F250BED7}" srcOrd="1" destOrd="0" presId="urn:microsoft.com/office/officeart/2005/8/layout/hierarchy1"/>
    <dgm:cxn modelId="{1C0E0096-0294-41DC-9D1A-C4A6E0659521}" type="presParOf" srcId="{F2BFB13D-4236-4B4E-A761-F8B493619043}" destId="{30A2161B-7DE8-47A6-BA22-B200473CF846}" srcOrd="4" destOrd="0" presId="urn:microsoft.com/office/officeart/2005/8/layout/hierarchy1"/>
    <dgm:cxn modelId="{1B6801C4-5C35-413A-8947-61660608BAC8}" type="presParOf" srcId="{F2BFB13D-4236-4B4E-A761-F8B493619043}" destId="{B7C8E74C-43B7-4D51-9CD4-64E7DCCD6BCF}" srcOrd="5" destOrd="0" presId="urn:microsoft.com/office/officeart/2005/8/layout/hierarchy1"/>
    <dgm:cxn modelId="{FE97CEF5-636C-47DE-8607-643C1C9391E2}" type="presParOf" srcId="{B7C8E74C-43B7-4D51-9CD4-64E7DCCD6BCF}" destId="{9942379A-AAAC-420F-B4E8-5B9B29FD5C12}" srcOrd="0" destOrd="0" presId="urn:microsoft.com/office/officeart/2005/8/layout/hierarchy1"/>
    <dgm:cxn modelId="{4091C628-0B6C-49E3-8A8E-99B356665821}" type="presParOf" srcId="{9942379A-AAAC-420F-B4E8-5B9B29FD5C12}" destId="{24D224D5-4EF8-45CF-B249-883E788484D7}" srcOrd="0" destOrd="0" presId="urn:microsoft.com/office/officeart/2005/8/layout/hierarchy1"/>
    <dgm:cxn modelId="{4C56BA2B-5705-4FE6-B142-BB37A3B7DAF2}" type="presParOf" srcId="{9942379A-AAAC-420F-B4E8-5B9B29FD5C12}" destId="{D82DEA8D-0769-47DD-8407-7E152CC779A6}" srcOrd="1" destOrd="0" presId="urn:microsoft.com/office/officeart/2005/8/layout/hierarchy1"/>
    <dgm:cxn modelId="{C70DED66-5886-45FE-A287-635C818B44B4}" type="presParOf" srcId="{B7C8E74C-43B7-4D51-9CD4-64E7DCCD6BCF}" destId="{57C5A5C3-4017-4C34-967E-96AC3CD7495D}" srcOrd="1" destOrd="0" presId="urn:microsoft.com/office/officeart/2005/8/layout/hierarchy1"/>
    <dgm:cxn modelId="{935FC55E-78E7-4CD4-B2B6-47DD81D4F10B}" type="presParOf" srcId="{F2BFB13D-4236-4B4E-A761-F8B493619043}" destId="{62103C47-01ED-4BFD-9404-99AFB05D70EC}" srcOrd="6" destOrd="0" presId="urn:microsoft.com/office/officeart/2005/8/layout/hierarchy1"/>
    <dgm:cxn modelId="{2F401563-3635-45BE-A428-371FC045D52E}" type="presParOf" srcId="{F2BFB13D-4236-4B4E-A761-F8B493619043}" destId="{60222866-D691-49F0-BBB4-1C6CED66BD61}" srcOrd="7" destOrd="0" presId="urn:microsoft.com/office/officeart/2005/8/layout/hierarchy1"/>
    <dgm:cxn modelId="{01ED5F75-DCC4-426C-85E4-CC7992E1368E}" type="presParOf" srcId="{60222866-D691-49F0-BBB4-1C6CED66BD61}" destId="{BD4373D9-D375-4A51-9771-EB8BBF82890D}" srcOrd="0" destOrd="0" presId="urn:microsoft.com/office/officeart/2005/8/layout/hierarchy1"/>
    <dgm:cxn modelId="{95487686-6C47-4E29-B2A6-237A64EE8770}" type="presParOf" srcId="{BD4373D9-D375-4A51-9771-EB8BBF82890D}" destId="{33F9ABE3-9FBB-451E-B599-BF5C6B7B16E3}" srcOrd="0" destOrd="0" presId="urn:microsoft.com/office/officeart/2005/8/layout/hierarchy1"/>
    <dgm:cxn modelId="{289FEE0F-99F6-4FCA-B1FB-501E76ECB539}" type="presParOf" srcId="{BD4373D9-D375-4A51-9771-EB8BBF82890D}" destId="{241813C2-EE2C-4018-9B8C-23E5A5A0FF92}" srcOrd="1" destOrd="0" presId="urn:microsoft.com/office/officeart/2005/8/layout/hierarchy1"/>
    <dgm:cxn modelId="{4AAC7933-B20D-4548-9AC6-3A128BA4FC4C}" type="presParOf" srcId="{60222866-D691-49F0-BBB4-1C6CED66BD61}" destId="{B03AF3CA-8835-4BD8-A3B2-38F99CE16F90}" srcOrd="1" destOrd="0" presId="urn:microsoft.com/office/officeart/2005/8/layout/hierarchy1"/>
    <dgm:cxn modelId="{64ECA891-8153-448F-8D6A-BC3019B46981}" type="presParOf" srcId="{A46880F1-342F-4289-AD5D-B2C7DD998031}" destId="{4B2BF0F9-A55C-4FE2-81D9-53EE2A2796B9}" srcOrd="2" destOrd="0" presId="urn:microsoft.com/office/officeart/2005/8/layout/hierarchy1"/>
    <dgm:cxn modelId="{3BCAE06D-DEBE-4E06-8682-679B814B150E}" type="presParOf" srcId="{A46880F1-342F-4289-AD5D-B2C7DD998031}" destId="{FBA58883-D414-4ED8-AD72-A917F8324360}" srcOrd="3" destOrd="0" presId="urn:microsoft.com/office/officeart/2005/8/layout/hierarchy1"/>
    <dgm:cxn modelId="{97908592-DB16-468F-95C8-A68FFBCA680A}" type="presParOf" srcId="{FBA58883-D414-4ED8-AD72-A917F8324360}" destId="{12AB5FD5-E485-459E-BEFF-BEB95EFA25BC}" srcOrd="0" destOrd="0" presId="urn:microsoft.com/office/officeart/2005/8/layout/hierarchy1"/>
    <dgm:cxn modelId="{450FC52E-AF33-40FE-93E3-03F95F4F9B15}" type="presParOf" srcId="{12AB5FD5-E485-459E-BEFF-BEB95EFA25BC}" destId="{2A688F27-FE8A-40CC-BFC0-7A77B21F7D8B}" srcOrd="0" destOrd="0" presId="urn:microsoft.com/office/officeart/2005/8/layout/hierarchy1"/>
    <dgm:cxn modelId="{2718E773-7556-4731-9053-17CE80316127}" type="presParOf" srcId="{12AB5FD5-E485-459E-BEFF-BEB95EFA25BC}" destId="{85F25CE0-BCD6-4725-B419-4C43D5E99610}" srcOrd="1" destOrd="0" presId="urn:microsoft.com/office/officeart/2005/8/layout/hierarchy1"/>
    <dgm:cxn modelId="{BC2693EE-090F-4697-941E-7FFCCE4D97A2}" type="presParOf" srcId="{FBA58883-D414-4ED8-AD72-A917F8324360}" destId="{D088B1EA-7352-4376-81DD-EDEF8FB363D4}" srcOrd="1" destOrd="0" presId="urn:microsoft.com/office/officeart/2005/8/layout/hierarchy1"/>
    <dgm:cxn modelId="{71FCF7EF-2C96-4261-86E2-9AB2DB7472E4}" type="presParOf" srcId="{D088B1EA-7352-4376-81DD-EDEF8FB363D4}" destId="{FCB505FF-AB43-452D-A271-24CF3B1EF7B9}" srcOrd="0" destOrd="0" presId="urn:microsoft.com/office/officeart/2005/8/layout/hierarchy1"/>
    <dgm:cxn modelId="{40DC447C-44F0-43A2-8FEE-73EAEAB13724}" type="presParOf" srcId="{D088B1EA-7352-4376-81DD-EDEF8FB363D4}" destId="{050CD724-2CC1-41F6-A320-18DC7C411C05}" srcOrd="1" destOrd="0" presId="urn:microsoft.com/office/officeart/2005/8/layout/hierarchy1"/>
    <dgm:cxn modelId="{126A7CBC-37CC-449B-969B-65353FB94398}" type="presParOf" srcId="{050CD724-2CC1-41F6-A320-18DC7C411C05}" destId="{1E1E1232-5250-429B-B814-3FF3A3BE53E5}" srcOrd="0" destOrd="0" presId="urn:microsoft.com/office/officeart/2005/8/layout/hierarchy1"/>
    <dgm:cxn modelId="{1F4FE7C2-5D07-4367-A5E3-B6D13666F62B}" type="presParOf" srcId="{1E1E1232-5250-429B-B814-3FF3A3BE53E5}" destId="{0ACDC217-700C-4107-B91A-7D7ABE54EEC4}" srcOrd="0" destOrd="0" presId="urn:microsoft.com/office/officeart/2005/8/layout/hierarchy1"/>
    <dgm:cxn modelId="{02A896F4-B46F-4EFA-BF8F-1A74B22757EF}" type="presParOf" srcId="{1E1E1232-5250-429B-B814-3FF3A3BE53E5}" destId="{C72927F3-E065-4C9E-AF50-DD6A8EBC6A97}" srcOrd="1" destOrd="0" presId="urn:microsoft.com/office/officeart/2005/8/layout/hierarchy1"/>
    <dgm:cxn modelId="{8ABA9608-000E-408D-9667-3D4BA3858DB4}" type="presParOf" srcId="{050CD724-2CC1-41F6-A320-18DC7C411C05}" destId="{4AE6EEAD-4A8E-42EF-95CB-411EEFCD1187}" srcOrd="1" destOrd="0" presId="urn:microsoft.com/office/officeart/2005/8/layout/hierarchy1"/>
    <dgm:cxn modelId="{25AAA42F-281D-420E-B852-BADEA7A426B7}" type="presParOf" srcId="{D088B1EA-7352-4376-81DD-EDEF8FB363D4}" destId="{210C21A7-0B51-490D-9159-BA6B0E8A6A0A}" srcOrd="2" destOrd="0" presId="urn:microsoft.com/office/officeart/2005/8/layout/hierarchy1"/>
    <dgm:cxn modelId="{F38CF99B-B4A1-4B31-8648-C3D22525DAEC}" type="presParOf" srcId="{D088B1EA-7352-4376-81DD-EDEF8FB363D4}" destId="{37ADD0AA-C208-43D0-922F-BB8274A7BCF2}" srcOrd="3" destOrd="0" presId="urn:microsoft.com/office/officeart/2005/8/layout/hierarchy1"/>
    <dgm:cxn modelId="{98B7CFBF-6494-4925-BA6C-41833646DB95}" type="presParOf" srcId="{37ADD0AA-C208-43D0-922F-BB8274A7BCF2}" destId="{CEF4B7E9-DDD1-45A2-B6FB-114078D8EC97}" srcOrd="0" destOrd="0" presId="urn:microsoft.com/office/officeart/2005/8/layout/hierarchy1"/>
    <dgm:cxn modelId="{3272A1AB-28FC-42F1-90BD-0F626C96F60D}" type="presParOf" srcId="{CEF4B7E9-DDD1-45A2-B6FB-114078D8EC97}" destId="{0C11F6CE-36CC-4381-B6B9-8F4E475BDD29}" srcOrd="0" destOrd="0" presId="urn:microsoft.com/office/officeart/2005/8/layout/hierarchy1"/>
    <dgm:cxn modelId="{261F850C-74C0-4D36-A924-D464F9FE9D0C}" type="presParOf" srcId="{CEF4B7E9-DDD1-45A2-B6FB-114078D8EC97}" destId="{DCBD741F-E50E-4DBB-B52D-1C9FCE850037}" srcOrd="1" destOrd="0" presId="urn:microsoft.com/office/officeart/2005/8/layout/hierarchy1"/>
    <dgm:cxn modelId="{943CBA76-5CD9-42DF-A38E-08F0157A82FA}" type="presParOf" srcId="{37ADD0AA-C208-43D0-922F-BB8274A7BCF2}" destId="{994187AB-FE13-4F53-A38C-37F0308CD40E}" srcOrd="1" destOrd="0" presId="urn:microsoft.com/office/officeart/2005/8/layout/hierarchy1"/>
    <dgm:cxn modelId="{B8CA62F3-9DEF-492F-B5F0-EED78F8C01DB}" type="presParOf" srcId="{D088B1EA-7352-4376-81DD-EDEF8FB363D4}" destId="{813E8F16-3181-4E73-9FA5-5FBD5B55EFB9}" srcOrd="4" destOrd="0" presId="urn:microsoft.com/office/officeart/2005/8/layout/hierarchy1"/>
    <dgm:cxn modelId="{429A711C-589C-4C16-8FDF-5D75742906DA}" type="presParOf" srcId="{D088B1EA-7352-4376-81DD-EDEF8FB363D4}" destId="{1A5CBEF6-E54F-4DF5-BD70-6906CD5865D9}" srcOrd="5" destOrd="0" presId="urn:microsoft.com/office/officeart/2005/8/layout/hierarchy1"/>
    <dgm:cxn modelId="{1F59BD90-B731-4B8B-B124-1BB9585AE587}" type="presParOf" srcId="{1A5CBEF6-E54F-4DF5-BD70-6906CD5865D9}" destId="{D85E59E9-132F-4FE2-BDF5-EDD54F292BC9}" srcOrd="0" destOrd="0" presId="urn:microsoft.com/office/officeart/2005/8/layout/hierarchy1"/>
    <dgm:cxn modelId="{A3EB58B0-7A17-46D5-8D27-1F6E24101369}" type="presParOf" srcId="{D85E59E9-132F-4FE2-BDF5-EDD54F292BC9}" destId="{2A9A78D7-10C8-44DA-A5B8-54A7A113ABB9}" srcOrd="0" destOrd="0" presId="urn:microsoft.com/office/officeart/2005/8/layout/hierarchy1"/>
    <dgm:cxn modelId="{5A04D79B-346D-414F-BBD3-71CD80ABACDB}" type="presParOf" srcId="{D85E59E9-132F-4FE2-BDF5-EDD54F292BC9}" destId="{26E7F40B-17C8-40BC-87C5-BD7DE2A41B80}" srcOrd="1" destOrd="0" presId="urn:microsoft.com/office/officeart/2005/8/layout/hierarchy1"/>
    <dgm:cxn modelId="{6F2A65F3-9606-4EBF-BDBF-72593DB6372A}" type="presParOf" srcId="{1A5CBEF6-E54F-4DF5-BD70-6906CD5865D9}" destId="{8C92983E-9465-48EC-AAA4-75C1045EDA69}" srcOrd="1" destOrd="0" presId="urn:microsoft.com/office/officeart/2005/8/layout/hierarchy1"/>
    <dgm:cxn modelId="{8991A05E-79C0-430C-AA88-99DD8D54037B}" type="presParOf" srcId="{D088B1EA-7352-4376-81DD-EDEF8FB363D4}" destId="{959DCD18-A455-4FE9-A8DC-C7D2DFA01E62}" srcOrd="6" destOrd="0" presId="urn:microsoft.com/office/officeart/2005/8/layout/hierarchy1"/>
    <dgm:cxn modelId="{1BB05DBB-6749-422C-9357-6390779A3F9F}" type="presParOf" srcId="{D088B1EA-7352-4376-81DD-EDEF8FB363D4}" destId="{8283579A-7747-4934-BA68-A9B0695F6E86}" srcOrd="7" destOrd="0" presId="urn:microsoft.com/office/officeart/2005/8/layout/hierarchy1"/>
    <dgm:cxn modelId="{93C8B352-5F00-4041-9075-8D68B495EE38}" type="presParOf" srcId="{8283579A-7747-4934-BA68-A9B0695F6E86}" destId="{7D984FE8-4F1F-4EF5-A7EF-C090121747E3}" srcOrd="0" destOrd="0" presId="urn:microsoft.com/office/officeart/2005/8/layout/hierarchy1"/>
    <dgm:cxn modelId="{99A4C58F-518F-4921-A268-C461215BB1E8}" type="presParOf" srcId="{7D984FE8-4F1F-4EF5-A7EF-C090121747E3}" destId="{2AF968B8-3FA2-4404-A19F-2545C7313C29}" srcOrd="0" destOrd="0" presId="urn:microsoft.com/office/officeart/2005/8/layout/hierarchy1"/>
    <dgm:cxn modelId="{3594AE8F-BABF-4132-899D-7F207520594D}" type="presParOf" srcId="{7D984FE8-4F1F-4EF5-A7EF-C090121747E3}" destId="{24C2BEB0-A824-4740-817F-40B72A15CFA8}" srcOrd="1" destOrd="0" presId="urn:microsoft.com/office/officeart/2005/8/layout/hierarchy1"/>
    <dgm:cxn modelId="{185A2590-4D57-4EFB-A57C-BD4B2B46500D}" type="presParOf" srcId="{8283579A-7747-4934-BA68-A9B0695F6E86}" destId="{1AF1ED49-BCAC-406A-89EC-57D66D6CF930}" srcOrd="1" destOrd="0" presId="urn:microsoft.com/office/officeart/2005/8/layout/hierarchy1"/>
    <dgm:cxn modelId="{63677A76-634D-47D9-9E61-B345DC2C7199}" type="presParOf" srcId="{A46880F1-342F-4289-AD5D-B2C7DD998031}" destId="{DA14DD40-1BCE-40F7-8DED-969C4F5DD43C}" srcOrd="4" destOrd="0" presId="urn:microsoft.com/office/officeart/2005/8/layout/hierarchy1"/>
    <dgm:cxn modelId="{8479E329-A772-4BFC-8D91-06B6DE00CA2D}" type="presParOf" srcId="{A46880F1-342F-4289-AD5D-B2C7DD998031}" destId="{D924588E-C075-4B47-AC10-0D9ACA6CFD07}" srcOrd="5" destOrd="0" presId="urn:microsoft.com/office/officeart/2005/8/layout/hierarchy1"/>
    <dgm:cxn modelId="{3F8FEE64-C9E7-4F62-AB72-A1D8B4F5E3B5}" type="presParOf" srcId="{D924588E-C075-4B47-AC10-0D9ACA6CFD07}" destId="{5212DBF3-18B7-4D0E-90C4-442EF864EC05}" srcOrd="0" destOrd="0" presId="urn:microsoft.com/office/officeart/2005/8/layout/hierarchy1"/>
    <dgm:cxn modelId="{F8DE5C7E-4E80-4EFE-A777-EEDF039DC0F2}" type="presParOf" srcId="{5212DBF3-18B7-4D0E-90C4-442EF864EC05}" destId="{BB2F09F4-DFE0-482F-9A11-83F8D4B00828}" srcOrd="0" destOrd="0" presId="urn:microsoft.com/office/officeart/2005/8/layout/hierarchy1"/>
    <dgm:cxn modelId="{AF80E8C9-6808-47A6-BA98-6329E884FB33}" type="presParOf" srcId="{5212DBF3-18B7-4D0E-90C4-442EF864EC05}" destId="{376CCA0E-2985-4EC2-9834-C4C490060FFB}" srcOrd="1" destOrd="0" presId="urn:microsoft.com/office/officeart/2005/8/layout/hierarchy1"/>
    <dgm:cxn modelId="{A6711DA9-C4E7-4E8F-9E57-02F4EA19FFF1}" type="presParOf" srcId="{D924588E-C075-4B47-AC10-0D9ACA6CFD07}" destId="{F1BADFAE-1C48-4A2D-9C7C-288A97545C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B395F-B14D-4186-9CD7-70436F03FF68}">
      <dsp:nvSpPr>
        <dsp:cNvPr id="0" name=""/>
        <dsp:cNvSpPr/>
      </dsp:nvSpPr>
      <dsp:spPr>
        <a:xfrm>
          <a:off x="2793057" y="2348738"/>
          <a:ext cx="91440" cy="256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9E6C7-8B39-4863-B75A-23934BEC4CDC}">
      <dsp:nvSpPr>
        <dsp:cNvPr id="0" name=""/>
        <dsp:cNvSpPr/>
      </dsp:nvSpPr>
      <dsp:spPr>
        <a:xfrm>
          <a:off x="2793057" y="1480200"/>
          <a:ext cx="91440" cy="256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5A3FA-9EAA-4E2C-AF50-ADB90E4D88FF}">
      <dsp:nvSpPr>
        <dsp:cNvPr id="0" name=""/>
        <dsp:cNvSpPr/>
      </dsp:nvSpPr>
      <dsp:spPr>
        <a:xfrm>
          <a:off x="2098684" y="611661"/>
          <a:ext cx="740092" cy="256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45"/>
              </a:lnTo>
              <a:lnTo>
                <a:pt x="740092" y="128445"/>
              </a:lnTo>
              <a:lnTo>
                <a:pt x="740092" y="256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757AF-B17E-4D63-B7A7-E56D53CAC7C1}">
      <dsp:nvSpPr>
        <dsp:cNvPr id="0" name=""/>
        <dsp:cNvSpPr/>
      </dsp:nvSpPr>
      <dsp:spPr>
        <a:xfrm>
          <a:off x="1312872" y="1480200"/>
          <a:ext cx="91440" cy="256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68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326AA-447C-4EAA-B88F-89DB4B7B5861}">
      <dsp:nvSpPr>
        <dsp:cNvPr id="0" name=""/>
        <dsp:cNvSpPr/>
      </dsp:nvSpPr>
      <dsp:spPr>
        <a:xfrm>
          <a:off x="1358592" y="611661"/>
          <a:ext cx="740092" cy="256891"/>
        </a:xfrm>
        <a:custGeom>
          <a:avLst/>
          <a:gdLst/>
          <a:ahLst/>
          <a:cxnLst/>
          <a:rect l="0" t="0" r="0" b="0"/>
          <a:pathLst>
            <a:path>
              <a:moveTo>
                <a:pt x="740092" y="0"/>
              </a:moveTo>
              <a:lnTo>
                <a:pt x="740092" y="128445"/>
              </a:lnTo>
              <a:lnTo>
                <a:pt x="0" y="128445"/>
              </a:lnTo>
              <a:lnTo>
                <a:pt x="0" y="2568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C4E7B-1E65-43C0-95B9-4054352A7FDE}">
      <dsp:nvSpPr>
        <dsp:cNvPr id="0" name=""/>
        <dsp:cNvSpPr/>
      </dsp:nvSpPr>
      <dsp:spPr>
        <a:xfrm>
          <a:off x="1487038" y="14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Vedoucí obchodu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487038" y="14"/>
        <a:ext cx="1223293" cy="611646"/>
      </dsp:txXfrm>
    </dsp:sp>
    <dsp:sp modelId="{E5CFE276-9156-47F6-AF7B-C5DFD942A410}">
      <dsp:nvSpPr>
        <dsp:cNvPr id="0" name=""/>
        <dsp:cNvSpPr/>
      </dsp:nvSpPr>
      <dsp:spPr>
        <a:xfrm>
          <a:off x="746945" y="868553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Účetní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746945" y="868553"/>
        <a:ext cx="1223293" cy="611646"/>
      </dsp:txXfrm>
    </dsp:sp>
    <dsp:sp modelId="{5731CA5F-B694-41EB-8742-FECE5A4C3523}">
      <dsp:nvSpPr>
        <dsp:cNvPr id="0" name=""/>
        <dsp:cNvSpPr/>
      </dsp:nvSpPr>
      <dsp:spPr>
        <a:xfrm>
          <a:off x="746945" y="1737091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Pokladní 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746945" y="1737091"/>
        <a:ext cx="1223293" cy="611646"/>
      </dsp:txXfrm>
    </dsp:sp>
    <dsp:sp modelId="{D8CE8A70-F6A6-46F0-ABA9-7977914D14FA}">
      <dsp:nvSpPr>
        <dsp:cNvPr id="0" name=""/>
        <dsp:cNvSpPr/>
      </dsp:nvSpPr>
      <dsp:spPr>
        <a:xfrm>
          <a:off x="2227130" y="868553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Nákupčí 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227130" y="868553"/>
        <a:ext cx="1223293" cy="611646"/>
      </dsp:txXfrm>
    </dsp:sp>
    <dsp:sp modelId="{C8373B63-DAD4-45B6-BD61-E78263FF703C}">
      <dsp:nvSpPr>
        <dsp:cNvPr id="0" name=""/>
        <dsp:cNvSpPr/>
      </dsp:nvSpPr>
      <dsp:spPr>
        <a:xfrm>
          <a:off x="2227130" y="1737091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Správce 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227130" y="1737091"/>
        <a:ext cx="1223293" cy="611646"/>
      </dsp:txXfrm>
    </dsp:sp>
    <dsp:sp modelId="{F5B25ED5-7952-4E90-B2E5-0DFE163599EA}">
      <dsp:nvSpPr>
        <dsp:cNvPr id="0" name=""/>
        <dsp:cNvSpPr/>
      </dsp:nvSpPr>
      <dsp:spPr>
        <a:xfrm>
          <a:off x="2227130" y="2605630"/>
          <a:ext cx="1223293" cy="61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3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3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Skladník </a:t>
          </a:r>
          <a:endParaRPr kumimoji="0" lang="cs-CZ" altLang="cs-CZ" sz="1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2227130" y="2605630"/>
        <a:ext cx="1223293" cy="611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A5FEB-C118-4965-B9FE-0379957A8F0B}">
      <dsp:nvSpPr>
        <dsp:cNvPr id="0" name=""/>
        <dsp:cNvSpPr/>
      </dsp:nvSpPr>
      <dsp:spPr>
        <a:xfrm>
          <a:off x="2213768" y="1553946"/>
          <a:ext cx="1834385" cy="159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91"/>
              </a:lnTo>
              <a:lnTo>
                <a:pt x="1834385" y="79591"/>
              </a:lnTo>
              <a:lnTo>
                <a:pt x="1834385" y="159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C3C60-F80E-4474-BF36-7ECB4FE725F0}">
      <dsp:nvSpPr>
        <dsp:cNvPr id="0" name=""/>
        <dsp:cNvSpPr/>
      </dsp:nvSpPr>
      <dsp:spPr>
        <a:xfrm>
          <a:off x="2213768" y="1553946"/>
          <a:ext cx="917192" cy="159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591"/>
              </a:lnTo>
              <a:lnTo>
                <a:pt x="917192" y="79591"/>
              </a:lnTo>
              <a:lnTo>
                <a:pt x="917192" y="159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A2DED-333E-4225-9D90-097C44E69E4E}">
      <dsp:nvSpPr>
        <dsp:cNvPr id="0" name=""/>
        <dsp:cNvSpPr/>
      </dsp:nvSpPr>
      <dsp:spPr>
        <a:xfrm>
          <a:off x="2168048" y="1553946"/>
          <a:ext cx="91440" cy="1591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B8E38-EA5C-488B-9A7B-5FF50074C1E6}">
      <dsp:nvSpPr>
        <dsp:cNvPr id="0" name=""/>
        <dsp:cNvSpPr/>
      </dsp:nvSpPr>
      <dsp:spPr>
        <a:xfrm>
          <a:off x="1296575" y="1553946"/>
          <a:ext cx="917192" cy="159182"/>
        </a:xfrm>
        <a:custGeom>
          <a:avLst/>
          <a:gdLst/>
          <a:ahLst/>
          <a:cxnLst/>
          <a:rect l="0" t="0" r="0" b="0"/>
          <a:pathLst>
            <a:path>
              <a:moveTo>
                <a:pt x="917192" y="0"/>
              </a:moveTo>
              <a:lnTo>
                <a:pt x="917192" y="79591"/>
              </a:lnTo>
              <a:lnTo>
                <a:pt x="0" y="79591"/>
              </a:lnTo>
              <a:lnTo>
                <a:pt x="0" y="159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FB0FAA-0930-43BA-9846-FB583FF7FADC}">
      <dsp:nvSpPr>
        <dsp:cNvPr id="0" name=""/>
        <dsp:cNvSpPr/>
      </dsp:nvSpPr>
      <dsp:spPr>
        <a:xfrm>
          <a:off x="379383" y="1553946"/>
          <a:ext cx="1834385" cy="159182"/>
        </a:xfrm>
        <a:custGeom>
          <a:avLst/>
          <a:gdLst/>
          <a:ahLst/>
          <a:cxnLst/>
          <a:rect l="0" t="0" r="0" b="0"/>
          <a:pathLst>
            <a:path>
              <a:moveTo>
                <a:pt x="1834385" y="0"/>
              </a:moveTo>
              <a:lnTo>
                <a:pt x="1834385" y="79591"/>
              </a:lnTo>
              <a:lnTo>
                <a:pt x="0" y="79591"/>
              </a:lnTo>
              <a:lnTo>
                <a:pt x="0" y="159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0A9F4-3D9B-4F35-8E0E-243680C9C326}">
      <dsp:nvSpPr>
        <dsp:cNvPr id="0" name=""/>
        <dsp:cNvSpPr/>
      </dsp:nvSpPr>
      <dsp:spPr>
        <a:xfrm>
          <a:off x="1834763" y="1174941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Vedoucí obchodu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834763" y="1174941"/>
        <a:ext cx="758010" cy="379005"/>
      </dsp:txXfrm>
    </dsp:sp>
    <dsp:sp modelId="{2C06D2A9-507D-49A2-BA77-A0E55E7552A4}">
      <dsp:nvSpPr>
        <dsp:cNvPr id="0" name=""/>
        <dsp:cNvSpPr/>
      </dsp:nvSpPr>
      <dsp:spPr>
        <a:xfrm>
          <a:off x="378" y="1713128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Pokladní 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78" y="1713128"/>
        <a:ext cx="758010" cy="379005"/>
      </dsp:txXfrm>
    </dsp:sp>
    <dsp:sp modelId="{A5839EE2-4BB0-46CC-AFDF-3C796E50EC30}">
      <dsp:nvSpPr>
        <dsp:cNvPr id="0" name=""/>
        <dsp:cNvSpPr/>
      </dsp:nvSpPr>
      <dsp:spPr>
        <a:xfrm>
          <a:off x="917570" y="1713128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rPr>
            <a:t>Účetní </a:t>
          </a: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917570" y="1713128"/>
        <a:ext cx="758010" cy="379005"/>
      </dsp:txXfrm>
    </dsp:sp>
    <dsp:sp modelId="{11182DA9-43EC-42CF-9F5A-CECFD19D6FA2}">
      <dsp:nvSpPr>
        <dsp:cNvPr id="0" name=""/>
        <dsp:cNvSpPr/>
      </dsp:nvSpPr>
      <dsp:spPr>
        <a:xfrm>
          <a:off x="1834763" y="1713128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Nákupčí </a:t>
          </a:r>
        </a:p>
      </dsp:txBody>
      <dsp:txXfrm>
        <a:off x="1834763" y="1713128"/>
        <a:ext cx="758010" cy="379005"/>
      </dsp:txXfrm>
    </dsp:sp>
    <dsp:sp modelId="{61E2B21F-9B51-4B49-B407-B8BA53562CAA}">
      <dsp:nvSpPr>
        <dsp:cNvPr id="0" name=""/>
        <dsp:cNvSpPr/>
      </dsp:nvSpPr>
      <dsp:spPr>
        <a:xfrm>
          <a:off x="2751955" y="1713128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Správce </a:t>
          </a:r>
        </a:p>
      </dsp:txBody>
      <dsp:txXfrm>
        <a:off x="2751955" y="1713128"/>
        <a:ext cx="758010" cy="379005"/>
      </dsp:txXfrm>
    </dsp:sp>
    <dsp:sp modelId="{BFEAE0BD-651B-4D1F-B76A-B07516014C82}">
      <dsp:nvSpPr>
        <dsp:cNvPr id="0" name=""/>
        <dsp:cNvSpPr/>
      </dsp:nvSpPr>
      <dsp:spPr>
        <a:xfrm>
          <a:off x="3669148" y="1713128"/>
          <a:ext cx="758010" cy="3790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8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8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Skladník</a:t>
          </a:r>
        </a:p>
      </dsp:txBody>
      <dsp:txXfrm>
        <a:off x="3669148" y="1713128"/>
        <a:ext cx="758010" cy="3790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08655-B799-4BBD-B7FB-FBF7C7BFC4C2}">
      <dsp:nvSpPr>
        <dsp:cNvPr id="0" name=""/>
        <dsp:cNvSpPr/>
      </dsp:nvSpPr>
      <dsp:spPr>
        <a:xfrm>
          <a:off x="4572000" y="1122038"/>
          <a:ext cx="2711360" cy="470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283"/>
              </a:lnTo>
              <a:lnTo>
                <a:pt x="2711360" y="235283"/>
              </a:lnTo>
              <a:lnTo>
                <a:pt x="2711360" y="4705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FE499-85B8-47C4-B2B5-7A6D1D424EF9}">
      <dsp:nvSpPr>
        <dsp:cNvPr id="0" name=""/>
        <dsp:cNvSpPr/>
      </dsp:nvSpPr>
      <dsp:spPr>
        <a:xfrm>
          <a:off x="4526280" y="1122038"/>
          <a:ext cx="91440" cy="470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05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DFBF62-260A-48F4-B9FA-08A19FDE1B2C}">
      <dsp:nvSpPr>
        <dsp:cNvPr id="0" name=""/>
        <dsp:cNvSpPr/>
      </dsp:nvSpPr>
      <dsp:spPr>
        <a:xfrm>
          <a:off x="1860639" y="1122038"/>
          <a:ext cx="2711360" cy="470566"/>
        </a:xfrm>
        <a:custGeom>
          <a:avLst/>
          <a:gdLst/>
          <a:ahLst/>
          <a:cxnLst/>
          <a:rect l="0" t="0" r="0" b="0"/>
          <a:pathLst>
            <a:path>
              <a:moveTo>
                <a:pt x="2711360" y="0"/>
              </a:moveTo>
              <a:lnTo>
                <a:pt x="2711360" y="235283"/>
              </a:lnTo>
              <a:lnTo>
                <a:pt x="0" y="235283"/>
              </a:lnTo>
              <a:lnTo>
                <a:pt x="0" y="47056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BEA22B-A06C-4294-B9E4-E41582AD722A}">
      <dsp:nvSpPr>
        <dsp:cNvPr id="0" name=""/>
        <dsp:cNvSpPr/>
      </dsp:nvSpPr>
      <dsp:spPr>
        <a:xfrm>
          <a:off x="3451603" y="1641"/>
          <a:ext cx="2240793" cy="1120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vedoucí</a:t>
          </a:r>
          <a:endParaRPr lang="en-US" sz="3700" kern="1200" dirty="0"/>
        </a:p>
      </dsp:txBody>
      <dsp:txXfrm>
        <a:off x="3451603" y="1641"/>
        <a:ext cx="2240793" cy="1120396"/>
      </dsp:txXfrm>
    </dsp:sp>
    <dsp:sp modelId="{10E8701A-603E-4C20-92AD-2CF7E56FA07D}">
      <dsp:nvSpPr>
        <dsp:cNvPr id="0" name=""/>
        <dsp:cNvSpPr/>
      </dsp:nvSpPr>
      <dsp:spPr>
        <a:xfrm>
          <a:off x="740243" y="1592605"/>
          <a:ext cx="2240793" cy="11203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Podřízený A</a:t>
          </a:r>
          <a:endParaRPr lang="en-US" sz="3700" kern="1200" dirty="0"/>
        </a:p>
      </dsp:txBody>
      <dsp:txXfrm>
        <a:off x="740243" y="1592605"/>
        <a:ext cx="2240793" cy="1120396"/>
      </dsp:txXfrm>
    </dsp:sp>
    <dsp:sp modelId="{62824769-C939-4A43-BD81-912663E306A2}">
      <dsp:nvSpPr>
        <dsp:cNvPr id="0" name=""/>
        <dsp:cNvSpPr/>
      </dsp:nvSpPr>
      <dsp:spPr>
        <a:xfrm>
          <a:off x="3451603" y="1592605"/>
          <a:ext cx="2240793" cy="11203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Podřízený B</a:t>
          </a:r>
          <a:endParaRPr lang="en-US" sz="3700" kern="1200" dirty="0"/>
        </a:p>
      </dsp:txBody>
      <dsp:txXfrm>
        <a:off x="3451603" y="1592605"/>
        <a:ext cx="2240793" cy="1120396"/>
      </dsp:txXfrm>
    </dsp:sp>
    <dsp:sp modelId="{4D34C3BC-90C4-4C8F-B3B9-0368E5E54E5E}">
      <dsp:nvSpPr>
        <dsp:cNvPr id="0" name=""/>
        <dsp:cNvSpPr/>
      </dsp:nvSpPr>
      <dsp:spPr>
        <a:xfrm>
          <a:off x="6162963" y="1592605"/>
          <a:ext cx="2240793" cy="11203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Podřízený C</a:t>
          </a:r>
          <a:endParaRPr lang="en-US" sz="3700" kern="1200" dirty="0"/>
        </a:p>
      </dsp:txBody>
      <dsp:txXfrm>
        <a:off x="6162963" y="1592605"/>
        <a:ext cx="2240793" cy="1120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E85BF-0D37-447D-BD10-E4AADBE2AADE}">
      <dsp:nvSpPr>
        <dsp:cNvPr id="0" name=""/>
        <dsp:cNvSpPr/>
      </dsp:nvSpPr>
      <dsp:spPr>
        <a:xfrm>
          <a:off x="4021603" y="1591875"/>
          <a:ext cx="190864" cy="836168"/>
        </a:xfrm>
        <a:custGeom>
          <a:avLst/>
          <a:gdLst/>
          <a:ahLst/>
          <a:cxnLst/>
          <a:rect l="0" t="0" r="0" b="0"/>
          <a:pathLst>
            <a:path>
              <a:moveTo>
                <a:pt x="190864" y="0"/>
              </a:moveTo>
              <a:lnTo>
                <a:pt x="190864" y="836168"/>
              </a:lnTo>
              <a:lnTo>
                <a:pt x="0" y="8361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00BC8-F651-4321-BFC2-F377B1BA60BF}">
      <dsp:nvSpPr>
        <dsp:cNvPr id="0" name=""/>
        <dsp:cNvSpPr/>
      </dsp:nvSpPr>
      <dsp:spPr>
        <a:xfrm>
          <a:off x="4212468" y="1591875"/>
          <a:ext cx="3299230" cy="1672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472"/>
              </a:lnTo>
              <a:lnTo>
                <a:pt x="3299230" y="1481472"/>
              </a:lnTo>
              <a:lnTo>
                <a:pt x="3299230" y="1672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6534D-E60E-4A22-BEA4-5D05CEE3AAF8}">
      <dsp:nvSpPr>
        <dsp:cNvPr id="0" name=""/>
        <dsp:cNvSpPr/>
      </dsp:nvSpPr>
      <dsp:spPr>
        <a:xfrm>
          <a:off x="4212468" y="1591875"/>
          <a:ext cx="1099743" cy="16723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1472"/>
              </a:lnTo>
              <a:lnTo>
                <a:pt x="1099743" y="1481472"/>
              </a:lnTo>
              <a:lnTo>
                <a:pt x="1099743" y="1672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C1A6E-65CD-49A8-AFDF-37FB0EDF2220}">
      <dsp:nvSpPr>
        <dsp:cNvPr id="0" name=""/>
        <dsp:cNvSpPr/>
      </dsp:nvSpPr>
      <dsp:spPr>
        <a:xfrm>
          <a:off x="3112724" y="1591875"/>
          <a:ext cx="1099743" cy="1672337"/>
        </a:xfrm>
        <a:custGeom>
          <a:avLst/>
          <a:gdLst/>
          <a:ahLst/>
          <a:cxnLst/>
          <a:rect l="0" t="0" r="0" b="0"/>
          <a:pathLst>
            <a:path>
              <a:moveTo>
                <a:pt x="1099743" y="0"/>
              </a:moveTo>
              <a:lnTo>
                <a:pt x="1099743" y="1481472"/>
              </a:lnTo>
              <a:lnTo>
                <a:pt x="0" y="1481472"/>
              </a:lnTo>
              <a:lnTo>
                <a:pt x="0" y="1672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E8A52-0170-4BCC-9920-0E747CF2BF8D}">
      <dsp:nvSpPr>
        <dsp:cNvPr id="0" name=""/>
        <dsp:cNvSpPr/>
      </dsp:nvSpPr>
      <dsp:spPr>
        <a:xfrm>
          <a:off x="913237" y="1591875"/>
          <a:ext cx="3299230" cy="1672337"/>
        </a:xfrm>
        <a:custGeom>
          <a:avLst/>
          <a:gdLst/>
          <a:ahLst/>
          <a:cxnLst/>
          <a:rect l="0" t="0" r="0" b="0"/>
          <a:pathLst>
            <a:path>
              <a:moveTo>
                <a:pt x="3299230" y="0"/>
              </a:moveTo>
              <a:lnTo>
                <a:pt x="3299230" y="1481472"/>
              </a:lnTo>
              <a:lnTo>
                <a:pt x="0" y="1481472"/>
              </a:lnTo>
              <a:lnTo>
                <a:pt x="0" y="16723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40B6E-8AC4-4A24-B292-EEB45106313B}">
      <dsp:nvSpPr>
        <dsp:cNvPr id="0" name=""/>
        <dsp:cNvSpPr/>
      </dsp:nvSpPr>
      <dsp:spPr>
        <a:xfrm>
          <a:off x="3303588" y="682996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vedoucí</a:t>
          </a:r>
        </a:p>
      </dsp:txBody>
      <dsp:txXfrm>
        <a:off x="3303588" y="682996"/>
        <a:ext cx="1817758" cy="908879"/>
      </dsp:txXfrm>
    </dsp:sp>
    <dsp:sp modelId="{FCD66434-6225-4C99-8A5D-B4C29CF05003}">
      <dsp:nvSpPr>
        <dsp:cNvPr id="0" name=""/>
        <dsp:cNvSpPr/>
      </dsp:nvSpPr>
      <dsp:spPr>
        <a:xfrm>
          <a:off x="4357" y="3264212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Produkt </a:t>
          </a:r>
          <a:r>
            <a:rPr lang="cs-CZ" sz="2000" kern="1200" dirty="0" err="1"/>
            <a:t>manager</a:t>
          </a:r>
          <a:r>
            <a:rPr lang="cs-CZ" sz="2000" kern="1200" dirty="0"/>
            <a:t> 1</a:t>
          </a:r>
        </a:p>
      </dsp:txBody>
      <dsp:txXfrm>
        <a:off x="4357" y="3264212"/>
        <a:ext cx="1817758" cy="908879"/>
      </dsp:txXfrm>
    </dsp:sp>
    <dsp:sp modelId="{E9CC7A02-13A5-4ADD-9CEE-F45D02FBDD7B}">
      <dsp:nvSpPr>
        <dsp:cNvPr id="0" name=""/>
        <dsp:cNvSpPr/>
      </dsp:nvSpPr>
      <dsp:spPr>
        <a:xfrm>
          <a:off x="2203845" y="3264212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Produkt </a:t>
          </a:r>
          <a:r>
            <a:rPr lang="cs-CZ" sz="2000" kern="1200" dirty="0" err="1"/>
            <a:t>manager</a:t>
          </a:r>
          <a:r>
            <a:rPr lang="cs-CZ" sz="2000" kern="1200" dirty="0"/>
            <a:t> 2</a:t>
          </a:r>
        </a:p>
      </dsp:txBody>
      <dsp:txXfrm>
        <a:off x="2203845" y="3264212"/>
        <a:ext cx="1817758" cy="908879"/>
      </dsp:txXfrm>
    </dsp:sp>
    <dsp:sp modelId="{AFC6EE99-3D50-4041-A5E6-29C91E9EE405}">
      <dsp:nvSpPr>
        <dsp:cNvPr id="0" name=""/>
        <dsp:cNvSpPr/>
      </dsp:nvSpPr>
      <dsp:spPr>
        <a:xfrm>
          <a:off x="4403332" y="3264212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/>
            <a:t>Manager</a:t>
          </a:r>
          <a:r>
            <a:rPr lang="cs-CZ" sz="2000" kern="1200" dirty="0"/>
            <a:t> webových stránek</a:t>
          </a:r>
        </a:p>
      </dsp:txBody>
      <dsp:txXfrm>
        <a:off x="4403332" y="3264212"/>
        <a:ext cx="1817758" cy="908879"/>
      </dsp:txXfrm>
    </dsp:sp>
    <dsp:sp modelId="{7587E4BA-A85E-4466-B540-85E9C0374F88}">
      <dsp:nvSpPr>
        <dsp:cNvPr id="0" name=""/>
        <dsp:cNvSpPr/>
      </dsp:nvSpPr>
      <dsp:spPr>
        <a:xfrm>
          <a:off x="6602819" y="3264212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 </a:t>
          </a:r>
          <a:r>
            <a:rPr lang="en-US" sz="2000" kern="1200" dirty="0"/>
            <a:t>&amp; M</a:t>
          </a:r>
          <a:r>
            <a:rPr lang="cs-CZ" sz="2000" kern="1200" dirty="0"/>
            <a:t> </a:t>
          </a:r>
          <a:r>
            <a:rPr lang="cs-CZ" sz="2000" kern="1200" dirty="0" err="1"/>
            <a:t>manager</a:t>
          </a:r>
          <a:endParaRPr lang="cs-CZ" sz="2000" kern="1200" dirty="0"/>
        </a:p>
      </dsp:txBody>
      <dsp:txXfrm>
        <a:off x="6602819" y="3264212"/>
        <a:ext cx="1817758" cy="908879"/>
      </dsp:txXfrm>
    </dsp:sp>
    <dsp:sp modelId="{35C581D6-2272-43DD-BE7F-F5ED2CD5183A}">
      <dsp:nvSpPr>
        <dsp:cNvPr id="0" name=""/>
        <dsp:cNvSpPr/>
      </dsp:nvSpPr>
      <dsp:spPr>
        <a:xfrm>
          <a:off x="2203845" y="1973604"/>
          <a:ext cx="1817758" cy="9088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"/>
                <a:satMod val="30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tint val="135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štáb</a:t>
          </a:r>
        </a:p>
      </dsp:txBody>
      <dsp:txXfrm>
        <a:off x="2203845" y="1973604"/>
        <a:ext cx="1817758" cy="9088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F1E5B-91C6-4181-BF94-0ACB16F14A47}">
      <dsp:nvSpPr>
        <dsp:cNvPr id="0" name=""/>
        <dsp:cNvSpPr/>
      </dsp:nvSpPr>
      <dsp:spPr>
        <a:xfrm>
          <a:off x="0" y="2749327"/>
          <a:ext cx="9144000" cy="11771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bg1"/>
              </a:solidFill>
            </a:rPr>
            <a:t>ŘEDITEL PROJEKTU 2</a:t>
          </a:r>
          <a:endParaRPr lang="en-US" sz="2700" kern="1200" dirty="0">
            <a:solidFill>
              <a:schemeClr val="bg1"/>
            </a:solidFill>
          </a:endParaRPr>
        </a:p>
      </dsp:txBody>
      <dsp:txXfrm>
        <a:off x="0" y="2749327"/>
        <a:ext cx="2743200" cy="1177138"/>
      </dsp:txXfrm>
    </dsp:sp>
    <dsp:sp modelId="{69DAE905-1E1A-465F-B82A-70AFCE40ED61}">
      <dsp:nvSpPr>
        <dsp:cNvPr id="0" name=""/>
        <dsp:cNvSpPr/>
      </dsp:nvSpPr>
      <dsp:spPr>
        <a:xfrm>
          <a:off x="0" y="1374842"/>
          <a:ext cx="9144000" cy="11771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bg1"/>
              </a:solidFill>
            </a:rPr>
            <a:t>ŘEDITEL PROJEKTU 1</a:t>
          </a:r>
          <a:endParaRPr lang="en-US" sz="2700" kern="1200" dirty="0">
            <a:solidFill>
              <a:schemeClr val="bg1"/>
            </a:solidFill>
          </a:endParaRPr>
        </a:p>
      </dsp:txBody>
      <dsp:txXfrm>
        <a:off x="0" y="1374842"/>
        <a:ext cx="2743200" cy="1177138"/>
      </dsp:txXfrm>
    </dsp:sp>
    <dsp:sp modelId="{2D99BDEE-BFE3-4A07-8133-9DA62682C194}">
      <dsp:nvSpPr>
        <dsp:cNvPr id="0" name=""/>
        <dsp:cNvSpPr/>
      </dsp:nvSpPr>
      <dsp:spPr>
        <a:xfrm>
          <a:off x="0" y="357"/>
          <a:ext cx="9144000" cy="11771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>
            <a:solidFill>
              <a:schemeClr val="bg1"/>
            </a:solidFill>
          </a:endParaRPr>
        </a:p>
      </dsp:txBody>
      <dsp:txXfrm>
        <a:off x="0" y="357"/>
        <a:ext cx="2743200" cy="1177138"/>
      </dsp:txXfrm>
    </dsp:sp>
    <dsp:sp modelId="{1107BD92-8590-47D1-9C3C-FC9F4449684E}">
      <dsp:nvSpPr>
        <dsp:cNvPr id="0" name=""/>
        <dsp:cNvSpPr/>
      </dsp:nvSpPr>
      <dsp:spPr>
        <a:xfrm>
          <a:off x="5593143" y="99031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GENERÁLNÍ ŘEDITEL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622043" y="127931"/>
        <a:ext cx="1422295" cy="928930"/>
      </dsp:txXfrm>
    </dsp:sp>
    <dsp:sp modelId="{028C5892-84DD-44EF-94A2-511FFD3EB583}">
      <dsp:nvSpPr>
        <dsp:cNvPr id="0" name=""/>
        <dsp:cNvSpPr/>
      </dsp:nvSpPr>
      <dsp:spPr>
        <a:xfrm>
          <a:off x="4890097" y="1085761"/>
          <a:ext cx="1443093" cy="394692"/>
        </a:xfrm>
        <a:custGeom>
          <a:avLst/>
          <a:gdLst/>
          <a:ahLst/>
          <a:cxnLst/>
          <a:rect l="0" t="0" r="0" b="0"/>
          <a:pathLst>
            <a:path>
              <a:moveTo>
                <a:pt x="1443093" y="0"/>
              </a:moveTo>
              <a:lnTo>
                <a:pt x="1443093" y="197346"/>
              </a:lnTo>
              <a:lnTo>
                <a:pt x="0" y="197346"/>
              </a:lnTo>
              <a:lnTo>
                <a:pt x="0" y="3946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87DC7-798B-4E78-A349-4165AA2AFAE1}">
      <dsp:nvSpPr>
        <dsp:cNvPr id="0" name=""/>
        <dsp:cNvSpPr/>
      </dsp:nvSpPr>
      <dsp:spPr>
        <a:xfrm>
          <a:off x="4150049" y="1480453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ŘEDITEL VÝZKUMU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4178949" y="1509353"/>
        <a:ext cx="1422295" cy="928930"/>
      </dsp:txXfrm>
    </dsp:sp>
    <dsp:sp modelId="{50F2432C-4E54-4C62-97A1-EFFC2F1D91CB}">
      <dsp:nvSpPr>
        <dsp:cNvPr id="0" name=""/>
        <dsp:cNvSpPr/>
      </dsp:nvSpPr>
      <dsp:spPr>
        <a:xfrm>
          <a:off x="3928035" y="2467184"/>
          <a:ext cx="962062" cy="394692"/>
        </a:xfrm>
        <a:custGeom>
          <a:avLst/>
          <a:gdLst/>
          <a:ahLst/>
          <a:cxnLst/>
          <a:rect l="0" t="0" r="0" b="0"/>
          <a:pathLst>
            <a:path>
              <a:moveTo>
                <a:pt x="962062" y="0"/>
              </a:moveTo>
              <a:lnTo>
                <a:pt x="962062" y="197346"/>
              </a:lnTo>
              <a:lnTo>
                <a:pt x="0" y="197346"/>
              </a:lnTo>
              <a:lnTo>
                <a:pt x="0" y="3946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801689-49FA-4430-9D80-567CAD1BCA70}">
      <dsp:nvSpPr>
        <dsp:cNvPr id="0" name=""/>
        <dsp:cNvSpPr/>
      </dsp:nvSpPr>
      <dsp:spPr>
        <a:xfrm>
          <a:off x="3187987" y="2861876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PRACOVNÍCI VÝZKUMU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216887" y="2890776"/>
        <a:ext cx="1422295" cy="928930"/>
      </dsp:txXfrm>
    </dsp:sp>
    <dsp:sp modelId="{4386AFB1-101A-4B59-A07D-50901DC6A17F}">
      <dsp:nvSpPr>
        <dsp:cNvPr id="0" name=""/>
        <dsp:cNvSpPr/>
      </dsp:nvSpPr>
      <dsp:spPr>
        <a:xfrm>
          <a:off x="4890097" y="2467184"/>
          <a:ext cx="962062" cy="394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46"/>
              </a:lnTo>
              <a:lnTo>
                <a:pt x="962062" y="197346"/>
              </a:lnTo>
              <a:lnTo>
                <a:pt x="962062" y="3946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F08C5-5D69-4A89-A2D8-DEF3E4C629A0}">
      <dsp:nvSpPr>
        <dsp:cNvPr id="0" name=""/>
        <dsp:cNvSpPr/>
      </dsp:nvSpPr>
      <dsp:spPr>
        <a:xfrm>
          <a:off x="5112112" y="2861876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PRACOVNÍCI VÝZKUMU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141012" y="2890776"/>
        <a:ext cx="1422295" cy="928930"/>
      </dsp:txXfrm>
    </dsp:sp>
    <dsp:sp modelId="{D8F63692-2546-49C0-B68F-5EF9DA7D8402}">
      <dsp:nvSpPr>
        <dsp:cNvPr id="0" name=""/>
        <dsp:cNvSpPr/>
      </dsp:nvSpPr>
      <dsp:spPr>
        <a:xfrm>
          <a:off x="6333191" y="1085761"/>
          <a:ext cx="1443093" cy="394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346"/>
              </a:lnTo>
              <a:lnTo>
                <a:pt x="1443093" y="197346"/>
              </a:lnTo>
              <a:lnTo>
                <a:pt x="1443093" y="3946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E5633-A28E-45BE-BA9B-D70BB6BF99DC}">
      <dsp:nvSpPr>
        <dsp:cNvPr id="0" name=""/>
        <dsp:cNvSpPr/>
      </dsp:nvSpPr>
      <dsp:spPr>
        <a:xfrm>
          <a:off x="7036236" y="1480453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VÝROBNÍ ŘEDITEL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65136" y="1509353"/>
        <a:ext cx="1422295" cy="928930"/>
      </dsp:txXfrm>
    </dsp:sp>
    <dsp:sp modelId="{51D811DF-7EE9-4E5D-80E1-E27367B70F59}">
      <dsp:nvSpPr>
        <dsp:cNvPr id="0" name=""/>
        <dsp:cNvSpPr/>
      </dsp:nvSpPr>
      <dsp:spPr>
        <a:xfrm>
          <a:off x="7730564" y="2467184"/>
          <a:ext cx="91440" cy="3946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6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871DB-74F6-4756-B9E1-6A86CAEA2864}">
      <dsp:nvSpPr>
        <dsp:cNvPr id="0" name=""/>
        <dsp:cNvSpPr/>
      </dsp:nvSpPr>
      <dsp:spPr>
        <a:xfrm>
          <a:off x="7036236" y="2861876"/>
          <a:ext cx="1480095" cy="98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chemeClr val="bg1"/>
              </a:solidFill>
            </a:rPr>
            <a:t>PRACOVNÍCI VE VÝROBĚ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7065136" y="2890776"/>
        <a:ext cx="1422295" cy="928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4A25BC-63C0-47EE-BC83-3AA27EA0E0BE}">
      <dsp:nvSpPr>
        <dsp:cNvPr id="0" name=""/>
        <dsp:cNvSpPr/>
      </dsp:nvSpPr>
      <dsp:spPr>
        <a:xfrm>
          <a:off x="4572000" y="1824845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3580818" y="207154"/>
              </a:lnTo>
              <a:lnTo>
                <a:pt x="3580818" y="41430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21820-D9CF-438C-96C0-4E350A554F73}">
      <dsp:nvSpPr>
        <dsp:cNvPr id="0" name=""/>
        <dsp:cNvSpPr/>
      </dsp:nvSpPr>
      <dsp:spPr>
        <a:xfrm>
          <a:off x="4572000" y="1824845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1193606" y="207154"/>
              </a:lnTo>
              <a:lnTo>
                <a:pt x="1193606" y="41430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B12AE-38CE-47AB-9FDD-C634750A3CCB}">
      <dsp:nvSpPr>
        <dsp:cNvPr id="0" name=""/>
        <dsp:cNvSpPr/>
      </dsp:nvSpPr>
      <dsp:spPr>
        <a:xfrm>
          <a:off x="3378393" y="1824845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1193606" y="0"/>
              </a:moveTo>
              <a:lnTo>
                <a:pt x="1193606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7891B-7523-46D4-88CC-2B1E3C062876}">
      <dsp:nvSpPr>
        <dsp:cNvPr id="0" name=""/>
        <dsp:cNvSpPr/>
      </dsp:nvSpPr>
      <dsp:spPr>
        <a:xfrm>
          <a:off x="991181" y="1824845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3580818" y="0"/>
              </a:moveTo>
              <a:lnTo>
                <a:pt x="3580818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A12B3-FE5B-4BCD-951E-B3944D9D0787}">
      <dsp:nvSpPr>
        <dsp:cNvPr id="0" name=""/>
        <dsp:cNvSpPr/>
      </dsp:nvSpPr>
      <dsp:spPr>
        <a:xfrm>
          <a:off x="3585548" y="838393"/>
          <a:ext cx="1972902" cy="9864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bg1"/>
              </a:solidFill>
            </a:rPr>
            <a:t>Generální ředitel</a:t>
          </a:r>
          <a:endParaRPr lang="en-US" sz="3000" b="1" kern="1200" dirty="0">
            <a:solidFill>
              <a:schemeClr val="bg1"/>
            </a:solidFill>
          </a:endParaRPr>
        </a:p>
      </dsp:txBody>
      <dsp:txXfrm>
        <a:off x="3585548" y="838393"/>
        <a:ext cx="1972902" cy="986451"/>
      </dsp:txXfrm>
    </dsp:sp>
    <dsp:sp modelId="{3D30208C-BFB7-4305-B7AA-0A7F7B8A681A}">
      <dsp:nvSpPr>
        <dsp:cNvPr id="0" name=""/>
        <dsp:cNvSpPr/>
      </dsp:nvSpPr>
      <dsp:spPr>
        <a:xfrm>
          <a:off x="4729" y="2239154"/>
          <a:ext cx="1972902" cy="986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bg1"/>
              </a:solidFill>
            </a:rPr>
            <a:t>Technický rozvoj</a:t>
          </a:r>
          <a:endParaRPr lang="en-US" sz="3000" b="1" kern="1200" dirty="0">
            <a:solidFill>
              <a:schemeClr val="bg1"/>
            </a:solidFill>
          </a:endParaRPr>
        </a:p>
      </dsp:txBody>
      <dsp:txXfrm>
        <a:off x="4729" y="2239154"/>
        <a:ext cx="1972902" cy="986451"/>
      </dsp:txXfrm>
    </dsp:sp>
    <dsp:sp modelId="{219E21C1-A93D-4738-8759-847DFB521A95}">
      <dsp:nvSpPr>
        <dsp:cNvPr id="0" name=""/>
        <dsp:cNvSpPr/>
      </dsp:nvSpPr>
      <dsp:spPr>
        <a:xfrm>
          <a:off x="2391942" y="2239154"/>
          <a:ext cx="1972902" cy="986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bg1"/>
              </a:solidFill>
            </a:rPr>
            <a:t>výroba</a:t>
          </a:r>
          <a:endParaRPr lang="en-US" sz="3000" b="1" kern="1200" dirty="0">
            <a:solidFill>
              <a:schemeClr val="bg1"/>
            </a:solidFill>
          </a:endParaRPr>
        </a:p>
      </dsp:txBody>
      <dsp:txXfrm>
        <a:off x="2391942" y="2239154"/>
        <a:ext cx="1972902" cy="986451"/>
      </dsp:txXfrm>
    </dsp:sp>
    <dsp:sp modelId="{87C3C823-3E80-422E-8C38-1FF558E891FC}">
      <dsp:nvSpPr>
        <dsp:cNvPr id="0" name=""/>
        <dsp:cNvSpPr/>
      </dsp:nvSpPr>
      <dsp:spPr>
        <a:xfrm>
          <a:off x="4779154" y="2239154"/>
          <a:ext cx="1972902" cy="986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bg1"/>
              </a:solidFill>
            </a:rPr>
            <a:t>Prodej a marketing</a:t>
          </a:r>
          <a:endParaRPr lang="en-US" sz="3000" b="1" kern="1200" dirty="0">
            <a:solidFill>
              <a:schemeClr val="bg1"/>
            </a:solidFill>
          </a:endParaRPr>
        </a:p>
      </dsp:txBody>
      <dsp:txXfrm>
        <a:off x="4779154" y="2239154"/>
        <a:ext cx="1972902" cy="986451"/>
      </dsp:txXfrm>
    </dsp:sp>
    <dsp:sp modelId="{337578CB-B32A-428D-A02C-1A58A1E35173}">
      <dsp:nvSpPr>
        <dsp:cNvPr id="0" name=""/>
        <dsp:cNvSpPr/>
      </dsp:nvSpPr>
      <dsp:spPr>
        <a:xfrm>
          <a:off x="7166367" y="2239154"/>
          <a:ext cx="1972902" cy="986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bg1"/>
              </a:solidFill>
            </a:rPr>
            <a:t>personální</a:t>
          </a:r>
          <a:endParaRPr lang="en-US" sz="3000" b="1" kern="1200" dirty="0">
            <a:solidFill>
              <a:schemeClr val="bg1"/>
            </a:solidFill>
          </a:endParaRPr>
        </a:p>
      </dsp:txBody>
      <dsp:txXfrm>
        <a:off x="7166367" y="2239154"/>
        <a:ext cx="1972902" cy="9864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4DD40-1BCE-40F7-8DED-969C4F5DD43C}">
      <dsp:nvSpPr>
        <dsp:cNvPr id="0" name=""/>
        <dsp:cNvSpPr/>
      </dsp:nvSpPr>
      <dsp:spPr>
        <a:xfrm>
          <a:off x="5037250" y="1414386"/>
          <a:ext cx="2854515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2854515" y="185154"/>
              </a:lnTo>
              <a:lnTo>
                <a:pt x="2854515" y="271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DCD18-A455-4FE9-A8DC-C7D2DFA01E62}">
      <dsp:nvSpPr>
        <dsp:cNvPr id="0" name=""/>
        <dsp:cNvSpPr/>
      </dsp:nvSpPr>
      <dsp:spPr>
        <a:xfrm>
          <a:off x="6749960" y="2279304"/>
          <a:ext cx="1712709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1712709" y="185154"/>
              </a:lnTo>
              <a:lnTo>
                <a:pt x="1712709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E8F16-3181-4E73-9FA5-5FBD5B55EFB9}">
      <dsp:nvSpPr>
        <dsp:cNvPr id="0" name=""/>
        <dsp:cNvSpPr/>
      </dsp:nvSpPr>
      <dsp:spPr>
        <a:xfrm>
          <a:off x="6749960" y="2279304"/>
          <a:ext cx="570903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570903" y="185154"/>
              </a:lnTo>
              <a:lnTo>
                <a:pt x="570903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C21A7-0B51-490D-9159-BA6B0E8A6A0A}">
      <dsp:nvSpPr>
        <dsp:cNvPr id="0" name=""/>
        <dsp:cNvSpPr/>
      </dsp:nvSpPr>
      <dsp:spPr>
        <a:xfrm>
          <a:off x="6179057" y="2279304"/>
          <a:ext cx="570903" cy="271697"/>
        </a:xfrm>
        <a:custGeom>
          <a:avLst/>
          <a:gdLst/>
          <a:ahLst/>
          <a:cxnLst/>
          <a:rect l="0" t="0" r="0" b="0"/>
          <a:pathLst>
            <a:path>
              <a:moveTo>
                <a:pt x="570903" y="0"/>
              </a:moveTo>
              <a:lnTo>
                <a:pt x="570903" y="185154"/>
              </a:lnTo>
              <a:lnTo>
                <a:pt x="0" y="185154"/>
              </a:lnTo>
              <a:lnTo>
                <a:pt x="0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B505FF-AB43-452D-A271-24CF3B1EF7B9}">
      <dsp:nvSpPr>
        <dsp:cNvPr id="0" name=""/>
        <dsp:cNvSpPr/>
      </dsp:nvSpPr>
      <dsp:spPr>
        <a:xfrm>
          <a:off x="5037250" y="2279304"/>
          <a:ext cx="1712709" cy="271697"/>
        </a:xfrm>
        <a:custGeom>
          <a:avLst/>
          <a:gdLst/>
          <a:ahLst/>
          <a:cxnLst/>
          <a:rect l="0" t="0" r="0" b="0"/>
          <a:pathLst>
            <a:path>
              <a:moveTo>
                <a:pt x="1712709" y="0"/>
              </a:moveTo>
              <a:lnTo>
                <a:pt x="1712709" y="185154"/>
              </a:lnTo>
              <a:lnTo>
                <a:pt x="0" y="185154"/>
              </a:lnTo>
              <a:lnTo>
                <a:pt x="0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BF0F9-A55C-4FE2-81D9-53EE2A2796B9}">
      <dsp:nvSpPr>
        <dsp:cNvPr id="0" name=""/>
        <dsp:cNvSpPr/>
      </dsp:nvSpPr>
      <dsp:spPr>
        <a:xfrm>
          <a:off x="5037250" y="1414386"/>
          <a:ext cx="1712709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1712709" y="185154"/>
              </a:lnTo>
              <a:lnTo>
                <a:pt x="1712709" y="271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03C47-01ED-4BFD-9404-99AFB05D70EC}">
      <dsp:nvSpPr>
        <dsp:cNvPr id="0" name=""/>
        <dsp:cNvSpPr/>
      </dsp:nvSpPr>
      <dsp:spPr>
        <a:xfrm>
          <a:off x="2182735" y="2279304"/>
          <a:ext cx="1712709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1712709" y="185154"/>
              </a:lnTo>
              <a:lnTo>
                <a:pt x="1712709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2161B-7DE8-47A6-BA22-B200473CF846}">
      <dsp:nvSpPr>
        <dsp:cNvPr id="0" name=""/>
        <dsp:cNvSpPr/>
      </dsp:nvSpPr>
      <dsp:spPr>
        <a:xfrm>
          <a:off x="2182735" y="2279304"/>
          <a:ext cx="570903" cy="271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54"/>
              </a:lnTo>
              <a:lnTo>
                <a:pt x="570903" y="185154"/>
              </a:lnTo>
              <a:lnTo>
                <a:pt x="570903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A9210-6DE2-42AC-B518-57BFF263C278}">
      <dsp:nvSpPr>
        <dsp:cNvPr id="0" name=""/>
        <dsp:cNvSpPr/>
      </dsp:nvSpPr>
      <dsp:spPr>
        <a:xfrm>
          <a:off x="1611832" y="2279304"/>
          <a:ext cx="570903" cy="271697"/>
        </a:xfrm>
        <a:custGeom>
          <a:avLst/>
          <a:gdLst/>
          <a:ahLst/>
          <a:cxnLst/>
          <a:rect l="0" t="0" r="0" b="0"/>
          <a:pathLst>
            <a:path>
              <a:moveTo>
                <a:pt x="570903" y="0"/>
              </a:moveTo>
              <a:lnTo>
                <a:pt x="570903" y="185154"/>
              </a:lnTo>
              <a:lnTo>
                <a:pt x="0" y="185154"/>
              </a:lnTo>
              <a:lnTo>
                <a:pt x="0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1C83C-BB30-4CE0-B6F7-898D220C36AE}">
      <dsp:nvSpPr>
        <dsp:cNvPr id="0" name=""/>
        <dsp:cNvSpPr/>
      </dsp:nvSpPr>
      <dsp:spPr>
        <a:xfrm>
          <a:off x="470025" y="2279304"/>
          <a:ext cx="1712709" cy="271697"/>
        </a:xfrm>
        <a:custGeom>
          <a:avLst/>
          <a:gdLst/>
          <a:ahLst/>
          <a:cxnLst/>
          <a:rect l="0" t="0" r="0" b="0"/>
          <a:pathLst>
            <a:path>
              <a:moveTo>
                <a:pt x="1712709" y="0"/>
              </a:moveTo>
              <a:lnTo>
                <a:pt x="1712709" y="185154"/>
              </a:lnTo>
              <a:lnTo>
                <a:pt x="0" y="185154"/>
              </a:lnTo>
              <a:lnTo>
                <a:pt x="0" y="2716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7FA86-2EF2-432C-81CF-F35796D59677}">
      <dsp:nvSpPr>
        <dsp:cNvPr id="0" name=""/>
        <dsp:cNvSpPr/>
      </dsp:nvSpPr>
      <dsp:spPr>
        <a:xfrm>
          <a:off x="2182735" y="1414386"/>
          <a:ext cx="2854515" cy="271697"/>
        </a:xfrm>
        <a:custGeom>
          <a:avLst/>
          <a:gdLst/>
          <a:ahLst/>
          <a:cxnLst/>
          <a:rect l="0" t="0" r="0" b="0"/>
          <a:pathLst>
            <a:path>
              <a:moveTo>
                <a:pt x="2854515" y="0"/>
              </a:moveTo>
              <a:lnTo>
                <a:pt x="2854515" y="185154"/>
              </a:lnTo>
              <a:lnTo>
                <a:pt x="0" y="185154"/>
              </a:lnTo>
              <a:lnTo>
                <a:pt x="0" y="271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45872-E7D1-431A-B7FA-EF75E3DD8711}">
      <dsp:nvSpPr>
        <dsp:cNvPr id="0" name=""/>
        <dsp:cNvSpPr/>
      </dsp:nvSpPr>
      <dsp:spPr>
        <a:xfrm>
          <a:off x="4570148" y="821166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B5E58-CE8C-4FED-A4AD-D8947E7DDFD5}">
      <dsp:nvSpPr>
        <dsp:cNvPr id="0" name=""/>
        <dsp:cNvSpPr/>
      </dsp:nvSpPr>
      <dsp:spPr>
        <a:xfrm>
          <a:off x="4673948" y="919776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Ředitel cestovní kanceláře</a:t>
          </a:r>
        </a:p>
      </dsp:txBody>
      <dsp:txXfrm>
        <a:off x="4691323" y="937151"/>
        <a:ext cx="899455" cy="558470"/>
      </dsp:txXfrm>
    </dsp:sp>
    <dsp:sp modelId="{240AFB27-4471-46BD-A559-30F41C6320E1}">
      <dsp:nvSpPr>
        <dsp:cNvPr id="0" name=""/>
        <dsp:cNvSpPr/>
      </dsp:nvSpPr>
      <dsp:spPr>
        <a:xfrm>
          <a:off x="1715632" y="1686084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4F293-4989-45F7-BB3A-599061D905F4}">
      <dsp:nvSpPr>
        <dsp:cNvPr id="0" name=""/>
        <dsp:cNvSpPr/>
      </dsp:nvSpPr>
      <dsp:spPr>
        <a:xfrm>
          <a:off x="1819433" y="1784695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ACR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 dirty="0"/>
        </a:p>
      </dsp:txBody>
      <dsp:txXfrm>
        <a:off x="1836808" y="1802070"/>
        <a:ext cx="899455" cy="558470"/>
      </dsp:txXfrm>
    </dsp:sp>
    <dsp:sp modelId="{FE15C023-6C8B-4E0F-9409-361BB7EAE74C}">
      <dsp:nvSpPr>
        <dsp:cNvPr id="0" name=""/>
        <dsp:cNvSpPr/>
      </dsp:nvSpPr>
      <dsp:spPr>
        <a:xfrm>
          <a:off x="2923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308FE-827C-4063-93BD-F3FD3C703E97}">
      <dsp:nvSpPr>
        <dsp:cNvPr id="0" name=""/>
        <dsp:cNvSpPr/>
      </dsp:nvSpPr>
      <dsp:spPr>
        <a:xfrm>
          <a:off x="106723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marketing</a:t>
          </a:r>
          <a:endParaRPr lang="cs-CZ" sz="1100" kern="1200" dirty="0"/>
        </a:p>
      </dsp:txBody>
      <dsp:txXfrm>
        <a:off x="124098" y="2666988"/>
        <a:ext cx="899455" cy="558470"/>
      </dsp:txXfrm>
    </dsp:sp>
    <dsp:sp modelId="{36694AAB-1935-4494-BDFB-1EE92E807EC2}">
      <dsp:nvSpPr>
        <dsp:cNvPr id="0" name=""/>
        <dsp:cNvSpPr/>
      </dsp:nvSpPr>
      <dsp:spPr>
        <a:xfrm>
          <a:off x="1144729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FEA22-71F9-4D69-BF2C-5B35FF2627B2}">
      <dsp:nvSpPr>
        <dsp:cNvPr id="0" name=""/>
        <dsp:cNvSpPr/>
      </dsp:nvSpPr>
      <dsp:spPr>
        <a:xfrm>
          <a:off x="1248530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prodej</a:t>
          </a:r>
        </a:p>
      </dsp:txBody>
      <dsp:txXfrm>
        <a:off x="1265905" y="2666988"/>
        <a:ext cx="899455" cy="558470"/>
      </dsp:txXfrm>
    </dsp:sp>
    <dsp:sp modelId="{24D224D5-4EF8-45CF-B249-883E788484D7}">
      <dsp:nvSpPr>
        <dsp:cNvPr id="0" name=""/>
        <dsp:cNvSpPr/>
      </dsp:nvSpPr>
      <dsp:spPr>
        <a:xfrm>
          <a:off x="2286535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2DEA8D-0769-47DD-8407-7E152CC779A6}">
      <dsp:nvSpPr>
        <dsp:cNvPr id="0" name=""/>
        <dsp:cNvSpPr/>
      </dsp:nvSpPr>
      <dsp:spPr>
        <a:xfrm>
          <a:off x="2390336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finance</a:t>
          </a:r>
        </a:p>
      </dsp:txBody>
      <dsp:txXfrm>
        <a:off x="2407711" y="2666988"/>
        <a:ext cx="899455" cy="558470"/>
      </dsp:txXfrm>
    </dsp:sp>
    <dsp:sp modelId="{33F9ABE3-9FBB-451E-B599-BF5C6B7B16E3}">
      <dsp:nvSpPr>
        <dsp:cNvPr id="0" name=""/>
        <dsp:cNvSpPr/>
      </dsp:nvSpPr>
      <dsp:spPr>
        <a:xfrm>
          <a:off x="3428342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1813C2-EE2C-4018-9B8C-23E5A5A0FF92}">
      <dsp:nvSpPr>
        <dsp:cNvPr id="0" name=""/>
        <dsp:cNvSpPr/>
      </dsp:nvSpPr>
      <dsp:spPr>
        <a:xfrm>
          <a:off x="3532142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Tvorba produktu</a:t>
          </a:r>
        </a:p>
      </dsp:txBody>
      <dsp:txXfrm>
        <a:off x="3549517" y="2666988"/>
        <a:ext cx="899455" cy="558470"/>
      </dsp:txXfrm>
    </dsp:sp>
    <dsp:sp modelId="{2A688F27-FE8A-40CC-BFC0-7A77B21F7D8B}">
      <dsp:nvSpPr>
        <dsp:cNvPr id="0" name=""/>
        <dsp:cNvSpPr/>
      </dsp:nvSpPr>
      <dsp:spPr>
        <a:xfrm>
          <a:off x="6282857" y="1686084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25CE0-BCD6-4725-B419-4C43D5E99610}">
      <dsp:nvSpPr>
        <dsp:cNvPr id="0" name=""/>
        <dsp:cNvSpPr/>
      </dsp:nvSpPr>
      <dsp:spPr>
        <a:xfrm>
          <a:off x="6386658" y="1784695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PCR</a:t>
          </a:r>
        </a:p>
      </dsp:txBody>
      <dsp:txXfrm>
        <a:off x="6404033" y="1802070"/>
        <a:ext cx="899455" cy="558470"/>
      </dsp:txXfrm>
    </dsp:sp>
    <dsp:sp modelId="{0ACDC217-700C-4107-B91A-7D7ABE54EEC4}">
      <dsp:nvSpPr>
        <dsp:cNvPr id="0" name=""/>
        <dsp:cNvSpPr/>
      </dsp:nvSpPr>
      <dsp:spPr>
        <a:xfrm>
          <a:off x="4570148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2927F3-E065-4C9E-AF50-DD6A8EBC6A97}">
      <dsp:nvSpPr>
        <dsp:cNvPr id="0" name=""/>
        <dsp:cNvSpPr/>
      </dsp:nvSpPr>
      <dsp:spPr>
        <a:xfrm>
          <a:off x="4673948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marketing</a:t>
          </a:r>
        </a:p>
      </dsp:txBody>
      <dsp:txXfrm>
        <a:off x="4691323" y="2666988"/>
        <a:ext cx="899455" cy="558470"/>
      </dsp:txXfrm>
    </dsp:sp>
    <dsp:sp modelId="{0C11F6CE-36CC-4381-B6B9-8F4E475BDD29}">
      <dsp:nvSpPr>
        <dsp:cNvPr id="0" name=""/>
        <dsp:cNvSpPr/>
      </dsp:nvSpPr>
      <dsp:spPr>
        <a:xfrm>
          <a:off x="5711954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D741F-E50E-4DBB-B52D-1C9FCE850037}">
      <dsp:nvSpPr>
        <dsp:cNvPr id="0" name=""/>
        <dsp:cNvSpPr/>
      </dsp:nvSpPr>
      <dsp:spPr>
        <a:xfrm>
          <a:off x="5815755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prodej</a:t>
          </a:r>
        </a:p>
      </dsp:txBody>
      <dsp:txXfrm>
        <a:off x="5833130" y="2666988"/>
        <a:ext cx="899455" cy="558470"/>
      </dsp:txXfrm>
    </dsp:sp>
    <dsp:sp modelId="{2A9A78D7-10C8-44DA-A5B8-54A7A113ABB9}">
      <dsp:nvSpPr>
        <dsp:cNvPr id="0" name=""/>
        <dsp:cNvSpPr/>
      </dsp:nvSpPr>
      <dsp:spPr>
        <a:xfrm>
          <a:off x="6853760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7F40B-17C8-40BC-87C5-BD7DE2A41B80}">
      <dsp:nvSpPr>
        <dsp:cNvPr id="0" name=""/>
        <dsp:cNvSpPr/>
      </dsp:nvSpPr>
      <dsp:spPr>
        <a:xfrm>
          <a:off x="6957561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finance</a:t>
          </a:r>
        </a:p>
      </dsp:txBody>
      <dsp:txXfrm>
        <a:off x="6974936" y="2666988"/>
        <a:ext cx="899455" cy="558470"/>
      </dsp:txXfrm>
    </dsp:sp>
    <dsp:sp modelId="{2AF968B8-3FA2-4404-A19F-2545C7313C29}">
      <dsp:nvSpPr>
        <dsp:cNvPr id="0" name=""/>
        <dsp:cNvSpPr/>
      </dsp:nvSpPr>
      <dsp:spPr>
        <a:xfrm>
          <a:off x="7995567" y="2551002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2BEB0-A824-4740-817F-40B72A15CFA8}">
      <dsp:nvSpPr>
        <dsp:cNvPr id="0" name=""/>
        <dsp:cNvSpPr/>
      </dsp:nvSpPr>
      <dsp:spPr>
        <a:xfrm>
          <a:off x="8099367" y="2649613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Tvorba produktu</a:t>
          </a:r>
        </a:p>
      </dsp:txBody>
      <dsp:txXfrm>
        <a:off x="8116742" y="2666988"/>
        <a:ext cx="899455" cy="558470"/>
      </dsp:txXfrm>
    </dsp:sp>
    <dsp:sp modelId="{BB2F09F4-DFE0-482F-9A11-83F8D4B00828}">
      <dsp:nvSpPr>
        <dsp:cNvPr id="0" name=""/>
        <dsp:cNvSpPr/>
      </dsp:nvSpPr>
      <dsp:spPr>
        <a:xfrm>
          <a:off x="7424663" y="1686084"/>
          <a:ext cx="934205" cy="5932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CCA0E-2985-4EC2-9834-C4C490060FFB}">
      <dsp:nvSpPr>
        <dsp:cNvPr id="0" name=""/>
        <dsp:cNvSpPr/>
      </dsp:nvSpPr>
      <dsp:spPr>
        <a:xfrm>
          <a:off x="7528464" y="1784695"/>
          <a:ext cx="934205" cy="593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DCR</a:t>
          </a:r>
        </a:p>
      </dsp:txBody>
      <dsp:txXfrm>
        <a:off x="7545839" y="1802070"/>
        <a:ext cx="899455" cy="558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3" y="3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D95417-8B49-4D12-99A7-8C247F95FDB1}" type="datetimeFigureOut">
              <a:rPr lang="cs-CZ"/>
              <a:pPr>
                <a:defRPr/>
              </a:pPr>
              <a:t>01.12.2021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43520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3" y="9443520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97DEF8-44FE-4731-81B9-5C20E7CDC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44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3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0AFB429-282A-4D4C-BD8E-4B3AE02C205F}" type="datetimeFigureOut">
              <a:rPr lang="cs-CZ"/>
              <a:pPr>
                <a:defRPr/>
              </a:pPr>
              <a:t>01.12.2021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3385"/>
            <a:ext cx="5408930" cy="4473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3520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520"/>
            <a:ext cx="2929837" cy="4973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A6C635C-D3A3-4F80-B271-601E8618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23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6E294-CFC4-4051-9535-A81E465FBFF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28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600" dirty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86BCC4-1AD9-4687-8C99-AE79EBC7CE7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29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b="1" dirty="0"/>
              <a:t>CO JE DIVIZE?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RELATIVNĚ UZAVŘENÉ 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RELATIVNĚ NEZÁVISLÉ 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URČUJÍCÍ JSOU VÝSTUPY: PRODUKT, ZÁKAZNÍK, TERITORIUM</a:t>
            </a:r>
          </a:p>
          <a:p>
            <a:pPr eaLnBrk="1" hangingPunct="1">
              <a:spcBef>
                <a:spcPct val="0"/>
              </a:spcBef>
            </a:pPr>
            <a:endParaRPr lang="cs-CZ" dirty="0"/>
          </a:p>
          <a:p>
            <a:pPr eaLnBrk="1" hangingPunct="1">
              <a:spcBef>
                <a:spcPct val="0"/>
              </a:spcBef>
            </a:pPr>
            <a:r>
              <a:rPr lang="cs-CZ" dirty="0"/>
              <a:t>VÝHODY DIVIZÍ: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DIVIZE SE SOUSTŘEDÍ NA SVOU VÝKONNOST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SROVNÁVÁNÍ VEDE K MOTIVACI</a:t>
            </a:r>
          </a:p>
          <a:p>
            <a:pPr eaLnBrk="1" hangingPunct="1">
              <a:spcBef>
                <a:spcPct val="0"/>
              </a:spcBef>
            </a:pPr>
            <a:endParaRPr lang="cs-CZ" dirty="0"/>
          </a:p>
          <a:p>
            <a:pPr eaLnBrk="1" hangingPunct="1">
              <a:spcBef>
                <a:spcPct val="0"/>
              </a:spcBef>
            </a:pPr>
            <a:r>
              <a:rPr lang="cs-CZ" dirty="0"/>
              <a:t>NEVÝHODY: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SKLON K OSAMOSTATNĚNÍ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UPŘEDNOSTŇOVÁNÍ CÍLŮ DIVIZE PŘED CELOPODNIKOVÝMI CÍLI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626044-7840-43BB-818B-ADBEF30E35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60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/>
              <a:t>K OBSLUZE ZÁKAZNÍKŮ V URČITÝCH OBLASTECH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ZÁKAZNÍCI ZDE MAJÍ SPECIFICKÁ PŘÁNÍ A POTŘEBY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AUTOMAT V AUTECH DO AMERIKY JE VYŽADOVÁN </a:t>
            </a:r>
            <a:endParaRPr lang="en-US" dirty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0C8688-71B5-43AB-BA84-AB0CC84F26E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55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z="1800" dirty="0"/>
              <a:t>VYCHÁZÍ Z POTŘEB ZÁKAZNÍKŮ (SEGMENTŮ)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VYŽADUJÍ-LI RŮZNÉ SEGMANTY RŮZNÝ PŘÍSTUP K ZÁKAZNÍKŮM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MAJÍ-LI ZÁKAZNÍCI RŮZNÉ POTŘEBY</a:t>
            </a:r>
          </a:p>
          <a:p>
            <a:pPr eaLnBrk="1" hangingPunct="1">
              <a:spcBef>
                <a:spcPct val="0"/>
              </a:spcBef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NÁBOŽENSKÉ ORGANIZACE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ZDRAVOTNICKÁ ZAŘÍZENÍ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948465-E6BB-465C-83E2-8EFD4D1196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8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dirty="0"/>
              <a:t>KAŽDÝ TÝM JE SESTAVEN Z PRACOVNÍKŮ, KTEŘÍ</a:t>
            </a:r>
          </a:p>
          <a:p>
            <a:pPr eaLnBrk="1" hangingPunct="1"/>
            <a:r>
              <a:rPr lang="cs-CZ" sz="1600" dirty="0"/>
              <a:t>	MAJÍ RŮZNÉ PROFESE, SPECIALIZACE, </a:t>
            </a:r>
          </a:p>
          <a:p>
            <a:pPr eaLnBrk="1" hangingPunct="1"/>
            <a:r>
              <a:rPr lang="cs-CZ" sz="1600" dirty="0"/>
              <a:t>PROTO JE TÝM MULTIDISCIPLINÁRNÍ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dirty="0"/>
              <a:t>TÝM JE SLOŽEN ZA ÚČELEM PLNĚNÍ PRACOVNÍCH POVINNOSTÍ</a:t>
            </a:r>
          </a:p>
          <a:p>
            <a:pPr eaLnBrk="1" hangingPunct="1"/>
            <a:endParaRPr lang="cs-CZ" sz="1600" dirty="0"/>
          </a:p>
          <a:p>
            <a:pPr eaLnBrk="1" hangingPunct="1"/>
            <a:r>
              <a:rPr lang="cs-CZ" sz="1600" b="1" dirty="0"/>
              <a:t>CÍL: </a:t>
            </a:r>
            <a:r>
              <a:rPr lang="cs-CZ" sz="1600" dirty="0"/>
              <a:t>PŘESVĚDČIT KAŽDÉHO ČLENA, ŽE PŘISPÍVÁ K DOSAHOVÁNÍ VÝSLEDKŮ </a:t>
            </a:r>
          </a:p>
          <a:p>
            <a:pPr eaLnBrk="1" hangingPunct="1"/>
            <a:r>
              <a:rPr lang="cs-CZ" sz="1600" dirty="0"/>
              <a:t>CELÉ ORGANIZACE</a:t>
            </a:r>
          </a:p>
          <a:p>
            <a:pPr eaLnBrk="1" hangingPunct="1"/>
            <a:endParaRPr lang="en-US" dirty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845344-FB55-464E-9B55-5283D49D993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48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b="1"/>
              <a:t>HYUNDAI</a:t>
            </a:r>
          </a:p>
          <a:p>
            <a:pPr eaLnBrk="1" hangingPunct="1"/>
            <a:r>
              <a:rPr lang="cs-CZ" sz="1600"/>
              <a:t>SPONTÁNNÍ SPOJOVÁNÍ SHLUKOVÁNÍ  MSF</a:t>
            </a:r>
          </a:p>
          <a:p>
            <a:pPr eaLnBrk="1" hangingPunct="1"/>
            <a:r>
              <a:rPr lang="cs-CZ" sz="1600"/>
              <a:t>CÍL: VĚTŠÍ VYJEDNÁVACÍ SCHOPNOST</a:t>
            </a:r>
          </a:p>
          <a:p>
            <a:pPr eaLnBrk="1" hangingPunct="1"/>
            <a:r>
              <a:rPr lang="cs-CZ" sz="1600"/>
              <a:t>KLASTRY</a:t>
            </a:r>
            <a:endParaRPr lang="en-US" sz="160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5E59E6-1C62-41AE-8F9E-AEA0D84C73C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6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b="1" dirty="0"/>
              <a:t>VÝROBNÍ N: </a:t>
            </a:r>
          </a:p>
          <a:p>
            <a:pPr eaLnBrk="1" hangingPunct="1"/>
            <a:r>
              <a:rPr lang="cs-CZ" sz="1600" b="1" dirty="0"/>
              <a:t>TRANSAKČNÍ N:</a:t>
            </a:r>
          </a:p>
          <a:p>
            <a:pPr eaLnBrk="1" hangingPunct="1"/>
            <a:endParaRPr lang="cs-CZ" dirty="0"/>
          </a:p>
          <a:p>
            <a:pPr eaLnBrk="1" hangingPunct="1"/>
            <a:endParaRPr lang="en-US" dirty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BF15FEE-E0B0-4357-B864-1698F833EFC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53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600" dirty="0"/>
              <a:t>ROZLOŽENY V RŮZNÝCH STÁTECH, ALE:</a:t>
            </a:r>
          </a:p>
          <a:p>
            <a:pPr eaLnBrk="1" hangingPunct="1"/>
            <a:r>
              <a:rPr lang="cs-CZ" sz="1600" dirty="0"/>
              <a:t>	SPOLUPRACUJÍ VELMI ÚZCE</a:t>
            </a:r>
          </a:p>
          <a:p>
            <a:pPr eaLnBrk="1" hangingPunct="1"/>
            <a:r>
              <a:rPr lang="cs-CZ" sz="1600" dirty="0"/>
              <a:t>KAŽDÝ ZAPOJENÝ SUBJEKT MÁ SVOU KONKURENČNÍ SCHOPNOST</a:t>
            </a:r>
          </a:p>
          <a:p>
            <a:pPr eaLnBrk="1" hangingPunct="1"/>
            <a:r>
              <a:rPr lang="cs-CZ" sz="1600" dirty="0"/>
              <a:t>SYNERGICKÝ EFEKT</a:t>
            </a:r>
          </a:p>
          <a:p>
            <a:pPr eaLnBrk="1" hangingPunct="1"/>
            <a:r>
              <a:rPr lang="cs-CZ" sz="1600" dirty="0"/>
              <a:t>CÍL: VYUŽÍT VELKÉ PŘÍLEŽITOSTI (NEDOSÁHLI BY NA NI, POKUD BY BYLI OSAMOSTATNĚNI)</a:t>
            </a:r>
          </a:p>
          <a:p>
            <a:pPr eaLnBrk="1" hangingPunct="1"/>
            <a:r>
              <a:rPr lang="cs-CZ" sz="1600" dirty="0"/>
              <a:t>INTEGRACE KNOW-HOW S CÍLEM ZVÝŠENÍ HODNOTY PRO ZÁKAZNÍKA</a:t>
            </a:r>
            <a:endParaRPr lang="en-US" sz="1600" dirty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D43D1A-D6CD-44E8-AA80-2FFC3A4163F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83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Operativní 	– odstraňuje neurčitost jevů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jevů, které se vyskytují jednorázově, nepravidelně s velkým časovým odstupem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zavádí do nich řád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</a:t>
            </a:r>
            <a:r>
              <a:rPr lang="cs-CZ" sz="3200" dirty="0" err="1"/>
              <a:t>př</a:t>
            </a:r>
            <a:r>
              <a:rPr lang="cs-CZ" sz="3200" dirty="0"/>
              <a:t>: povodeň – krizové situace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Koncepční 	– jevy, které se opakují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vnáší trvalou uspořádanost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Útvarové organizování: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určení prvků a vazeb mezi nimi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výsledkem je organizační struktura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tímto se upravují odpovědnosti, pravomoci, nadřízenost a podřízenost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nejnižším prvkem struktury je FUNKČNÍ MÍSTO (vykonává 1 pracovník)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vyšším prvkem je útvar (sdružuje několik funkčních míst)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ÚTVAR	- JE ORGANIZAČNÍ CELEK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VYTVOŘENÝ ZA ÚČELEM KOMPLEXNÍHO ŘÍZENÍ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RELATIVNĚ UCELENÉ OBLASTI PODNIKU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- SESKUPUJÍ SE ZDE: ČINNOSTI 	STEJNÉHO,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			NAVAZUJÍCÍHO NEBO 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/>
              <a:t>				SOUVISEJÍCÍHO CHARAKTERU</a:t>
            </a:r>
            <a:endParaRPr lang="en-US" sz="3200" dirty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2D6310-1ACA-4F0D-AB38-5C8ED1551B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31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PROČ SOCIÁLNĚ EKONOMICKÝ CELEK?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	PROTOŽE TAM JSOU SOCIÁLNÍ VAZBY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FORMÁLNÍ ORGANIZACE 	- VZNIKÁ NA ZÁKLADĚ PLÁNU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- JE STABILNÍ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- KONTROLNÍM MECHANISMEM JE „POHRŮŽKA VÝPOVĚDÍ“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- </a:t>
            </a:r>
            <a:r>
              <a:rPr lang="cs-CZ" sz="2400" b="1" dirty="0"/>
              <a:t>CÍLEM JE</a:t>
            </a:r>
            <a:r>
              <a:rPr lang="cs-CZ" sz="2400" dirty="0"/>
              <a:t>: ZISK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- OBTÍŽNĚJŠÍ ROZHODOVÁNÍ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- OBSAH ÚKOLŮ JE PŘEDEM ZNÁM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NEFORMÁLNÍ ORGANIZACE 	-  VZNIKÁ SPONTÁNNĚ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	- JEJÍ STRUKTURA JE DYNAMICKÁ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	- </a:t>
            </a:r>
            <a:r>
              <a:rPr lang="cs-CZ" sz="2400" b="1" dirty="0"/>
              <a:t>CÍLEM JE</a:t>
            </a:r>
            <a:r>
              <a:rPr lang="cs-CZ" sz="2400" dirty="0"/>
              <a:t>: USPOKOJENÍ ČLENŮ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			- JEDNODUŠŠÍ ROZHODOVÁNÍ (ROLE VŮDCE)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dirty="0"/>
              <a:t>Neformální organizační struktura může formální organizační strukturu narušovat, ale díky svému přirozenému vzniku může mít výhody, díky nimž může být také využita k úpravě stávající formální organizační struktury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CF1784-D8EB-4701-8721-2FED59ACEF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0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z="1800" dirty="0"/>
              <a:t>JEDNÁ SE O DOKUMENTY, KTERÉ DEFINUJÍ ORGANIZAČNÍ STRUKTURU INSTITUCE, 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VYMEZUJÍ VZTAHY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URČUJÍ KOMPETENCE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KAŽDÁ INSTITUCE SI MŮŽE STANOVIT VLASTNÍ VNITŘNÍ PŘEDPISY, KTERÉ MAJÍ BÝT: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	ZAMĚSTNANCŮM VEŘEJNĚ DOSTUPNÉ</a:t>
            </a:r>
          </a:p>
          <a:p>
            <a:pPr eaLnBrk="1" hangingPunct="1">
              <a:spcBef>
                <a:spcPct val="0"/>
              </a:spcBef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ORGANIZAČNÍ STRUKTURA – GRAFICKÉ ZOBRAZENÍ ORGANIZAČNÍHO ŘÁDU</a:t>
            </a:r>
            <a:endParaRPr lang="en-US" sz="1800" dirty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05245E-F060-430B-9EAD-E52C6701C0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00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/>
              <a:t>STRATEGICKÝ VRCHOL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JEDNOTLIVCI, KTEŘÍ VEDOU CELOU ORGANIZACI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JSOU ZODPOVĚDNÍ ZA VÝSLEDKY CELÉ ORGANIZACE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PŘ. ORGANIZACE: PODNIKOVÁ, UMĚLECKÁ, ARMÁDNÍ 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STANOVUJE CÍLE A PROVÁDÍ STRATEGICKÁ ROZHODNUTÍ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/>
              <a:t>STŘEDNÍ LINIE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JE PŘÍMO ODPOVĚDNÁ STRATEGICKÉMU VRCHOLU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FUKKCÍ JE: PŘEDÁVÁNÍ INFORMACÍ SMĚREM VZHŮRU A DOLŮ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ZAJIŠŤUJE ŘEŠENÍ INTERNÍCH PROBLÉMŮ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ŘÍDÍ VZTAHY S DODAVATELI, ZÁKAZNÍKY A ZAINTERESOVANÝMI SKUPINAMI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b="1" dirty="0"/>
              <a:t>OPERAČNÍ JÁDRO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MŮŽE BÝT TVOŽENO DĚLNÍKY, ALE TAKÉ ŠPIČKOVÝMI ODBORNÍKY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PŘETVÁŘEJÍ VSTUPY NA VÝSTUPY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/>
              <a:t>TECHNICKÁ STRUKTURA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ZAMĚSTNANCI TECHNICKÉ PODPORY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ÚKOLEM JE STANDARDIZOVAT PRÁCI V RÁMCI CELÉ ORGANIZACE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JEJICH ČINNOSTÍ JE: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NAVRHOVÁNÍ SYSTÉMŮ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RE-DESIGN PRACOVNÍCH PROCESŮ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/>
              <a:t>PODPŮRNÝ ŠTÁB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ADMINISTRATIVNÍ PODPORA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1600" dirty="0"/>
              <a:t>ÚKLID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21B9FA-29EB-4470-A9C4-9378632352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19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z="1800" b="1" dirty="0"/>
              <a:t>ROZPĚTÍ ŘÍZENÍ </a:t>
            </a:r>
            <a:r>
              <a:rPr lang="cs-CZ" sz="1800" dirty="0"/>
              <a:t>– JE POČET PODŘÍZENÝCH JEDNOMU VEDOUCÍMU</a:t>
            </a:r>
          </a:p>
          <a:p>
            <a:pPr eaLnBrk="1" hangingPunct="1">
              <a:spcBef>
                <a:spcPct val="0"/>
              </a:spcBef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r>
              <a:rPr lang="cs-CZ" sz="1800" b="1" dirty="0"/>
              <a:t>STRMÁ STRUKTURA</a:t>
            </a: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- ZNAMENÁ DO VÝŠKY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TZN. NĚKOLIK STUPŇŮ NAD SEBOU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 KONKRÉTNĚ 3 STUPNĚ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- ZÁROVEŇ ZDE VIDÍME MÁLO PODŘÍZENÝCH JEDNOMU VEDOUCÍMU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- TUDÍŽ JEDNÁ SE O ÚZKÉ ROZPĚTÍ</a:t>
            </a:r>
          </a:p>
          <a:p>
            <a:pPr eaLnBrk="1" hangingPunct="1">
              <a:spcBef>
                <a:spcPct val="0"/>
              </a:spcBef>
            </a:pPr>
            <a:r>
              <a:rPr lang="cs-CZ" sz="1800" b="1" dirty="0"/>
              <a:t>PLOCHÁ STRUKTURA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PROTO, ŽE MÁ JEN JEDEN STUPEŇ V HIRARCHII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- ZÁROVEŇ JEDNOMU VEDOUCÍMU PODLÉHÁ MNOHO 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800" dirty="0"/>
              <a:t>  PODŘÍZENÝCH – TUDÍŽ JDE O ŠIROKÉ ROZPĚTÍ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endParaRPr lang="cs-CZ" sz="1800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2670EB-5CBA-4C3D-A513-2CB5A41287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14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dirty="0"/>
              <a:t>JE ZDE JEDNOZNAČNÁ ODPOVĚDNOST</a:t>
            </a:r>
          </a:p>
          <a:p>
            <a:pPr eaLnBrk="1" hangingPunct="1">
              <a:spcBef>
                <a:spcPct val="0"/>
              </a:spcBef>
            </a:pPr>
            <a:r>
              <a:rPr lang="cs-CZ" u="sng" dirty="0"/>
              <a:t>PROČ LINIOVÁ? 	</a:t>
            </a:r>
            <a:r>
              <a:rPr lang="cs-CZ" dirty="0"/>
              <a:t>PROTOŽE VZTAH LINIOVÝ JE VZTAH VERTIKÁLNÍ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		TZN. MEZI NADŘÍZENÝM A PODŘÍZENÝM</a:t>
            </a:r>
          </a:p>
          <a:p>
            <a:pPr eaLnBrk="1" hangingPunct="1">
              <a:spcBef>
                <a:spcPct val="0"/>
              </a:spcBef>
            </a:pPr>
            <a:r>
              <a:rPr lang="cs-CZ" u="sng" dirty="0"/>
              <a:t>S RŮSTEM FIRMY ALE VZNIKAJÍ PROBLÉMY: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	- 1 VEDOUCÍ NENÍ SCHOPEN KOORDINOVAT MNOHO PODŘÍZENÝCH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	- ROSTE CHAOS </a:t>
            </a:r>
          </a:p>
          <a:p>
            <a:pPr eaLnBrk="1" hangingPunct="1">
              <a:spcBef>
                <a:spcPct val="0"/>
              </a:spcBef>
            </a:pPr>
            <a:r>
              <a:rPr lang="cs-CZ" dirty="0"/>
              <a:t>	- VZNIKÁ POTŘEBA PŘEJÍT NA JINOU ORGANIZAČNÍ STRUKTURU</a:t>
            </a:r>
          </a:p>
          <a:p>
            <a:pPr eaLnBrk="1" hangingPunct="1">
              <a:spcBef>
                <a:spcPct val="0"/>
              </a:spcBef>
            </a:pPr>
            <a:endParaRPr lang="cs-CZ" dirty="0"/>
          </a:p>
          <a:p>
            <a:pPr eaLnBrk="1" hangingPunct="1">
              <a:spcBef>
                <a:spcPct val="0"/>
              </a:spcBef>
            </a:pPr>
            <a:r>
              <a:rPr lang="cs-CZ" dirty="0"/>
              <a:t>VÝHODOU JE : JEDNODUCHOST</a:t>
            </a:r>
          </a:p>
          <a:p>
            <a:pPr eaLnBrk="1" hangingPunct="1">
              <a:spcBef>
                <a:spcPct val="0"/>
              </a:spcBef>
            </a:pPr>
            <a:endParaRPr lang="cs-CZ" dirty="0"/>
          </a:p>
          <a:p>
            <a:pPr eaLnBrk="1" hangingPunct="1">
              <a:spcBef>
                <a:spcPct val="0"/>
              </a:spcBef>
            </a:pPr>
            <a:r>
              <a:rPr lang="cs-CZ" dirty="0"/>
              <a:t>V PRAXI: O 50 ZAMĚSTNANCŮ</a:t>
            </a:r>
            <a:endParaRPr lang="en-US" dirty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76B832-3ADD-4D37-BB88-0C36012069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6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z="1600" b="1" dirty="0">
                <a:latin typeface="Arial" charset="0"/>
                <a:cs typeface="Arial" charset="0"/>
              </a:rPr>
              <a:t>ZAMĚSTNANCI JSOU ČLENY DVOU STRUKTUR: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FUNKČNÍHO ODDĚLENÍ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PROJEKTOVÉHO TÝMU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b="1" dirty="0">
                <a:latin typeface="Arial" charset="0"/>
                <a:cs typeface="Arial" charset="0"/>
              </a:rPr>
              <a:t>NEVÝHODY</a:t>
            </a:r>
            <a:r>
              <a:rPr lang="cs-CZ" sz="1600" dirty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JSOU ODPOVĚDNI VÍCE NADŘÍZENÝM (MŮŽ VYVOLAT STRES)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MOŽNOSTI POVÝŠENÍ JSOU NÍZKÉ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b="1" dirty="0">
                <a:latin typeface="Arial" charset="0"/>
                <a:cs typeface="Arial" charset="0"/>
              </a:rPr>
              <a:t>VÝHODY: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ČLENOVÉ PROJEKTU JSOU Z RŮZNÝCH FUNKČNÍCH ODDĚLENÍ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VÍCE ZNALOSTÍ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sz="1600" dirty="0">
                <a:latin typeface="Arial" charset="0"/>
                <a:cs typeface="Arial" charset="0"/>
              </a:rPr>
              <a:t>SNAZŠÍ ŘEŠENÉ PROBLÉMŮ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D7F527-D931-4433-9BA3-22BBEE9A905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57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z="1800"/>
              <a:t>Uplatnění:</a:t>
            </a:r>
          </a:p>
          <a:p>
            <a:pPr eaLnBrk="1" hangingPunct="1">
              <a:spcBef>
                <a:spcPct val="0"/>
              </a:spcBef>
            </a:pPr>
            <a:r>
              <a:rPr lang="cs-CZ" sz="1800"/>
              <a:t>	v podnicích, kde se vyrábí omezený sortiment</a:t>
            </a:r>
          </a:p>
          <a:p>
            <a:pPr eaLnBrk="1" hangingPunct="1">
              <a:spcBef>
                <a:spcPct val="0"/>
              </a:spcBef>
            </a:pPr>
            <a:r>
              <a:rPr lang="cs-CZ" sz="1800"/>
              <a:t>	výrobky jsou podobné</a:t>
            </a:r>
          </a:p>
          <a:p>
            <a:pPr eaLnBrk="1" hangingPunct="1">
              <a:spcBef>
                <a:spcPct val="0"/>
              </a:spcBef>
            </a:pPr>
            <a:r>
              <a:rPr lang="cs-CZ" sz="1800"/>
              <a:t>	v odvětvích, kde se pomalu mění technologie</a:t>
            </a:r>
          </a:p>
          <a:p>
            <a:pPr eaLnBrk="1" hangingPunct="1">
              <a:spcBef>
                <a:spcPct val="0"/>
              </a:spcBef>
            </a:pPr>
            <a:r>
              <a:rPr lang="cs-CZ" sz="1800"/>
              <a:t>	u velkosériové výroby</a:t>
            </a:r>
          </a:p>
          <a:p>
            <a:pPr eaLnBrk="1" hangingPunct="1">
              <a:spcBef>
                <a:spcPct val="0"/>
              </a:spcBef>
            </a:pPr>
            <a:endParaRPr lang="cs-CZ" sz="1800"/>
          </a:p>
          <a:p>
            <a:pPr eaLnBrk="1" hangingPunct="1">
              <a:spcBef>
                <a:spcPct val="0"/>
              </a:spcBef>
            </a:pPr>
            <a:r>
              <a:rPr lang="cs-CZ" sz="1800"/>
              <a:t>Výhody: 	prohlubuje se specializace</a:t>
            </a:r>
            <a:endParaRPr lang="en-US" sz="180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9684D4-E05C-43E3-9280-66BCF77CA16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oramenný trojúhelník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0EC6D7-36F8-4D04-8267-F54FC23E6E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3B8C-9BD3-4DE3-9E20-2D267C19D0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1326-4624-43CE-B2A8-2B93D54B7F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3236A-DE71-4A2E-9942-78A5FA716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vnoramenný trojúhelník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Přímá spojovací čára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9C0B7-8BCF-4FB3-8D34-677D4C5106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ED24-3DC0-45C7-9E15-229DD0F657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5F9A56A-7287-4030-ABCD-DB74C49FE4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C9E7D-6C05-4014-A91B-68CE6B632B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E5908-350C-4CC3-8CA2-669A5516F2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0451700-C7E7-4D33-A1BA-FE68848DF2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1C428A07-41AC-4D96-89C1-BCAB42FB86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4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ED7D54-7CA0-44BC-9338-B08BD93DB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28" r:id="rId4"/>
    <p:sldLayoutId id="2147483836" r:id="rId5"/>
    <p:sldLayoutId id="2147483829" r:id="rId6"/>
    <p:sldLayoutId id="2147483830" r:id="rId7"/>
    <p:sldLayoutId id="2147483837" r:id="rId8"/>
    <p:sldLayoutId id="2147483838" r:id="rId9"/>
    <p:sldLayoutId id="2147483831" r:id="rId10"/>
    <p:sldLayoutId id="2147483832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99F166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99F166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ABDE91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989138"/>
            <a:ext cx="7772400" cy="762000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60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Organizace </a:t>
            </a:r>
            <a:br>
              <a:rPr lang="cs-CZ" sz="60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48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a organizační struktury malého a středního podniku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71604" y="4357694"/>
            <a:ext cx="6934200" cy="104299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800" b="1" i="1" dirty="0">
                <a:solidFill>
                  <a:schemeClr val="bg1"/>
                </a:solidFill>
              </a:rPr>
              <a:t>Ing. Zuzana </a:t>
            </a:r>
            <a:r>
              <a:rPr lang="cs-CZ" sz="2800" b="1" i="1" dirty="0" err="1">
                <a:solidFill>
                  <a:schemeClr val="bg1"/>
                </a:solidFill>
              </a:rPr>
              <a:t>Repaská</a:t>
            </a:r>
            <a:r>
              <a:rPr lang="cs-CZ" sz="2800" b="1" i="1" dirty="0">
                <a:solidFill>
                  <a:schemeClr val="bg1"/>
                </a:solidFill>
              </a:rPr>
              <a:t>, Ph.D.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400" i="1" dirty="0">
                <a:solidFill>
                  <a:schemeClr val="bg1"/>
                </a:solidFill>
              </a:rPr>
              <a:t>        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1705"/>
            <a:ext cx="8229600" cy="139903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2. Štábní organizační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40" y="1196752"/>
            <a:ext cx="6840760" cy="54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Štáby = útvary plní poradní funkci směrem k liniovému </a:t>
            </a:r>
            <a:r>
              <a:rPr lang="cs-CZ" dirty="0" err="1"/>
              <a:t>managerovi</a:t>
            </a:r>
            <a:r>
              <a:rPr lang="cs-CZ" dirty="0"/>
              <a:t>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Cíl – usnadnění rozhodování (doplnění znalostí)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Štáb osobní </a:t>
            </a:r>
            <a:r>
              <a:rPr lang="cs-CZ" dirty="0"/>
              <a:t>– sekretářky, asistenti</a:t>
            </a:r>
          </a:p>
          <a:p>
            <a:pPr lvl="1">
              <a:lnSpc>
                <a:spcPct val="150000"/>
              </a:lnSpc>
            </a:pPr>
            <a:r>
              <a:rPr lang="cs-CZ" b="1" dirty="0"/>
              <a:t>Štáb odborný </a:t>
            </a:r>
            <a:r>
              <a:rPr lang="cs-CZ" dirty="0"/>
              <a:t>– ekonomický, personální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Nemůže existovat samostatně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278092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455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b="1" dirty="0"/>
              <a:t>3. Kombinované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/>
              <a:t>Liniově štábní OS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Zůstává pravomoc liniových vedoucích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Štáb – poradní </a:t>
            </a:r>
            <a:r>
              <a:rPr lang="cs-CZ" dirty="0" err="1"/>
              <a:t>fce</a:t>
            </a:r>
            <a:r>
              <a:rPr lang="cs-CZ" dirty="0"/>
              <a:t> 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Rozhodnutí – liniový </a:t>
            </a:r>
            <a:r>
              <a:rPr lang="cs-CZ" dirty="0" err="1"/>
              <a:t>manager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b="1" dirty="0"/>
              <a:t>Konflikty – linie – štáb: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Neschopnost linie chápat úlohu štábu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Štáb pracuje extremisticky </a:t>
            </a:r>
          </a:p>
          <a:p>
            <a:pPr lvl="2">
              <a:lnSpc>
                <a:spcPct val="150000"/>
              </a:lnSpc>
            </a:pPr>
            <a:r>
              <a:rPr lang="cs-CZ" dirty="0"/>
              <a:t>Štáb si osvojuje úlohu linie </a:t>
            </a:r>
          </a:p>
        </p:txBody>
      </p:sp>
    </p:spTree>
    <p:extLst>
      <p:ext uri="{BB962C8B-B14F-4D97-AF65-F5344CB8AC3E}">
        <p14:creationId xmlns:p14="http://schemas.microsoft.com/office/powerpoint/2010/main" val="340183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b="1" dirty="0"/>
              <a:t>3. Kombinované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10081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/>
              <a:t>Liniově štábní OS cestovní kanceláře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25113496"/>
              </p:ext>
            </p:extLst>
          </p:nvPr>
        </p:nvGraphicFramePr>
        <p:xfrm>
          <a:off x="323528" y="1844824"/>
          <a:ext cx="8424936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5"/>
          <p:cNvCxnSpPr/>
          <p:nvPr/>
        </p:nvCxnSpPr>
        <p:spPr>
          <a:xfrm flipH="1">
            <a:off x="1187624" y="4725144"/>
            <a:ext cx="2232248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419872" y="4725144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419872" y="4725144"/>
            <a:ext cx="2304256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419872" y="4725144"/>
            <a:ext cx="4464496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988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0" y="1371600"/>
            <a:ext cx="8458200" cy="5486400"/>
          </a:xfrm>
        </p:spPr>
        <p:txBody>
          <a:bodyPr/>
          <a:lstStyle/>
          <a:p>
            <a:pPr eaLnBrk="1" hangingPunct="1"/>
            <a:r>
              <a:rPr lang="cs-CZ" dirty="0"/>
              <a:t>MATICOVÁ  OS </a:t>
            </a:r>
          </a:p>
          <a:p>
            <a:pPr lvl="1" eaLnBrk="1" hangingPunct="1"/>
            <a:r>
              <a:rPr lang="cs-CZ" dirty="0"/>
              <a:t>NEVÝHODA = KŘÍŽENÍ PŘÍKAZŮ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9083198"/>
              </p:ext>
            </p:extLst>
          </p:nvPr>
        </p:nvGraphicFramePr>
        <p:xfrm>
          <a:off x="0" y="2708920"/>
          <a:ext cx="9144000" cy="3926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58763" y="115889"/>
            <a:ext cx="8229600" cy="864840"/>
          </a:xfrm>
        </p:spPr>
        <p:txBody>
          <a:bodyPr/>
          <a:lstStyle/>
          <a:p>
            <a:r>
              <a:rPr lang="cs-CZ" b="1" dirty="0"/>
              <a:t>3. Kombinované OS</a:t>
            </a:r>
          </a:p>
        </p:txBody>
      </p:sp>
    </p:spTree>
    <p:extLst>
      <p:ext uri="{BB962C8B-B14F-4D97-AF65-F5344CB8AC3E}">
        <p14:creationId xmlns:p14="http://schemas.microsoft.com/office/powerpoint/2010/main" val="3491613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97813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cs-CZ" sz="2400" b="1" dirty="0">
                <a:latin typeface="Arial" charset="0"/>
                <a:cs typeface="Arial" charset="0"/>
              </a:rPr>
              <a:t>ZAMĚSTNANCI JSOU ČLENY DVOU STRUKTUR: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FUNKČNÍHO ODDĚLENÍ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PROJEKTOVÉHO TÝMU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400" b="1" dirty="0">
                <a:latin typeface="Arial" charset="0"/>
                <a:cs typeface="Arial" charset="0"/>
              </a:rPr>
              <a:t>NEVÝHODY</a:t>
            </a:r>
            <a:r>
              <a:rPr lang="cs-CZ" sz="2400" dirty="0">
                <a:latin typeface="Arial" charset="0"/>
                <a:cs typeface="Arial" charset="0"/>
              </a:rPr>
              <a:t>: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JSOU ODPOVĚDNI VÍCE NADŘÍZENÝM (MŮŽE VYVOLAT STRES)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MOŽNOSTI POVÝŠENÍ JSOU NÍZKÉ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400" b="1" dirty="0">
                <a:latin typeface="Arial" charset="0"/>
                <a:cs typeface="Arial" charset="0"/>
              </a:rPr>
              <a:t>VÝHODY: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ČLENOVÉ PROJEKTU JSOU Z RŮZNÝCH FUNKČNÍCH ODDĚLENÍ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VÍCE ZNALOSTÍ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Char char="-"/>
            </a:pPr>
            <a:r>
              <a:rPr lang="cs-CZ" sz="2000" dirty="0">
                <a:latin typeface="Arial" charset="0"/>
                <a:cs typeface="Arial" charset="0"/>
              </a:rPr>
              <a:t>SNAZŠÍ ŘEŠENÉ PROBLÉMŮ</a:t>
            </a:r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7314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9804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 Funkční</a:t>
            </a:r>
            <a:r>
              <a:rPr lang="cs-CZ" sz="3600" b="1" dirty="0">
                <a:solidFill>
                  <a:srgbClr val="FFFF00"/>
                </a:solidFill>
              </a:rPr>
              <a:t> organizační struktura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0483" name="TextovéPole 4"/>
          <p:cNvSpPr txBox="1">
            <a:spLocks noChangeArrowheads="1"/>
          </p:cNvSpPr>
          <p:nvPr/>
        </p:nvSpPr>
        <p:spPr bwMode="auto">
          <a:xfrm>
            <a:off x="0" y="11430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cs-CZ" sz="2800" dirty="0"/>
              <a:t>Vychází z hlavních činností podniku</a:t>
            </a:r>
          </a:p>
          <a:p>
            <a:endParaRPr lang="cs-CZ" sz="2800" dirty="0"/>
          </a:p>
          <a:p>
            <a:pPr>
              <a:buFontTx/>
              <a:buChar char="-"/>
            </a:pPr>
            <a:r>
              <a:rPr lang="cs-CZ" sz="2800" dirty="0"/>
              <a:t>Útvary závisí na činnostech podniku </a:t>
            </a:r>
            <a:endParaRPr lang="en-US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3485647"/>
              </p:ext>
            </p:extLst>
          </p:nvPr>
        </p:nvGraphicFramePr>
        <p:xfrm>
          <a:off x="0" y="2794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les.hotelovyprovoz.webnode.cz/200000017-cec15cfba7/Organiza%C4%8Dn%C3%AD%20struktura%20hotel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064896" cy="470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02840" y="19348"/>
            <a:ext cx="8229600" cy="1398587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 Funkční</a:t>
            </a:r>
            <a:r>
              <a:rPr lang="cs-CZ" sz="3600" b="1" dirty="0">
                <a:solidFill>
                  <a:srgbClr val="FFFF00"/>
                </a:solidFill>
              </a:rPr>
              <a:t> organizační struktura</a:t>
            </a:r>
            <a:br>
              <a:rPr lang="cs-CZ" sz="3600" b="1" dirty="0">
                <a:solidFill>
                  <a:srgbClr val="FFFF00"/>
                </a:solidFill>
              </a:rPr>
            </a:br>
            <a:r>
              <a:rPr lang="cs-CZ" sz="3600" b="1" dirty="0">
                <a:solidFill>
                  <a:srgbClr val="FFFF00"/>
                </a:solidFill>
              </a:rPr>
              <a:t>příklad – hotelový provoz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779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5. Výrobková organizační struktura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4681959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800" dirty="0"/>
              <a:t>úseky na základě výrobkových (oborových, předmětných) specializací</a:t>
            </a:r>
          </a:p>
          <a:p>
            <a:pPr eaLnBrk="1" hangingPunct="1">
              <a:lnSpc>
                <a:spcPct val="150000"/>
              </a:lnSpc>
            </a:pPr>
            <a:r>
              <a:rPr lang="cs-CZ" sz="2800" dirty="0"/>
              <a:t>všechny řídící činnosti - do jedné organizační jednotky , která odpovídá za jeden typ výrobku</a:t>
            </a:r>
          </a:p>
          <a:p>
            <a:pPr eaLnBrk="1" hangingPunct="1">
              <a:lnSpc>
                <a:spcPct val="150000"/>
              </a:lnSpc>
            </a:pPr>
            <a:r>
              <a:rPr lang="cs-CZ" sz="2800" dirty="0"/>
              <a:t>řídí je 1 manažer</a:t>
            </a:r>
          </a:p>
          <a:p>
            <a:pPr eaLnBrk="1" hangingPunct="1">
              <a:lnSpc>
                <a:spcPct val="150000"/>
              </a:lnSpc>
            </a:pP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unileve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014537"/>
            <a:ext cx="8568951" cy="443879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536" y="476672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00"/>
                </a:solidFill>
              </a:rPr>
              <a:t>Organizační struktura UNILEVER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64704"/>
          </a:xfrm>
        </p:spPr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6. OSTATNÍ ÚČELOVÉ OS:</a:t>
            </a:r>
            <a:br>
              <a:rPr lang="cs-CZ" sz="3600" b="1" dirty="0">
                <a:solidFill>
                  <a:srgbClr val="FFFF00"/>
                </a:solidFill>
              </a:rPr>
            </a:br>
            <a:r>
              <a:rPr lang="cs-CZ" sz="3600" b="1" dirty="0">
                <a:solidFill>
                  <a:srgbClr val="FFFF00"/>
                </a:solidFill>
              </a:rPr>
              <a:t>		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5099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None/>
            </a:pPr>
            <a:r>
              <a:rPr lang="cs-CZ" sz="2800" b="1" dirty="0">
                <a:solidFill>
                  <a:srgbClr val="FFFF00"/>
                </a:solidFill>
              </a:rPr>
              <a:t>DIVIZNÍ USPOŘÁDÁNÍ</a:t>
            </a:r>
            <a:endParaRPr lang="cs-CZ" sz="2800" dirty="0"/>
          </a:p>
          <a:p>
            <a:pPr eaLnBrk="1" hangingPunct="1"/>
            <a:r>
              <a:rPr lang="cs-CZ" sz="2800" dirty="0"/>
              <a:t>KAŽDÁ DIVIZE MŮŽE REALIZOVAT SVOU VLASTNÍ OBLAST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/>
            <a:r>
              <a:rPr lang="cs-CZ" sz="2800" b="1" dirty="0"/>
              <a:t>VÝHODA</a:t>
            </a:r>
            <a:r>
              <a:rPr lang="cs-CZ" sz="2800" dirty="0"/>
              <a:t>: SCHOPNOST SLEDOVAT KAŽDOU DIVIZI JAKO SAMOSTATNOU PODNIKATELSKOU ČINNOST</a:t>
            </a:r>
          </a:p>
          <a:p>
            <a:pPr eaLnBrk="1" hangingPunct="1"/>
            <a:endParaRPr lang="cs-CZ" sz="2800" dirty="0"/>
          </a:p>
          <a:p>
            <a:pPr eaLnBrk="1" hangingPunct="1"/>
            <a:r>
              <a:rPr lang="cs-CZ" sz="2800" b="1" dirty="0"/>
              <a:t>UPLATNĚNÍ: </a:t>
            </a:r>
          </a:p>
          <a:p>
            <a:pPr lvl="2" eaLnBrk="1" hangingPunct="1"/>
            <a:r>
              <a:rPr lang="cs-CZ" sz="2200" dirty="0"/>
              <a:t>Ve velkých podnicích</a:t>
            </a:r>
          </a:p>
          <a:p>
            <a:pPr lvl="2" eaLnBrk="1" hangingPunct="1"/>
            <a:r>
              <a:rPr lang="cs-CZ" sz="2200" dirty="0"/>
              <a:t>Kde se vyrábí více druhů výrobků</a:t>
            </a:r>
          </a:p>
          <a:p>
            <a:pPr lvl="2" eaLnBrk="1" hangingPunct="1"/>
            <a:r>
              <a:rPr lang="cs-CZ" sz="2200" dirty="0"/>
              <a:t>Pokud jsou územní jednotky rozptýlené</a:t>
            </a:r>
          </a:p>
          <a:p>
            <a:pPr eaLnBrk="1" hangingPunct="1"/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  <a:p>
            <a:pPr eaLnBrk="1" hangingPunct="1">
              <a:buFont typeface="Wingdings 2" pitchFamily="18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764" y="188640"/>
            <a:ext cx="8530716" cy="936104"/>
          </a:xfrm>
        </p:spPr>
        <p:txBody>
          <a:bodyPr>
            <a:noAutofit/>
          </a:bodyPr>
          <a:lstStyle/>
          <a:p>
            <a:pPr marL="762000" indent="-762000" algn="l" eaLnBrk="1" fontAlgn="auto" hangingPunct="1">
              <a:spcAft>
                <a:spcPts val="0"/>
              </a:spcAft>
              <a:defRPr/>
            </a:pPr>
            <a:r>
              <a:rPr lang="cs-CZ" sz="32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Organizování –  jedna ze základních funkcí managementu</a:t>
            </a:r>
            <a:endParaRPr lang="cs-CZ" sz="4800" b="1" i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61764" y="1120146"/>
            <a:ext cx="7776864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ja-JP" sz="3200" b="1" i="1" dirty="0">
                <a:solidFill>
                  <a:schemeClr val="accent1"/>
                </a:solidFill>
              </a:rPr>
              <a:t>Organizování</a:t>
            </a:r>
          </a:p>
          <a:p>
            <a:r>
              <a:rPr lang="en-US" altLang="ja-JP" sz="2200" b="1" i="1" dirty="0">
                <a:solidFill>
                  <a:schemeClr val="accent1"/>
                </a:solidFill>
                <a:ea typeface="ＭＳ Ｐゴシック" charset="-128"/>
                <a:cs typeface="Arial" charset="0"/>
              </a:rPr>
              <a:t>•</a:t>
            </a:r>
            <a:r>
              <a:rPr lang="en-US" altLang="ja-JP" sz="2200" i="1" dirty="0">
                <a:solidFill>
                  <a:schemeClr val="bg1"/>
                </a:solidFill>
                <a:ea typeface="ＭＳ Ｐゴシック" charset="-128"/>
                <a:cs typeface="Arial" charset="0"/>
              </a:rPr>
              <a:t>  </a:t>
            </a:r>
            <a:r>
              <a:rPr lang="cs-CZ" altLang="ja-JP" sz="2200" i="1" dirty="0"/>
              <a:t>jde o procesní součást řízení pro zavádění organizovanosti do objektu řízení nebo jeho části</a:t>
            </a:r>
          </a:p>
          <a:p>
            <a:endParaRPr lang="cs-CZ" altLang="ja-JP" sz="2200" b="1" i="1" dirty="0"/>
          </a:p>
          <a:p>
            <a:r>
              <a:rPr lang="en-US" altLang="ja-JP" sz="2200" b="1" i="1" dirty="0">
                <a:ea typeface="ＭＳ Ｐゴシック" charset="-128"/>
              </a:rPr>
              <a:t>•</a:t>
            </a:r>
            <a:r>
              <a:rPr lang="en-US" altLang="ja-JP" sz="2200" b="1" dirty="0">
                <a:ea typeface="ＭＳ Ｐゴシック" charset="-128"/>
              </a:rPr>
              <a:t> </a:t>
            </a:r>
            <a:r>
              <a:rPr lang="cs-CZ" altLang="ja-JP" sz="2200" i="1" dirty="0"/>
              <a:t> shromáždění a koordinace lidských, finančních, fyzických, informačních a dalších zdrojů k dosažení cílů</a:t>
            </a:r>
          </a:p>
          <a:p>
            <a:endParaRPr lang="cs-CZ" altLang="ja-JP" sz="2200" i="1" dirty="0"/>
          </a:p>
          <a:p>
            <a:r>
              <a:rPr lang="en-US" altLang="ja-JP" sz="2200" b="1" i="1" dirty="0">
                <a:ea typeface="ＭＳ Ｐゴシック" charset="-128"/>
              </a:rPr>
              <a:t>•</a:t>
            </a:r>
            <a:r>
              <a:rPr lang="en-US" altLang="ja-JP" sz="2200" b="1" dirty="0">
                <a:ea typeface="ＭＳ Ｐゴシック" charset="-128"/>
              </a:rPr>
              <a:t> </a:t>
            </a:r>
            <a:r>
              <a:rPr lang="cs-CZ" altLang="ja-JP" sz="2200" i="1" dirty="0"/>
              <a:t> hierarchické spojení osob založené na kombinaci příkazů a vnitřních pravidel </a:t>
            </a:r>
            <a:endParaRPr lang="cs-CZ" altLang="ja-JP" sz="2400" b="1" i="1" dirty="0">
              <a:solidFill>
                <a:schemeClr val="bg1"/>
              </a:solidFill>
            </a:endParaRPr>
          </a:p>
          <a:p>
            <a:endParaRPr lang="cs-CZ" altLang="ja-JP" sz="24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Práce Pracovní Proces Organizovat - Obrázek zdarma na Pixabay">
            <a:extLst>
              <a:ext uri="{FF2B5EF4-FFF2-40B4-BE49-F238E27FC236}">
                <a16:creationId xmlns:a16="http://schemas.microsoft.com/office/drawing/2014/main" id="{8146922A-F01E-E947-B4EF-49B77E4AD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4457700"/>
            <a:ext cx="33909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0" y="861217"/>
            <a:ext cx="9144000" cy="139903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6.1 DIVIZNÍ USPOŘÁDÁNÍ </a:t>
            </a:r>
            <a:r>
              <a:rPr lang="cs-CZ" sz="36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PODLE PRODUKTOVÉ STRUKTURY</a:t>
            </a:r>
            <a:endParaRPr lang="en-US" sz="3600" b="1" dirty="0">
              <a:solidFill>
                <a:schemeClr val="accent1">
                  <a:tint val="83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214313" y="2564904"/>
            <a:ext cx="8929687" cy="4293096"/>
          </a:xfrm>
        </p:spPr>
        <p:txBody>
          <a:bodyPr/>
          <a:lstStyle/>
          <a:p>
            <a:pPr eaLnBrk="1" hangingPunct="1"/>
            <a:r>
              <a:rPr lang="cs-CZ" dirty="0"/>
              <a:t>PŘ. AUTOMOBILOVÉ FIRMY: </a:t>
            </a:r>
          </a:p>
          <a:p>
            <a:pPr lvl="2" eaLnBrk="1" hangingPunct="1"/>
            <a:r>
              <a:rPr lang="cs-CZ" u="sng" dirty="0"/>
              <a:t>1. DIVIZE: OSOBNÍ AUTA</a:t>
            </a:r>
          </a:p>
          <a:p>
            <a:pPr lvl="2" eaLnBrk="1" hangingPunct="1"/>
            <a:r>
              <a:rPr lang="cs-CZ" u="sng" dirty="0"/>
              <a:t>2. DIVIZA: NÁKLADNÍ …</a:t>
            </a:r>
          </a:p>
          <a:p>
            <a:pPr eaLnBrk="1" hangingPunct="1"/>
            <a:r>
              <a:rPr lang="cs-CZ" dirty="0"/>
              <a:t>PŘICHÁZÍ V ÚVAHU, POKUD VYRÁBÍ FIRMY NĚKOLIK ROZDÍLNÝCH VÝROBKŮ</a:t>
            </a:r>
          </a:p>
          <a:p>
            <a:pPr eaLnBrk="1" hangingPunct="1"/>
            <a:r>
              <a:rPr lang="cs-CZ" dirty="0"/>
              <a:t>ŘEDITEL:</a:t>
            </a:r>
          </a:p>
          <a:p>
            <a:pPr lvl="2" eaLnBrk="1" hangingPunct="1"/>
            <a:r>
              <a:rPr lang="cs-CZ" dirty="0"/>
              <a:t>DIVIZE: KOLA</a:t>
            </a:r>
          </a:p>
          <a:p>
            <a:pPr lvl="2" eaLnBrk="1" hangingPunct="1"/>
            <a:r>
              <a:rPr lang="cs-CZ" dirty="0"/>
              <a:t>DIVIZE: SKÚTRY</a:t>
            </a:r>
          </a:p>
          <a:p>
            <a:pPr lvl="2" eaLnBrk="1" hangingPunct="1"/>
            <a:r>
              <a:rPr lang="cs-CZ" dirty="0"/>
              <a:t>DIVIZE: KOLOBĚŽKY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14313" y="116632"/>
            <a:ext cx="8410823" cy="9087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99F166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9pPr>
          </a:lstStyle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6. OSTATNÍ ÚČELOVÉ OS:</a:t>
            </a:r>
            <a:br>
              <a:rPr lang="cs-CZ" sz="3600" b="1" dirty="0">
                <a:solidFill>
                  <a:srgbClr val="FFFF00"/>
                </a:solidFill>
              </a:rPr>
            </a:br>
            <a:r>
              <a:rPr lang="cs-CZ" sz="3600" b="1" dirty="0">
                <a:solidFill>
                  <a:srgbClr val="FFFF00"/>
                </a:solidFill>
              </a:rPr>
              <a:t>		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141" y="876221"/>
            <a:ext cx="8229600" cy="1399032"/>
          </a:xfrm>
        </p:spPr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24580" name="Picture 2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1357312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3" descr="C:\Program Files\Microsoft Office\MEDIA\CAGCAT10\j02788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429000"/>
            <a:ext cx="1285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Zástupný symbol pro obsah 6" descr="http://www.procesy.cz/Temata/Organizacni-struktury-a-procesy-05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348880"/>
            <a:ext cx="8568952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-1506" y="188640"/>
            <a:ext cx="8229600" cy="76470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99F166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9pPr>
          </a:lstStyle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6. OSTATNÍ ÚČELOVÉ OS:</a:t>
            </a:r>
            <a:br>
              <a:rPr lang="cs-CZ" sz="3600" b="1" dirty="0">
                <a:solidFill>
                  <a:srgbClr val="FFFF00"/>
                </a:solidFill>
              </a:rPr>
            </a:br>
            <a:r>
              <a:rPr lang="cs-CZ" sz="3600" b="1" dirty="0">
                <a:solidFill>
                  <a:srgbClr val="FFFF00"/>
                </a:solidFill>
              </a:rPr>
              <a:t>		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1728192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6.1 DIVIZNÍ USPOŘÁDÁNÍ PODLE PRODUKTOVÉ STRUKTURY </a:t>
            </a:r>
          </a:p>
          <a:p>
            <a:pPr lvl="1"/>
            <a:r>
              <a:rPr lang="cs-CZ" dirty="0">
                <a:solidFill>
                  <a:srgbClr val="FFFF00"/>
                </a:solidFill>
              </a:rPr>
              <a:t> příklad – cestovní kancelář</a:t>
            </a:r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99F166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9pPr>
          </a:lstStyle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rgbClr val="FFFF00"/>
                </a:solidFill>
              </a:rPr>
              <a:t>6. OSTATNÍ ÚČELOVÉ OS:</a:t>
            </a:r>
            <a:br>
              <a:rPr lang="cs-CZ" sz="3600" b="1" dirty="0">
                <a:solidFill>
                  <a:srgbClr val="FFFF00"/>
                </a:solidFill>
              </a:rPr>
            </a:br>
            <a:r>
              <a:rPr lang="cs-CZ" sz="3600" b="1" dirty="0">
                <a:solidFill>
                  <a:srgbClr val="FFFF00"/>
                </a:solidFill>
              </a:rPr>
              <a:t>		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5777166"/>
              </p:ext>
            </p:extLst>
          </p:nvPr>
        </p:nvGraphicFramePr>
        <p:xfrm>
          <a:off x="0" y="2492896"/>
          <a:ext cx="90364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5211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6931" y="1165872"/>
            <a:ext cx="9144000" cy="1399032"/>
          </a:xfrm>
        </p:spPr>
        <p:txBody>
          <a:bodyPr>
            <a:normAutofit fontScale="90000"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6.2 DIVIZNÍ USPOŘÁDÁNÍ </a:t>
            </a:r>
            <a:r>
              <a:rPr lang="cs-CZ" sz="40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PODLE GEOGRAFICKÉ STRUKTURY ORGANIZACE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-144016" y="2564904"/>
            <a:ext cx="9144000" cy="4929187"/>
          </a:xfrm>
        </p:spPr>
        <p:txBody>
          <a:bodyPr/>
          <a:lstStyle/>
          <a:p>
            <a:pPr eaLnBrk="1" hangingPunct="1"/>
            <a:r>
              <a:rPr lang="cs-CZ" dirty="0"/>
              <a:t>ORGANIZACE JE ROZDĚLENA NA REGIONÁLNÍ BÁZI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645024"/>
            <a:ext cx="8352928" cy="305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95536" y="260648"/>
            <a:ext cx="8229600" cy="76470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99F166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9pPr>
          </a:lstStyle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FFFF00"/>
                </a:solidFill>
              </a:rPr>
              <a:t>6. OSTATNÍ ÚČELOVÉ OS:</a:t>
            </a:r>
            <a:br>
              <a:rPr lang="cs-CZ" sz="4000" b="1" dirty="0">
                <a:solidFill>
                  <a:srgbClr val="FFFF00"/>
                </a:solidFill>
              </a:rPr>
            </a:br>
            <a:r>
              <a:rPr lang="cs-CZ" sz="4000" b="1" dirty="0">
                <a:solidFill>
                  <a:srgbClr val="FFFF00"/>
                </a:solidFill>
              </a:rPr>
              <a:t>		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227602" y="1340768"/>
            <a:ext cx="8229600" cy="1196752"/>
          </a:xfrm>
        </p:spPr>
        <p:txBody>
          <a:bodyPr>
            <a:norm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6.3 DIVIZNÍ USPOŘÁDÁNÍ </a:t>
            </a:r>
            <a:r>
              <a:rPr lang="cs-CZ" sz="32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PODLE ZÁKAZNICKÉ STRUKTURY</a:t>
            </a:r>
            <a:endParaRPr lang="en-US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174" y="2780928"/>
            <a:ext cx="867645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vzdělávací instituce:</a:t>
            </a:r>
          </a:p>
          <a:p>
            <a:pPr>
              <a:lnSpc>
                <a:spcPct val="150000"/>
              </a:lnSpc>
            </a:pPr>
            <a:r>
              <a:rPr lang="cs-CZ" dirty="0"/>
              <a:t>	Některé ústavy mají kurzy rozděleny na </a:t>
            </a:r>
          </a:p>
          <a:p>
            <a:pPr>
              <a:lnSpc>
                <a:spcPct val="150000"/>
              </a:lnSpc>
            </a:pPr>
            <a:r>
              <a:rPr lang="cs-CZ" dirty="0"/>
              <a:t>	- denní a </a:t>
            </a:r>
          </a:p>
          <a:p>
            <a:pPr>
              <a:lnSpc>
                <a:spcPct val="150000"/>
              </a:lnSpc>
            </a:pPr>
            <a:r>
              <a:rPr lang="cs-CZ" dirty="0"/>
              <a:t>	- večerní, </a:t>
            </a:r>
          </a:p>
          <a:p>
            <a:pPr>
              <a:lnSpc>
                <a:spcPct val="150000"/>
              </a:lnSpc>
            </a:pPr>
            <a:r>
              <a:rPr lang="cs-CZ" dirty="0"/>
              <a:t>	- normální a </a:t>
            </a:r>
          </a:p>
          <a:p>
            <a:pPr>
              <a:lnSpc>
                <a:spcPct val="150000"/>
              </a:lnSpc>
            </a:pPr>
            <a:r>
              <a:rPr lang="cs-CZ" dirty="0"/>
              <a:t>	- intenzivní kursy.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260648"/>
            <a:ext cx="8229600" cy="76470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99F166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2pPr>
            <a:lvl3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3pPr>
            <a:lvl4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4pPr>
            <a:lvl5pPr marL="484188" indent="-484188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5pPr>
            <a:lvl6pPr marL="9413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6pPr>
            <a:lvl7pPr marL="13985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7pPr>
            <a:lvl8pPr marL="18557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8pPr>
            <a:lvl9pPr marL="2312988" indent="-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99F166"/>
                </a:solidFill>
                <a:latin typeface="Century Gothic" pitchFamily="34" charset="0"/>
              </a:defRPr>
            </a:lvl9pPr>
          </a:lstStyle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rgbClr val="FFFF00"/>
                </a:solidFill>
              </a:rPr>
              <a:t>6. OSTATNÍ ÚČELOVÉ OS:</a:t>
            </a:r>
            <a:br>
              <a:rPr lang="cs-CZ" sz="4000" b="1" dirty="0">
                <a:solidFill>
                  <a:srgbClr val="FFFF00"/>
                </a:solidFill>
              </a:rPr>
            </a:br>
            <a:r>
              <a:rPr lang="cs-CZ" sz="4000" b="1" dirty="0">
                <a:solidFill>
                  <a:srgbClr val="FFFF00"/>
                </a:solidFill>
              </a:rPr>
              <a:t>		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399032"/>
          </a:xfrm>
        </p:spPr>
        <p:txBody>
          <a:bodyPr>
            <a:normAutofit/>
          </a:bodyPr>
          <a:lstStyle/>
          <a:p>
            <a:r>
              <a:rPr lang="cs-CZ" sz="4400" b="1" dirty="0"/>
              <a:t>7. MODERNÍ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7524328" cy="5373216"/>
          </a:xfrm>
        </p:spPr>
        <p:txBody>
          <a:bodyPr/>
          <a:lstStyle/>
          <a:p>
            <a:r>
              <a:rPr lang="cs-CZ" dirty="0"/>
              <a:t>AMÉBA</a:t>
            </a:r>
          </a:p>
          <a:p>
            <a:pPr lvl="1"/>
            <a:r>
              <a:rPr lang="pl-PL" dirty="0"/>
              <a:t>Dr. Kazuo Inamori – zakladatel spol. Kyocera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Dočasná i trvalejší skupina zaměstnanců společnosti, kterou sestavil vedoucí</a:t>
            </a:r>
          </a:p>
          <a:p>
            <a:pPr lvl="1"/>
            <a:r>
              <a:rPr lang="cs-CZ" dirty="0"/>
              <a:t>Top management je v roli zákazníka – zároveň vlastní stroje, kapacity, vybavení – pronajímá je Amébám</a:t>
            </a:r>
          </a:p>
          <a:p>
            <a:pPr lvl="1"/>
            <a:r>
              <a:rPr lang="cs-CZ" dirty="0"/>
              <a:t>Výhoda: Kombinace výhod MSP a korporací</a:t>
            </a:r>
          </a:p>
          <a:p>
            <a:pPr lvl="1"/>
            <a:r>
              <a:rPr lang="cs-CZ" dirty="0"/>
              <a:t>Nevýhoda: ztráta jistot zaměstnance</a:t>
            </a:r>
          </a:p>
        </p:txBody>
      </p:sp>
      <p:sp>
        <p:nvSpPr>
          <p:cNvPr id="4" name="Ovál 3"/>
          <p:cNvSpPr/>
          <p:nvPr/>
        </p:nvSpPr>
        <p:spPr>
          <a:xfrm>
            <a:off x="6588224" y="435484"/>
            <a:ext cx="2232248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bg1"/>
                </a:solidFill>
              </a:rPr>
              <a:t>Top management</a:t>
            </a:r>
          </a:p>
        </p:txBody>
      </p:sp>
      <p:sp>
        <p:nvSpPr>
          <p:cNvPr id="5" name="Ovál 4"/>
          <p:cNvSpPr/>
          <p:nvPr/>
        </p:nvSpPr>
        <p:spPr>
          <a:xfrm>
            <a:off x="5940152" y="435484"/>
            <a:ext cx="1296144" cy="13373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Améba 1</a:t>
            </a:r>
          </a:p>
        </p:txBody>
      </p:sp>
      <p:sp>
        <p:nvSpPr>
          <p:cNvPr id="6" name="Ovál 5"/>
          <p:cNvSpPr/>
          <p:nvPr/>
        </p:nvSpPr>
        <p:spPr>
          <a:xfrm>
            <a:off x="7056276" y="1999066"/>
            <a:ext cx="1296144" cy="13373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Améba 2</a:t>
            </a:r>
          </a:p>
        </p:txBody>
      </p:sp>
      <p:sp>
        <p:nvSpPr>
          <p:cNvPr id="7" name="Ovál 6"/>
          <p:cNvSpPr/>
          <p:nvPr/>
        </p:nvSpPr>
        <p:spPr>
          <a:xfrm>
            <a:off x="7704348" y="203784"/>
            <a:ext cx="1296144" cy="13373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/>
              <a:t>Améba 3</a:t>
            </a:r>
          </a:p>
        </p:txBody>
      </p:sp>
    </p:spTree>
    <p:extLst>
      <p:ext uri="{BB962C8B-B14F-4D97-AF65-F5344CB8AC3E}">
        <p14:creationId xmlns:p14="http://schemas.microsoft.com/office/powerpoint/2010/main" val="918885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TÝMOVÉ USPOŘÁDÁNÍ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4267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dirty="0"/>
              <a:t>VÝHODY:</a:t>
            </a:r>
          </a:p>
          <a:p>
            <a:pPr lvl="1" eaLnBrk="1" hangingPunct="1">
              <a:lnSpc>
                <a:spcPct val="150000"/>
              </a:lnSpc>
            </a:pPr>
            <a:r>
              <a:rPr lang="cs-CZ" dirty="0"/>
              <a:t>SNÍŽENÍ NÁKLADŮ KOMUNIKAČNÍCH</a:t>
            </a:r>
          </a:p>
          <a:p>
            <a:pPr lvl="1" eaLnBrk="1" hangingPunct="1">
              <a:lnSpc>
                <a:spcPct val="150000"/>
              </a:lnSpc>
            </a:pPr>
            <a:r>
              <a:rPr lang="cs-CZ" dirty="0"/>
              <a:t>ZNALOST OSOB</a:t>
            </a:r>
          </a:p>
          <a:p>
            <a:pPr lvl="1" eaLnBrk="1" hangingPunct="1">
              <a:lnSpc>
                <a:spcPct val="150000"/>
              </a:lnSpc>
            </a:pPr>
            <a:r>
              <a:rPr lang="cs-CZ" dirty="0"/>
              <a:t>URYCHLENÍ ROZHODOVACÍCH PROCESŮ</a:t>
            </a:r>
          </a:p>
          <a:p>
            <a:pPr lvl="1" eaLnBrk="1" hangingPunct="1">
              <a:lnSpc>
                <a:spcPct val="150000"/>
              </a:lnSpc>
            </a:pPr>
            <a:r>
              <a:rPr lang="cs-CZ" dirty="0"/>
              <a:t>PRACOVNÍ ZASTUPITELNOST</a:t>
            </a:r>
          </a:p>
          <a:p>
            <a:pPr lvl="1" eaLnBrk="1" hangingPunct="1">
              <a:lnSpc>
                <a:spcPct val="150000"/>
              </a:lnSpc>
            </a:pPr>
            <a:r>
              <a:rPr lang="cs-CZ" dirty="0"/>
              <a:t>TÝM:</a:t>
            </a:r>
          </a:p>
          <a:p>
            <a:pPr lvl="3" eaLnBrk="1" hangingPunct="1">
              <a:lnSpc>
                <a:spcPct val="150000"/>
              </a:lnSpc>
            </a:pPr>
            <a:r>
              <a:rPr lang="cs-CZ" dirty="0"/>
              <a:t>MALÁ SKUPINA: S DOPLŇUJÍCÍMI SE ZNALOSTMI A DOVEDNOSTMI – SMĚŘUJÍCÍ KE SPOLEČNÉMU CÍLI</a:t>
            </a:r>
          </a:p>
          <a:p>
            <a:pPr lvl="3" eaLnBrk="1" hangingPunct="1">
              <a:lnSpc>
                <a:spcPct val="15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SÍTĚ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500063" y="1371600"/>
            <a:ext cx="8458200" cy="5486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sz="2400" dirty="0"/>
              <a:t>VZÁJEMNĚ SPJATÉ FIRMY, KTERÉ UMOŽNÍ ZÍSKAT TY VÝHODY, KETRÉ NEZÍSKAJÍ FIRMY, KTERÉ DO TÉTO SÍTĚ NEPATŘÍ.</a:t>
            </a:r>
          </a:p>
          <a:p>
            <a:pPr eaLnBrk="1" hangingPunct="1">
              <a:lnSpc>
                <a:spcPct val="150000"/>
              </a:lnSpc>
            </a:pPr>
            <a:endParaRPr lang="cs-CZ" sz="2400" dirty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dirty="0"/>
              <a:t>SÍŤ: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dirty="0"/>
              <a:t>		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b="1" dirty="0"/>
              <a:t>STATICKÁ </a:t>
            </a:r>
            <a:r>
              <a:rPr lang="cs-CZ" sz="2400" dirty="0"/>
              <a:t>	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b="1" dirty="0"/>
              <a:t>DYNAMICKÁ</a:t>
            </a:r>
            <a:r>
              <a:rPr lang="cs-CZ" sz="2400" dirty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400" dirty="0"/>
              <a:t>	Ostatní je zajišťováno přes dodavatelské firmy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cs-CZ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FF0000"/>
                </a:solidFill>
              </a:rPr>
              <a:t>SÍŤOVÁ STRUKTURA - VÝHODY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00625"/>
          </a:xfrm>
        </p:spPr>
        <p:txBody>
          <a:bodyPr/>
          <a:lstStyle/>
          <a:p>
            <a:pPr eaLnBrk="1" hangingPunct="1"/>
            <a:r>
              <a:rPr lang="cs-CZ" dirty="0"/>
              <a:t>SNIŽOVÁNÍ NÁKLADŮ</a:t>
            </a:r>
          </a:p>
          <a:p>
            <a:pPr lvl="1" eaLnBrk="1" hangingPunct="1"/>
            <a:r>
              <a:rPr lang="cs-CZ" dirty="0"/>
              <a:t>VÝROBNÍ</a:t>
            </a:r>
          </a:p>
          <a:p>
            <a:pPr lvl="1" eaLnBrk="1" hangingPunct="1"/>
            <a:endParaRPr lang="cs-CZ" dirty="0"/>
          </a:p>
          <a:p>
            <a:pPr lvl="1" eaLnBrk="1" hangingPunct="1"/>
            <a:r>
              <a:rPr lang="cs-CZ" dirty="0"/>
              <a:t>TRANSAKČNÍ</a:t>
            </a:r>
          </a:p>
          <a:p>
            <a:pPr lvl="1" eaLnBrk="1" hangingPunct="1"/>
            <a:endParaRPr lang="cs-CZ" dirty="0"/>
          </a:p>
          <a:p>
            <a:pPr eaLnBrk="1" hangingPunct="1"/>
            <a:r>
              <a:rPr lang="cs-CZ" dirty="0"/>
              <a:t>SPOLEČNÝ VÝZKUM  A VÝVOJ</a:t>
            </a:r>
          </a:p>
          <a:p>
            <a:pPr eaLnBrk="1" hangingPunct="1"/>
            <a:r>
              <a:rPr lang="cs-CZ" dirty="0"/>
              <a:t>ROZDĚLENÍ RIZIKA MEZI VÍČE ČLENŮ</a:t>
            </a:r>
          </a:p>
          <a:p>
            <a:pPr eaLnBrk="1" hangingPunct="1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VIRTUÁLNÍ ORGANIZACE VS. VIRTUÁLNÍ FIRMA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/>
          <a:lstStyle/>
          <a:p>
            <a:pPr eaLnBrk="1" hangingPunct="1"/>
            <a:r>
              <a:rPr lang="cs-CZ" b="1">
                <a:solidFill>
                  <a:srgbClr val="FFFF00"/>
                </a:solidFill>
              </a:rPr>
              <a:t>VIRTUÁLNÍ ORGANIZACE</a:t>
            </a:r>
          </a:p>
          <a:p>
            <a:pPr eaLnBrk="1" hangingPunct="1"/>
            <a:r>
              <a:rPr lang="cs-CZ"/>
              <a:t>TRVALÉ nebo DOČASNÉ spojení </a:t>
            </a:r>
          </a:p>
          <a:p>
            <a:pPr lvl="1" eaLnBrk="1" hangingPunct="1"/>
            <a:r>
              <a:rPr lang="cs-CZ"/>
              <a:t>Osob</a:t>
            </a:r>
          </a:p>
          <a:p>
            <a:pPr lvl="1" eaLnBrk="1" hangingPunct="1"/>
            <a:r>
              <a:rPr lang="cs-CZ"/>
              <a:t>Organizačních jednotek</a:t>
            </a:r>
          </a:p>
          <a:p>
            <a:pPr lvl="1" eaLnBrk="1" hangingPunct="1"/>
            <a:r>
              <a:rPr lang="cs-CZ"/>
              <a:t>Skupin</a:t>
            </a:r>
          </a:p>
          <a:p>
            <a:pPr eaLnBrk="1" hangingPunct="1"/>
            <a:r>
              <a:rPr lang="cs-CZ"/>
              <a:t>GEOGRAFICKY ROZPTÝLENÉ – mohou a nemusí náležet k 1 FIRMĚ</a:t>
            </a:r>
          </a:p>
          <a:p>
            <a:pPr eaLnBrk="1" hangingPunct="1"/>
            <a:r>
              <a:rPr lang="cs-CZ"/>
              <a:t>IT</a:t>
            </a:r>
          </a:p>
          <a:p>
            <a:pPr eaLnBrk="1" hangingPunct="1"/>
            <a:r>
              <a:rPr lang="cs-CZ" b="1">
                <a:solidFill>
                  <a:srgbClr val="FFFF00"/>
                </a:solidFill>
              </a:rPr>
              <a:t>VIRTUÁLNÍ FIRMA</a:t>
            </a:r>
          </a:p>
          <a:p>
            <a:pPr lvl="3" eaLnBrk="1" hangingPunct="1">
              <a:buFontTx/>
              <a:buChar char="-"/>
            </a:pPr>
            <a:r>
              <a:rPr lang="cs-CZ"/>
              <a:t>OUTSOURCING </a:t>
            </a:r>
          </a:p>
          <a:p>
            <a:pPr lvl="3" eaLnBrk="1" hangingPunct="1">
              <a:buFontTx/>
              <a:buChar char="-"/>
            </a:pPr>
            <a:r>
              <a:rPr lang="cs-CZ"/>
              <a:t>VIRTUÁLNÍ TRH</a:t>
            </a:r>
          </a:p>
          <a:p>
            <a:pPr lvl="3" eaLnBrk="1" hangingPunct="1">
              <a:buFontTx/>
              <a:buChar char="-"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88640"/>
            <a:ext cx="9144000" cy="8518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ja-JP" sz="3200" b="1" i="1" dirty="0">
                <a:solidFill>
                  <a:schemeClr val="accent1"/>
                </a:solidFill>
              </a:rPr>
              <a:t>Formy organizování</a:t>
            </a:r>
            <a:endParaRPr lang="cs-CZ" altLang="ja-JP" sz="2800" b="1" i="1" dirty="0"/>
          </a:p>
          <a:p>
            <a:pPr>
              <a:lnSpc>
                <a:spcPct val="150000"/>
              </a:lnSpc>
            </a:pPr>
            <a:r>
              <a:rPr lang="cs-CZ" altLang="ja-JP" sz="2400" b="1" dirty="0">
                <a:solidFill>
                  <a:srgbClr val="FFFF00"/>
                </a:solidFill>
              </a:rPr>
              <a:t>podle opakovanosti a časového dosahu: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ja-JP" sz="2400" b="1" i="1" dirty="0">
                <a:ea typeface="ＭＳ Ｐゴシック" charset="-128"/>
              </a:rPr>
              <a:t> </a:t>
            </a:r>
            <a:r>
              <a:rPr lang="cs-CZ" altLang="ja-JP" sz="2400" b="1" i="1" dirty="0"/>
              <a:t>operativní 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cs-CZ" sz="2400" dirty="0"/>
              <a:t> operativní řízení je náplní činnosti druhého stupně organizační struktury (projektoví manažeři, obchodní zástupci, technická podpora – call centrum, administrativa, informatika a ekonomika – účetnictví). </a:t>
            </a:r>
            <a:endParaRPr lang="cs-CZ" altLang="ja-JP" sz="2400" b="1" i="1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cs-CZ" altLang="ja-JP" sz="2400" b="1" i="1" dirty="0"/>
              <a:t>koncepční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cs-CZ" sz="2400" dirty="0"/>
              <a:t>je v rozhodující míře v kompetenci prvního stupně  organizace firmy (jednatel, zástupce jednatele)</a:t>
            </a:r>
            <a:endParaRPr lang="cs-CZ" altLang="ja-JP" sz="2400" b="1" i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</a:pPr>
            <a:endParaRPr lang="cs-CZ" altLang="ja-JP" sz="2400" i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cs-CZ" altLang="ja-JP" sz="2400" i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cs-CZ" altLang="ja-JP" sz="2400" b="1" i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cs-CZ" altLang="ja-JP" sz="2400" b="1" i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cs-CZ" altLang="ja-JP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11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800" b="1" i="1">
                <a:solidFill>
                  <a:srgbClr val="FFFF00"/>
                </a:solidFill>
              </a:rPr>
              <a:t>Závěr</a:t>
            </a:r>
          </a:p>
          <a:p>
            <a:endParaRPr lang="sk-SK" sz="2800" b="1" i="1">
              <a:solidFill>
                <a:srgbClr val="5E1F08"/>
              </a:solidFill>
            </a:endParaRPr>
          </a:p>
          <a:p>
            <a:endParaRPr lang="sk-SK" sz="2400" b="1" i="1">
              <a:solidFill>
                <a:srgbClr val="5E1F08"/>
              </a:solidFill>
            </a:endParaRPr>
          </a:p>
          <a:p>
            <a:endParaRPr lang="sk-SK" sz="2400" b="1" i="1"/>
          </a:p>
          <a:p>
            <a:pPr lvl="1"/>
            <a:r>
              <a:rPr lang="cs-CZ" sz="2400" b="1"/>
              <a:t>•  neexistuje ideální organizační vzor</a:t>
            </a:r>
          </a:p>
          <a:p>
            <a:endParaRPr lang="cs-CZ" sz="2400" b="1"/>
          </a:p>
          <a:p>
            <a:pPr lvl="1"/>
            <a:r>
              <a:rPr lang="cs-CZ" sz="2400" b="1"/>
              <a:t>•  neexistují univerzálně použitelná pravidla pro soulad strategie se strukturou</a:t>
            </a:r>
          </a:p>
          <a:p>
            <a:endParaRPr lang="cs-CZ" sz="2400" b="1"/>
          </a:p>
          <a:p>
            <a:pPr lvl="1"/>
            <a:r>
              <a:rPr lang="cs-CZ" sz="2400" b="1"/>
              <a:t>•  nejlepší organizační uspořádání je to, které nejlépe vyhovuje dané situaci v podniku</a:t>
            </a:r>
          </a:p>
          <a:p>
            <a:endParaRPr lang="cs-CZ" sz="2400" b="1"/>
          </a:p>
          <a:p>
            <a:pPr lvl="1"/>
            <a:r>
              <a:rPr lang="cs-CZ" sz="2400" b="1"/>
              <a:t>•  čím je organizační struktura jednodušší, tím méně vyvolává problémů</a:t>
            </a:r>
          </a:p>
          <a:p>
            <a:endParaRPr lang="cs-CZ" sz="2400" b="1"/>
          </a:p>
          <a:p>
            <a:pPr lvl="1"/>
            <a:r>
              <a:rPr lang="cs-CZ" sz="2400" b="1"/>
              <a:t>•  vytváření tzv. strategických podnikatelských jednotek pro tržní přizpůsobení.</a:t>
            </a:r>
          </a:p>
          <a:p>
            <a:r>
              <a:rPr lang="cs-CZ" sz="2000" b="1">
                <a:solidFill>
                  <a:schemeClr val="bg1"/>
                </a:solidFill>
              </a:rPr>
              <a:t>		</a:t>
            </a:r>
          </a:p>
          <a:p>
            <a:endParaRPr lang="sk-SK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" indent="0">
              <a:buNone/>
            </a:pPr>
            <a:endParaRPr lang="cs-CZ" dirty="0"/>
          </a:p>
          <a:p>
            <a:pPr marL="65087" indent="0">
              <a:buNone/>
            </a:pPr>
            <a:endParaRPr lang="cs-CZ" dirty="0"/>
          </a:p>
          <a:p>
            <a:pPr marL="65087" indent="0">
              <a:buNone/>
            </a:pPr>
            <a:endParaRPr lang="cs-CZ" dirty="0"/>
          </a:p>
          <a:p>
            <a:pPr marL="65087" indent="0" algn="ctr">
              <a:buNone/>
            </a:pPr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1802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620713"/>
            <a:ext cx="9144000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ja-JP" sz="3200" b="1" i="1" dirty="0">
                <a:solidFill>
                  <a:schemeClr val="accent1"/>
                </a:solidFill>
              </a:rPr>
              <a:t>Organizace</a:t>
            </a:r>
            <a:endParaRPr lang="en-US" altLang="ja-JP" sz="3200" b="1" i="1" dirty="0">
              <a:solidFill>
                <a:schemeClr val="accent1"/>
              </a:solidFill>
              <a:ea typeface="ＭＳ Ｐゴシック" charset="-128"/>
            </a:endParaRPr>
          </a:p>
          <a:p>
            <a:endParaRPr lang="cs-CZ" altLang="ja-JP" sz="3200" b="1" i="1" dirty="0">
              <a:solidFill>
                <a:schemeClr val="accent1"/>
              </a:solidFill>
            </a:endParaRPr>
          </a:p>
          <a:p>
            <a:pPr>
              <a:buFontTx/>
              <a:buChar char="-"/>
            </a:pPr>
            <a:r>
              <a:rPr lang="cs-CZ" altLang="ja-JP" sz="2400" b="1" i="1" dirty="0">
                <a:solidFill>
                  <a:schemeClr val="bg1"/>
                </a:solidFill>
              </a:rPr>
              <a:t> </a:t>
            </a:r>
            <a:r>
              <a:rPr lang="cs-CZ" altLang="ja-JP" sz="2400" b="1" i="1" dirty="0"/>
              <a:t>výsledek procesu organizování </a:t>
            </a:r>
          </a:p>
          <a:p>
            <a:r>
              <a:rPr lang="cs-CZ" altLang="ja-JP" sz="2400" b="1" i="1" dirty="0"/>
              <a:t>   </a:t>
            </a:r>
          </a:p>
          <a:p>
            <a:endParaRPr lang="cs-CZ" altLang="ja-JP" sz="2400" b="1" i="1" dirty="0"/>
          </a:p>
          <a:p>
            <a:r>
              <a:rPr lang="cs-CZ" altLang="ja-JP" sz="2400" b="1" i="1" dirty="0"/>
              <a:t>Podnik jako organizace = sociálně-ekonomický celek vzniklý jako výsledek organizování</a:t>
            </a:r>
          </a:p>
          <a:p>
            <a:endParaRPr lang="cs-CZ" altLang="ja-JP" sz="2400" b="1" i="1" dirty="0"/>
          </a:p>
          <a:p>
            <a:r>
              <a:rPr lang="cs-CZ" altLang="ja-JP" sz="2400" b="1" i="1" dirty="0"/>
              <a:t>	</a:t>
            </a:r>
            <a:r>
              <a:rPr lang="en-US" altLang="ja-JP" b="1" i="1" dirty="0">
                <a:ea typeface="ＭＳ Ｐゴシック" charset="-128"/>
              </a:rPr>
              <a:t>•</a:t>
            </a:r>
            <a:r>
              <a:rPr lang="cs-CZ" altLang="ja-JP" dirty="0"/>
              <a:t> </a:t>
            </a:r>
            <a:r>
              <a:rPr lang="cs-CZ" altLang="ja-JP" sz="2400" b="1" i="1" dirty="0"/>
              <a:t> </a:t>
            </a:r>
            <a:r>
              <a:rPr lang="cs-CZ" altLang="ja-JP" sz="2400" b="1" i="1" dirty="0">
                <a:solidFill>
                  <a:srgbClr val="FFFF00"/>
                </a:solidFill>
              </a:rPr>
              <a:t>formální organizace </a:t>
            </a:r>
            <a:r>
              <a:rPr lang="cs-CZ" altLang="ja-JP" sz="2400" b="1" i="1" dirty="0"/>
              <a:t>(oficiální uspořádání, struktura, </a:t>
            </a:r>
          </a:p>
          <a:p>
            <a:r>
              <a:rPr lang="cs-CZ" altLang="ja-JP" sz="2400" b="1" i="1" dirty="0"/>
              <a:t>                                                   procesy)</a:t>
            </a:r>
            <a:endParaRPr lang="en-US" altLang="ja-JP" sz="2400" b="1" i="1" dirty="0">
              <a:ea typeface="ＭＳ Ｐゴシック" charset="-128"/>
            </a:endParaRPr>
          </a:p>
          <a:p>
            <a:endParaRPr lang="cs-CZ" altLang="ja-JP" sz="2400" b="1" i="1" dirty="0"/>
          </a:p>
          <a:p>
            <a:r>
              <a:rPr lang="cs-CZ" altLang="ja-JP" sz="2400" b="1" i="1" dirty="0"/>
              <a:t>	</a:t>
            </a:r>
            <a:r>
              <a:rPr lang="en-US" altLang="ja-JP" b="1" i="1" dirty="0">
                <a:ea typeface="ＭＳ Ｐゴシック" charset="-128"/>
              </a:rPr>
              <a:t>•</a:t>
            </a:r>
            <a:r>
              <a:rPr lang="cs-CZ" altLang="ja-JP" dirty="0"/>
              <a:t>  </a:t>
            </a:r>
            <a:r>
              <a:rPr lang="cs-CZ" altLang="ja-JP" sz="2400" b="1" i="1" dirty="0">
                <a:solidFill>
                  <a:srgbClr val="FFFF00"/>
                </a:solidFill>
              </a:rPr>
              <a:t>neformální organizace </a:t>
            </a:r>
            <a:r>
              <a:rPr lang="cs-CZ" altLang="ja-JP" sz="2400" b="1" i="1" dirty="0"/>
              <a:t>(sociologie a psychologie </a:t>
            </a:r>
          </a:p>
          <a:p>
            <a:r>
              <a:rPr lang="cs-CZ" altLang="ja-JP" sz="2400" b="1" i="1" dirty="0"/>
              <a:t>                                                       řízení)</a:t>
            </a:r>
          </a:p>
          <a:p>
            <a:endParaRPr lang="cs-CZ" altLang="ja-JP" sz="2400" i="1" dirty="0">
              <a:solidFill>
                <a:schemeClr val="bg1"/>
              </a:solidFill>
            </a:endParaRPr>
          </a:p>
          <a:p>
            <a:pPr lvl="2"/>
            <a:endParaRPr lang="cs-CZ" altLang="ja-JP" sz="2000" b="1" i="1" dirty="0">
              <a:solidFill>
                <a:schemeClr val="bg1"/>
              </a:solidFill>
            </a:endParaRPr>
          </a:p>
          <a:p>
            <a:pPr lvl="2"/>
            <a:endParaRPr lang="cs-CZ" altLang="ja-JP" sz="2000" b="1" i="1" dirty="0">
              <a:solidFill>
                <a:schemeClr val="bg1"/>
              </a:solidFill>
            </a:endParaRPr>
          </a:p>
          <a:p>
            <a:pPr lvl="2"/>
            <a:endParaRPr lang="cs-CZ" altLang="ja-JP" sz="2400" b="1" i="1" dirty="0">
              <a:solidFill>
                <a:schemeClr val="bg1"/>
              </a:solidFill>
            </a:endParaRPr>
          </a:p>
          <a:p>
            <a:pPr lvl="2"/>
            <a:endParaRPr lang="cs-CZ" altLang="ja-JP" sz="2400" b="1" i="1" dirty="0">
              <a:solidFill>
                <a:schemeClr val="bg1"/>
              </a:solidFill>
            </a:endParaRPr>
          </a:p>
          <a:p>
            <a:pPr lvl="2"/>
            <a:endParaRPr lang="cs-CZ" altLang="ja-JP" sz="2400" i="1" dirty="0">
              <a:solidFill>
                <a:schemeClr val="bg1"/>
              </a:solidFill>
            </a:endParaRPr>
          </a:p>
          <a:p>
            <a:endParaRPr lang="cs-CZ" altLang="ja-JP" sz="2400" i="1" dirty="0">
              <a:solidFill>
                <a:schemeClr val="bg1"/>
              </a:solidFill>
            </a:endParaRPr>
          </a:p>
          <a:p>
            <a:endParaRPr lang="cs-CZ" altLang="ja-JP" sz="2400" b="1" i="1" dirty="0">
              <a:solidFill>
                <a:schemeClr val="bg1"/>
              </a:solidFill>
            </a:endParaRPr>
          </a:p>
          <a:p>
            <a:endParaRPr lang="cs-CZ" altLang="ja-JP" sz="2400" b="1" i="1" dirty="0">
              <a:solidFill>
                <a:schemeClr val="bg1"/>
              </a:solidFill>
            </a:endParaRPr>
          </a:p>
          <a:p>
            <a:endParaRPr lang="cs-CZ" altLang="ja-JP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404664"/>
            <a:ext cx="7772400" cy="762000"/>
          </a:xfrm>
        </p:spPr>
        <p:txBody>
          <a:bodyPr>
            <a:noAutofit/>
          </a:bodyPr>
          <a:lstStyle/>
          <a:p>
            <a:pPr marL="762000" indent="-762000" algn="ctr" eaLnBrk="1" fontAlgn="auto" hangingPunct="1">
              <a:spcAft>
                <a:spcPts val="0"/>
              </a:spcAft>
              <a:defRPr/>
            </a:pPr>
            <a:br>
              <a:rPr lang="cs-CZ" sz="28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28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2800" b="1" i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endParaRPr lang="cs-CZ" b="1" i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67544" y="1436923"/>
            <a:ext cx="741682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ja-JP" sz="2400" b="1" i="1" dirty="0">
                <a:solidFill>
                  <a:schemeClr val="accent1"/>
                </a:solidFill>
              </a:rPr>
              <a:t>Soustava organizačních norem:</a:t>
            </a:r>
          </a:p>
          <a:p>
            <a:endParaRPr lang="cs-CZ" altLang="ja-JP" sz="2400" b="1" i="1" dirty="0"/>
          </a:p>
          <a:p>
            <a:r>
              <a:rPr lang="en-US" altLang="ja-JP" sz="2000" b="1" i="1" dirty="0">
                <a:ea typeface="ＭＳ Ｐゴシック" charset="-128"/>
              </a:rPr>
              <a:t>•</a:t>
            </a:r>
            <a:r>
              <a:rPr lang="cs-CZ" altLang="ja-JP" sz="2000" dirty="0"/>
              <a:t>  </a:t>
            </a:r>
            <a:r>
              <a:rPr lang="cs-CZ" altLang="ja-JP" sz="2000" b="1" i="1" dirty="0"/>
              <a:t>Statut</a:t>
            </a:r>
          </a:p>
          <a:p>
            <a:endParaRPr lang="cs-CZ" altLang="ja-JP" sz="2000" b="1" i="1" dirty="0"/>
          </a:p>
          <a:p>
            <a:r>
              <a:rPr lang="en-US" altLang="ja-JP" sz="2000" b="1" i="1" dirty="0">
                <a:ea typeface="ＭＳ Ｐゴシック" charset="-128"/>
              </a:rPr>
              <a:t>•</a:t>
            </a:r>
            <a:r>
              <a:rPr lang="cs-CZ" altLang="ja-JP" sz="2000" dirty="0"/>
              <a:t>  </a:t>
            </a:r>
            <a:r>
              <a:rPr lang="cs-CZ" altLang="ja-JP" sz="2000" b="1" i="1" dirty="0"/>
              <a:t>Organizační řád</a:t>
            </a:r>
          </a:p>
          <a:p>
            <a:endParaRPr lang="cs-CZ" altLang="ja-JP" sz="2000" b="1" i="1" dirty="0"/>
          </a:p>
          <a:p>
            <a:r>
              <a:rPr lang="en-US" altLang="ja-JP" sz="2000" b="1" i="1" dirty="0">
                <a:ea typeface="ＭＳ Ｐゴシック" charset="-128"/>
              </a:rPr>
              <a:t>•</a:t>
            </a:r>
            <a:r>
              <a:rPr lang="cs-CZ" altLang="ja-JP" sz="2000" dirty="0"/>
              <a:t>  </a:t>
            </a:r>
            <a:r>
              <a:rPr lang="cs-CZ" altLang="ja-JP" sz="2000" b="1" i="1" dirty="0"/>
              <a:t>Organizační struktura</a:t>
            </a:r>
          </a:p>
          <a:p>
            <a:endParaRPr lang="cs-CZ" altLang="ja-JP" sz="2000" b="1" i="1" dirty="0"/>
          </a:p>
          <a:p>
            <a:r>
              <a:rPr lang="en-US" altLang="ja-JP" sz="2000" b="1" i="1" dirty="0">
                <a:ea typeface="ＭＳ Ｐゴシック" charset="-128"/>
              </a:rPr>
              <a:t>•</a:t>
            </a:r>
            <a:r>
              <a:rPr lang="cs-CZ" altLang="ja-JP" sz="2000" dirty="0"/>
              <a:t>  </a:t>
            </a:r>
            <a:r>
              <a:rPr lang="cs-CZ" altLang="ja-JP" sz="2000" b="1" i="1" dirty="0"/>
              <a:t>Organizační směrnice</a:t>
            </a:r>
          </a:p>
          <a:p>
            <a:endParaRPr lang="cs-CZ" altLang="ja-JP" sz="2000" b="1" i="1" dirty="0"/>
          </a:p>
          <a:p>
            <a:pPr lvl="1">
              <a:buFont typeface="Arial" charset="0"/>
              <a:buChar char="•"/>
            </a:pPr>
            <a:r>
              <a:rPr lang="cs-CZ" altLang="ja-JP" sz="2000" b="1" i="1" dirty="0"/>
              <a:t>Podpisový řád</a:t>
            </a:r>
          </a:p>
          <a:p>
            <a:pPr lvl="1"/>
            <a:endParaRPr lang="cs-CZ" altLang="ja-JP" sz="2000" b="1" i="1" dirty="0"/>
          </a:p>
          <a:p>
            <a:pPr lvl="1">
              <a:buFont typeface="Arial" charset="0"/>
              <a:buChar char="•"/>
            </a:pPr>
            <a:r>
              <a:rPr lang="cs-CZ" altLang="ja-JP" sz="2000" b="1" i="1" dirty="0"/>
              <a:t>Pracovní řád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sk-SK" sz="28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ZÁKLADNÍCH ČÁSTÍ ORGANIZACE</a:t>
            </a:r>
          </a:p>
          <a:p>
            <a:pPr algn="ctr">
              <a:spcBef>
                <a:spcPct val="20000"/>
              </a:spcBef>
              <a:defRPr/>
            </a:pPr>
            <a:endParaRPr lang="sk-SK" sz="2000" b="1" i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strategický vrchol: </a:t>
            </a:r>
            <a:r>
              <a:rPr lang="cs-CZ" sz="2400" b="1" i="1" dirty="0"/>
              <a:t>	</a:t>
            </a:r>
            <a:r>
              <a:rPr lang="cs-CZ" sz="2400" i="1" dirty="0"/>
              <a:t>top management a jeho štáb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střední linie: </a:t>
            </a:r>
            <a:r>
              <a:rPr lang="cs-CZ" sz="2400" b="1" i="1" dirty="0"/>
              <a:t>		</a:t>
            </a:r>
            <a:r>
              <a:rPr lang="cs-CZ" sz="2400" i="1" dirty="0"/>
              <a:t>management střední a první úrovně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operační jádro: </a:t>
            </a:r>
            <a:r>
              <a:rPr lang="cs-CZ" sz="2400" b="1" i="1" dirty="0"/>
              <a:t>		</a:t>
            </a:r>
            <a:r>
              <a:rPr lang="cs-CZ" sz="2400" i="1" dirty="0"/>
              <a:t>pracovníci vyrábějící výrobky nebo 				poskytující  služby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technostruktura: </a:t>
            </a:r>
            <a:r>
              <a:rPr lang="cs-CZ" sz="2400" b="1" i="1" dirty="0"/>
              <a:t>	</a:t>
            </a:r>
            <a:r>
              <a:rPr lang="cs-CZ" sz="2400" i="1" dirty="0"/>
              <a:t>inženýři, výzkumní pracovníci, 					plánovači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podpůrný štáb: </a:t>
            </a:r>
            <a:r>
              <a:rPr lang="cs-CZ" sz="2400" b="1" i="1" dirty="0"/>
              <a:t>	</a:t>
            </a:r>
            <a:r>
              <a:rPr lang="cs-CZ" sz="2400" i="1" dirty="0"/>
              <a:t>zaměstnanci v údržbě, </a:t>
            </a:r>
          </a:p>
          <a:p>
            <a:pPr lvl="2">
              <a:defRPr/>
            </a:pPr>
            <a:r>
              <a:rPr lang="cs-CZ" sz="2400" i="1" dirty="0"/>
              <a:t>			spojovatelských </a:t>
            </a:r>
          </a:p>
          <a:p>
            <a:pPr lvl="2">
              <a:defRPr/>
            </a:pPr>
            <a:r>
              <a:rPr lang="cs-CZ" sz="2400" i="1" dirty="0"/>
              <a:t>			službách</a:t>
            </a:r>
            <a:r>
              <a:rPr lang="sk-SK" sz="2400" i="1" dirty="0"/>
              <a:t>.</a:t>
            </a:r>
          </a:p>
          <a:p>
            <a:pPr>
              <a:defRPr/>
            </a:pPr>
            <a:endParaRPr lang="cs-CZ" altLang="ja-JP" sz="2000" dirty="0">
              <a:solidFill>
                <a:schemeClr val="bg1"/>
              </a:solidFill>
            </a:endParaRPr>
          </a:p>
          <a:p>
            <a:pPr>
              <a:defRPr/>
            </a:pPr>
            <a:endParaRPr lang="cs-CZ" altLang="ja-JP" sz="2400" b="1" dirty="0">
              <a:solidFill>
                <a:schemeClr val="bg1"/>
              </a:solidFill>
            </a:endParaRPr>
          </a:p>
          <a:p>
            <a:pPr>
              <a:defRPr/>
            </a:pPr>
            <a:endParaRPr lang="cs-CZ" altLang="ja-JP" sz="2400" b="1" dirty="0">
              <a:solidFill>
                <a:schemeClr val="bg1"/>
              </a:solidFill>
            </a:endParaRPr>
          </a:p>
          <a:p>
            <a:pPr>
              <a:defRPr/>
            </a:pPr>
            <a:endParaRPr lang="cs-CZ" altLang="ja-JP" sz="2400" b="1" i="1" dirty="0">
              <a:solidFill>
                <a:srgbClr val="5E1F08"/>
              </a:solidFill>
            </a:endParaRPr>
          </a:p>
        </p:txBody>
      </p:sp>
      <p:grpSp>
        <p:nvGrpSpPr>
          <p:cNvPr id="17412" name="Group 38"/>
          <p:cNvGrpSpPr>
            <a:grpSpLocks/>
          </p:cNvGrpSpPr>
          <p:nvPr/>
        </p:nvGrpSpPr>
        <p:grpSpPr bwMode="auto">
          <a:xfrm>
            <a:off x="0" y="3929063"/>
            <a:ext cx="5072063" cy="2706687"/>
            <a:chOff x="1802" y="2568"/>
            <a:chExt cx="2348" cy="1578"/>
          </a:xfrm>
        </p:grpSpPr>
        <p:sp>
          <p:nvSpPr>
            <p:cNvPr id="17413" name="Oval 39"/>
            <p:cNvSpPr>
              <a:spLocks noChangeArrowheads="1"/>
            </p:cNvSpPr>
            <p:nvPr/>
          </p:nvSpPr>
          <p:spPr bwMode="auto">
            <a:xfrm>
              <a:off x="1802" y="3439"/>
              <a:ext cx="2348" cy="70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4" name="Oval 40"/>
            <p:cNvSpPr>
              <a:spLocks noChangeArrowheads="1"/>
            </p:cNvSpPr>
            <p:nvPr/>
          </p:nvSpPr>
          <p:spPr bwMode="auto">
            <a:xfrm>
              <a:off x="2463" y="2568"/>
              <a:ext cx="1026" cy="5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5" name="Line 41"/>
            <p:cNvSpPr>
              <a:spLocks noChangeShapeType="1"/>
            </p:cNvSpPr>
            <p:nvPr/>
          </p:nvSpPr>
          <p:spPr bwMode="auto">
            <a:xfrm flipH="1">
              <a:off x="1825" y="2773"/>
              <a:ext cx="638" cy="104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42"/>
            <p:cNvSpPr>
              <a:spLocks noChangeShapeType="1"/>
            </p:cNvSpPr>
            <p:nvPr/>
          </p:nvSpPr>
          <p:spPr bwMode="auto">
            <a:xfrm>
              <a:off x="3489" y="2795"/>
              <a:ext cx="647" cy="105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AutoShape 43"/>
            <p:cNvSpPr>
              <a:spLocks noChangeArrowheads="1"/>
            </p:cNvSpPr>
            <p:nvPr/>
          </p:nvSpPr>
          <p:spPr bwMode="auto">
            <a:xfrm flipH="1" flipV="1">
              <a:off x="2581" y="2985"/>
              <a:ext cx="798" cy="561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505 h 21600"/>
                <a:gd name="T14" fmla="*/ 17107 w 21600"/>
                <a:gd name="T15" fmla="*/ 1709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418" name="Text Box 44"/>
            <p:cNvSpPr txBox="1">
              <a:spLocks noChangeArrowheads="1"/>
            </p:cNvSpPr>
            <p:nvPr/>
          </p:nvSpPr>
          <p:spPr bwMode="auto">
            <a:xfrm>
              <a:off x="2669" y="2659"/>
              <a:ext cx="576" cy="2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>
                  <a:solidFill>
                    <a:schemeClr val="bg1"/>
                  </a:solidFill>
                  <a:latin typeface="Times New Roman" pitchFamily="18" charset="0"/>
                </a:rPr>
                <a:t>strategický</a:t>
              </a:r>
            </a:p>
            <a:p>
              <a:pPr algn="ctr"/>
              <a:r>
                <a:rPr lang="cs-CZ">
                  <a:solidFill>
                    <a:schemeClr val="bg1"/>
                  </a:solidFill>
                  <a:latin typeface="Times New Roman" pitchFamily="18" charset="0"/>
                </a:rPr>
                <a:t>vrchol</a:t>
              </a:r>
            </a:p>
          </p:txBody>
        </p:sp>
        <p:sp>
          <p:nvSpPr>
            <p:cNvPr id="17419" name="Text Box 45"/>
            <p:cNvSpPr txBox="1">
              <a:spLocks noChangeArrowheads="1"/>
            </p:cNvSpPr>
            <p:nvPr/>
          </p:nvSpPr>
          <p:spPr bwMode="auto">
            <a:xfrm>
              <a:off x="2744" y="3138"/>
              <a:ext cx="478" cy="2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>
                  <a:solidFill>
                    <a:schemeClr val="bg1"/>
                  </a:solidFill>
                  <a:latin typeface="Times New Roman" pitchFamily="18" charset="0"/>
                </a:rPr>
                <a:t>střední </a:t>
              </a:r>
            </a:p>
            <a:p>
              <a:pPr algn="ctr"/>
              <a:r>
                <a:rPr lang="cs-CZ">
                  <a:solidFill>
                    <a:schemeClr val="bg1"/>
                  </a:solidFill>
                  <a:latin typeface="Times New Roman" pitchFamily="18" charset="0"/>
                </a:rPr>
                <a:t>linie</a:t>
              </a:r>
            </a:p>
          </p:txBody>
        </p:sp>
        <p:sp>
          <p:nvSpPr>
            <p:cNvPr id="17420" name="Text Box 46"/>
            <p:cNvSpPr txBox="1">
              <a:spLocks noChangeArrowheads="1"/>
            </p:cNvSpPr>
            <p:nvPr/>
          </p:nvSpPr>
          <p:spPr bwMode="auto">
            <a:xfrm>
              <a:off x="2577" y="3679"/>
              <a:ext cx="867" cy="43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>
                  <a:solidFill>
                    <a:schemeClr val="bg1"/>
                  </a:solidFill>
                  <a:latin typeface="Times New Roman" pitchFamily="18" charset="0"/>
                </a:rPr>
                <a:t>operační jádro</a:t>
              </a:r>
            </a:p>
          </p:txBody>
        </p:sp>
        <p:sp>
          <p:nvSpPr>
            <p:cNvPr id="17421" name="Text Box 47"/>
            <p:cNvSpPr txBox="1">
              <a:spLocks noChangeArrowheads="1"/>
            </p:cNvSpPr>
            <p:nvPr/>
          </p:nvSpPr>
          <p:spPr bwMode="auto">
            <a:xfrm>
              <a:off x="3307" y="3160"/>
              <a:ext cx="512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>
                  <a:latin typeface="Times New Roman" pitchFamily="18" charset="0"/>
                </a:rPr>
                <a:t>podpůrný</a:t>
              </a:r>
            </a:p>
            <a:p>
              <a:pPr algn="ctr"/>
              <a:r>
                <a:rPr lang="cs-CZ">
                  <a:latin typeface="Times New Roman" pitchFamily="18" charset="0"/>
                </a:rPr>
                <a:t>štáb</a:t>
              </a:r>
            </a:p>
          </p:txBody>
        </p:sp>
        <p:sp>
          <p:nvSpPr>
            <p:cNvPr id="17422" name="Text Box 48"/>
            <p:cNvSpPr txBox="1">
              <a:spLocks noChangeArrowheads="1"/>
            </p:cNvSpPr>
            <p:nvPr/>
          </p:nvSpPr>
          <p:spPr bwMode="auto">
            <a:xfrm>
              <a:off x="2199" y="3068"/>
              <a:ext cx="424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cs-CZ">
                  <a:latin typeface="Times New Roman" pitchFamily="18" charset="0"/>
                </a:rPr>
                <a:t>techno-</a:t>
              </a:r>
            </a:p>
            <a:p>
              <a:pPr algn="ctr"/>
              <a:r>
                <a:rPr lang="cs-CZ">
                  <a:latin typeface="Times New Roman" pitchFamily="18" charset="0"/>
                </a:rPr>
                <a:t>struktura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61" name="Text Box 3"/>
          <p:cNvSpPr txBox="1">
            <a:spLocks noChangeArrowheads="1"/>
          </p:cNvSpPr>
          <p:nvPr/>
        </p:nvSpPr>
        <p:spPr bwMode="auto">
          <a:xfrm>
            <a:off x="0" y="549275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92D050"/>
                </a:solidFill>
              </a:rPr>
              <a:t>Rozpětí řízení a počet úrovní </a:t>
            </a:r>
          </a:p>
          <a:p>
            <a:endParaRPr lang="cs-CZ" sz="2400" b="1" i="1" dirty="0">
              <a:solidFill>
                <a:srgbClr val="5E1F08"/>
              </a:solidFill>
            </a:endParaRPr>
          </a:p>
          <a:p>
            <a:endParaRPr lang="cs-CZ" sz="2000" b="1" dirty="0"/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FFFF00"/>
                </a:solidFill>
              </a:rPr>
              <a:t>Úzké rozpětí </a:t>
            </a:r>
          </a:p>
          <a:p>
            <a:pPr lvl="2">
              <a:buFontTx/>
              <a:buChar char="-"/>
            </a:pPr>
            <a:r>
              <a:rPr lang="cs-CZ" sz="2000" b="1" dirty="0"/>
              <a:t>– málo podřízených – větší kontrola – vyšší náklady řízení.</a:t>
            </a:r>
          </a:p>
          <a:p>
            <a:endParaRPr lang="cs-CZ" sz="2000" b="1" dirty="0"/>
          </a:p>
          <a:p>
            <a:pPr>
              <a:buFontTx/>
              <a:buChar char="-"/>
            </a:pPr>
            <a:r>
              <a:rPr lang="cs-CZ" sz="2000" b="1" dirty="0">
                <a:solidFill>
                  <a:srgbClr val="FFFF00"/>
                </a:solidFill>
              </a:rPr>
              <a:t>Široké rozpětí </a:t>
            </a:r>
          </a:p>
          <a:p>
            <a:pPr lvl="2">
              <a:buFontTx/>
              <a:buChar char="-"/>
            </a:pPr>
            <a:r>
              <a:rPr lang="cs-CZ" sz="2000" b="1" dirty="0"/>
              <a:t>– mnoho podřízených – ztížená kontrola – nižší náklady řízení.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sz="2000" b="1" i="1" dirty="0">
              <a:solidFill>
                <a:schemeClr val="bg1"/>
              </a:solidFill>
            </a:endParaRPr>
          </a:p>
          <a:p>
            <a:endParaRPr lang="cs-CZ" altLang="ja-JP" sz="2400" b="1" i="1" dirty="0">
              <a:solidFill>
                <a:srgbClr val="FF0000"/>
              </a:solidFill>
            </a:endParaRPr>
          </a:p>
          <a:p>
            <a:endParaRPr lang="cs-CZ" altLang="ja-JP" sz="2000" b="1" dirty="0">
              <a:solidFill>
                <a:schemeClr val="bg1"/>
              </a:solidFill>
            </a:endParaRPr>
          </a:p>
          <a:p>
            <a:endParaRPr lang="cs-CZ" altLang="ja-JP" sz="2400" b="1" dirty="0">
              <a:solidFill>
                <a:schemeClr val="bg1"/>
              </a:solidFill>
            </a:endParaRPr>
          </a:p>
          <a:p>
            <a:endParaRPr lang="cs-CZ" altLang="ja-JP" sz="2800" b="1" i="1" dirty="0">
              <a:solidFill>
                <a:srgbClr val="5E1F08"/>
              </a:solidFill>
            </a:endParaRPr>
          </a:p>
        </p:txBody>
      </p:sp>
      <p:grpSp>
        <p:nvGrpSpPr>
          <p:cNvPr id="2" name="Organization Chart 43"/>
          <p:cNvGrpSpPr>
            <a:grpSpLocks/>
          </p:cNvGrpSpPr>
          <p:nvPr/>
        </p:nvGrpSpPr>
        <p:grpSpPr bwMode="auto">
          <a:xfrm>
            <a:off x="250825" y="3501008"/>
            <a:ext cx="4197370" cy="3217292"/>
            <a:chOff x="680" y="2498"/>
            <a:chExt cx="5858" cy="2466"/>
          </a:xfrm>
        </p:grpSpPr>
        <p:graphicFrame>
          <p:nvGraphicFramePr>
            <p:cNvPr id="9" name="Diagram 8"/>
            <p:cNvGraphicFramePr/>
            <p:nvPr/>
          </p:nvGraphicFramePr>
          <p:xfrm>
            <a:off x="680" y="2498"/>
            <a:ext cx="5858" cy="246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Text Box 56"/>
            <p:cNvSpPr txBox="1">
              <a:spLocks noChangeArrowheads="1"/>
            </p:cNvSpPr>
            <p:nvPr/>
          </p:nvSpPr>
          <p:spPr bwMode="auto">
            <a:xfrm>
              <a:off x="5427" y="2857"/>
              <a:ext cx="85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1. stupeň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Line 57"/>
            <p:cNvSpPr>
              <a:spLocks noChangeShapeType="1"/>
            </p:cNvSpPr>
            <p:nvPr/>
          </p:nvSpPr>
          <p:spPr bwMode="auto">
            <a:xfrm>
              <a:off x="4470" y="2962"/>
              <a:ext cx="90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Line 58"/>
            <p:cNvSpPr>
              <a:spLocks noChangeShapeType="1"/>
            </p:cNvSpPr>
            <p:nvPr/>
          </p:nvSpPr>
          <p:spPr bwMode="auto">
            <a:xfrm>
              <a:off x="4470" y="4416"/>
              <a:ext cx="90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Line 59"/>
            <p:cNvSpPr>
              <a:spLocks noChangeShapeType="1"/>
            </p:cNvSpPr>
            <p:nvPr/>
          </p:nvSpPr>
          <p:spPr bwMode="auto">
            <a:xfrm>
              <a:off x="4470" y="3741"/>
              <a:ext cx="90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Text Box 60"/>
            <p:cNvSpPr txBox="1">
              <a:spLocks noChangeArrowheads="1"/>
            </p:cNvSpPr>
            <p:nvPr/>
          </p:nvSpPr>
          <p:spPr bwMode="auto">
            <a:xfrm>
              <a:off x="5427" y="4297"/>
              <a:ext cx="85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3. stupeň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Text Box 61"/>
            <p:cNvSpPr txBox="1">
              <a:spLocks noChangeArrowheads="1"/>
            </p:cNvSpPr>
            <p:nvPr/>
          </p:nvSpPr>
          <p:spPr bwMode="auto">
            <a:xfrm>
              <a:off x="5427" y="3654"/>
              <a:ext cx="850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2. stupeň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0" name="Organization Chart 62"/>
          <p:cNvGrpSpPr>
            <a:grpSpLocks/>
          </p:cNvGrpSpPr>
          <p:nvPr/>
        </p:nvGrpSpPr>
        <p:grpSpPr bwMode="auto">
          <a:xfrm>
            <a:off x="4716463" y="3429000"/>
            <a:ext cx="4427537" cy="3267075"/>
            <a:chOff x="680" y="2498"/>
            <a:chExt cx="5958" cy="2466"/>
          </a:xfrm>
        </p:grpSpPr>
        <p:graphicFrame>
          <p:nvGraphicFramePr>
            <p:cNvPr id="13" name="Diagram 12"/>
            <p:cNvGraphicFramePr/>
            <p:nvPr/>
          </p:nvGraphicFramePr>
          <p:xfrm>
            <a:off x="680" y="2498"/>
            <a:ext cx="5958" cy="246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11" name="Text Box 72"/>
            <p:cNvSpPr txBox="1">
              <a:spLocks noChangeArrowheads="1"/>
            </p:cNvSpPr>
            <p:nvPr/>
          </p:nvSpPr>
          <p:spPr bwMode="auto">
            <a:xfrm>
              <a:off x="5427" y="3293"/>
              <a:ext cx="85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1. stupeň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Line 73"/>
            <p:cNvSpPr>
              <a:spLocks noChangeShapeType="1"/>
            </p:cNvSpPr>
            <p:nvPr/>
          </p:nvSpPr>
          <p:spPr bwMode="auto">
            <a:xfrm>
              <a:off x="4470" y="3396"/>
              <a:ext cx="90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903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Členění organizačních struktur podniku (Dědina </a:t>
            </a:r>
            <a:r>
              <a:rPr lang="cs-CZ" sz="3600" b="1" dirty="0" err="1">
                <a:solidFill>
                  <a:schemeClr val="accent1">
                    <a:tint val="83000"/>
                    <a:satMod val="150000"/>
                  </a:schemeClr>
                </a:solidFill>
              </a:rPr>
              <a:t>Cejthamr</a:t>
            </a:r>
            <a:r>
              <a:rPr lang="cs-CZ" sz="3600" b="1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)</a:t>
            </a:r>
            <a:endParaRPr lang="en-US" sz="36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5383485"/>
          </a:xfrm>
        </p:spPr>
        <p:txBody>
          <a:bodyPr>
            <a:normAutofit fontScale="92500" lnSpcReduction="20000"/>
          </a:bodyPr>
          <a:lstStyle/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Liniové OS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Štábní OS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Kombinované OS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Funkční OS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Výrobková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Ostatní účelové OS</a:t>
            </a:r>
          </a:p>
          <a:p>
            <a:pPr marL="721233" lvl="2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rgbClr val="FFFF00"/>
                </a:solidFill>
              </a:rPr>
              <a:t>6.1 Výrobková divizní</a:t>
            </a:r>
          </a:p>
          <a:p>
            <a:pPr marL="721233" lvl="2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rgbClr val="FFFF00"/>
                </a:solidFill>
              </a:rPr>
              <a:t>6.2 Geografická divizní</a:t>
            </a:r>
          </a:p>
          <a:p>
            <a:pPr marL="721233" lvl="2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rgbClr val="FFFF00"/>
                </a:solidFill>
              </a:rPr>
              <a:t>6.3 Divizní dle zákazníků</a:t>
            </a:r>
          </a:p>
          <a:p>
            <a:pPr marL="721233" lvl="2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cs-CZ" sz="2000" b="1" dirty="0">
                <a:solidFill>
                  <a:srgbClr val="FFFF00"/>
                </a:solidFill>
              </a:rPr>
              <a:t>6.4 </a:t>
            </a:r>
            <a:r>
              <a:rPr lang="cs-CZ" sz="2400" b="1" dirty="0">
                <a:solidFill>
                  <a:srgbClr val="FFFF00"/>
                </a:solidFill>
              </a:rPr>
              <a:t>SBU</a:t>
            </a:r>
          </a:p>
          <a:p>
            <a:pPr marL="521208" indent="-457200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FFFF00"/>
                </a:solidFill>
              </a:rPr>
              <a:t>Moderní OS</a:t>
            </a:r>
            <a:endParaRPr lang="cs-CZ" sz="2400" dirty="0"/>
          </a:p>
          <a:p>
            <a:pPr marL="448056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sz="2400" dirty="0"/>
          </a:p>
          <a:p>
            <a:pPr marL="448056" indent="-384048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sz="2400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3635896" y="1268760"/>
            <a:ext cx="360040" cy="136815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3707904" y="2780928"/>
            <a:ext cx="1008112" cy="3672408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330316" y="1570480"/>
            <a:ext cx="3888432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dirty="0"/>
              <a:t>PODLE UPLATŇOVÁNÍ ROZHODOVACÍ PRAVOMOCI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39036" y="4293096"/>
            <a:ext cx="3888432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dirty="0"/>
              <a:t>PODLE SDRUŽOVÁNÍ ČINNOSTÍ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0"/>
            <a:ext cx="7772400" cy="762000"/>
          </a:xfrm>
        </p:spPr>
        <p:txBody>
          <a:bodyPr>
            <a:normAutofit fontScale="90000"/>
          </a:bodyPr>
          <a:lstStyle/>
          <a:p>
            <a:pPr marL="762000" indent="-762000" eaLnBrk="1" fontAlgn="auto" hangingPunct="1">
              <a:spcAft>
                <a:spcPts val="0"/>
              </a:spcAft>
              <a:defRPr/>
            </a:pP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cs-CZ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  <a:t>1. Organizování –  jedna ze základních funkcí managementu</a:t>
            </a:r>
            <a:br>
              <a:rPr lang="en-US" sz="18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br>
              <a:rPr lang="cs-CZ" sz="3200" b="1" i="1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sz="3200" b="1" i="1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116632"/>
            <a:ext cx="9144000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 dirty="0"/>
              <a:t>1. Liniová  organizační struktura</a:t>
            </a:r>
          </a:p>
          <a:p>
            <a:r>
              <a:rPr lang="cs-CZ" b="1" dirty="0"/>
              <a:t>					</a:t>
            </a:r>
          </a:p>
          <a:p>
            <a:pPr lvl="2">
              <a:buFontTx/>
              <a:buChar char="-"/>
            </a:pPr>
            <a:r>
              <a:rPr lang="cs-CZ" sz="2400" b="1" dirty="0"/>
              <a:t>Vznikla v malých podnicích</a:t>
            </a:r>
          </a:p>
          <a:p>
            <a:pPr lvl="2">
              <a:buFontTx/>
              <a:buChar char="-"/>
            </a:pPr>
            <a:r>
              <a:rPr lang="cs-CZ" sz="2400" b="1" dirty="0"/>
              <a:t>Existoval 1 řídící stupeň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97473017"/>
              </p:ext>
            </p:extLst>
          </p:nvPr>
        </p:nvGraphicFramePr>
        <p:xfrm>
          <a:off x="-27874" y="3140968"/>
          <a:ext cx="9144000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1808</TotalTime>
  <Words>1958</Words>
  <Application>Microsoft Macintosh PowerPoint</Application>
  <PresentationFormat>Předvádění na obrazovce (4:3)</PresentationFormat>
  <Paragraphs>476</Paragraphs>
  <Slides>31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Century Gothic</vt:lpstr>
      <vt:lpstr>Times New Roman</vt:lpstr>
      <vt:lpstr>Verdana</vt:lpstr>
      <vt:lpstr>Wingdings 2</vt:lpstr>
      <vt:lpstr>Talent</vt:lpstr>
      <vt:lpstr>Organizace  a organizační struktury malého a středního podniku</vt:lpstr>
      <vt:lpstr>Organizování –  jedna ze základních funkcí managementu</vt:lpstr>
      <vt:lpstr>  1. Organizování –  jedna ze základních funkcí managementu  </vt:lpstr>
      <vt:lpstr>  1. Organizování –  jedna ze základních funkcí managementu  </vt:lpstr>
      <vt:lpstr>  1. Organizování –  jedna ze základních funkcí managementu</vt:lpstr>
      <vt:lpstr>  1. Organizování –  jedna ze základních funkcí managementu  </vt:lpstr>
      <vt:lpstr>  1. Organizování –  jedna ze základních funkcí managementu  </vt:lpstr>
      <vt:lpstr>Členění organizačních struktur podniku (Dědina Cejthamr)</vt:lpstr>
      <vt:lpstr>  1. Organizování –  jedna ze základních funkcí managementu  </vt:lpstr>
      <vt:lpstr>2. Štábní organizační struktura</vt:lpstr>
      <vt:lpstr>3. Kombinované OS</vt:lpstr>
      <vt:lpstr>3. Kombinované OS</vt:lpstr>
      <vt:lpstr>3. Kombinované OS</vt:lpstr>
      <vt:lpstr>Prezentace aplikace PowerPoint</vt:lpstr>
      <vt:lpstr>4. Funkční organizační struktura</vt:lpstr>
      <vt:lpstr>4. Funkční organizační struktura příklad – hotelový provoz</vt:lpstr>
      <vt:lpstr>5. Výrobková organizační struktura</vt:lpstr>
      <vt:lpstr>Prezentace aplikace PowerPoint</vt:lpstr>
      <vt:lpstr>6. OSTATNÍ ÚČELOVÉ OS:   </vt:lpstr>
      <vt:lpstr>6.1 DIVIZNÍ USPOŘÁDÁNÍ PODLE PRODUKTOVÉ STRUKTURY</vt:lpstr>
      <vt:lpstr>Prezentace aplikace PowerPoint</vt:lpstr>
      <vt:lpstr>6. OSTATNÍ ÚČELOVÉ OS:   </vt:lpstr>
      <vt:lpstr>6.2 DIVIZNÍ USPOŘÁDÁNÍ PODLE GEOGRAFICKÉ STRUKTURY ORGANIZACE</vt:lpstr>
      <vt:lpstr>6.3 DIVIZNÍ USPOŘÁDÁNÍ PODLE ZÁKAZNICKÉ STRUKTURY</vt:lpstr>
      <vt:lpstr>7. MODERNÍ OS</vt:lpstr>
      <vt:lpstr>TÝMOVÉ USPOŘÁDÁNÍ</vt:lpstr>
      <vt:lpstr>SÍTĚ</vt:lpstr>
      <vt:lpstr>SÍŤOVÁ STRUKTURA - VÝHODY</vt:lpstr>
      <vt:lpstr>VIRTUÁLNÍ ORGANIZACE VS. VIRTUÁLNÍ FIRMA</vt:lpstr>
      <vt:lpstr>  1. Organizování –  jedna ze základních funkcí managementu  </vt:lpstr>
      <vt:lpstr>Prezentace aplikace PowerPoint</vt:lpstr>
    </vt:vector>
  </TitlesOfParts>
  <Manager/>
  <Company>EkF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subject/>
  <dc:creator>VSB</dc:creator>
  <cp:keywords/>
  <dc:description/>
  <cp:lastModifiedBy>Microsoft Office User</cp:lastModifiedBy>
  <cp:revision>73</cp:revision>
  <cp:lastPrinted>2014-11-18T16:40:24Z</cp:lastPrinted>
  <dcterms:created xsi:type="dcterms:W3CDTF">2006-04-11T12:11:51Z</dcterms:created>
  <dcterms:modified xsi:type="dcterms:W3CDTF">2021-12-02T07:45:09Z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TC010902891033</vt:lpwstr>
  </property>
</Properties>
</file>