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345" r:id="rId3"/>
    <p:sldId id="350" r:id="rId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.kolos@mvso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(0-100b, min.51b):</a:t>
            </a:r>
          </a:p>
          <a:p>
            <a:pPr lvl="1"/>
            <a:r>
              <a:rPr lang="cs-CZ" dirty="0" err="1"/>
              <a:t>Odezvdat</a:t>
            </a:r>
            <a:r>
              <a:rPr lang="cs-CZ" dirty="0"/>
              <a:t> seminární práce </a:t>
            </a:r>
            <a:r>
              <a:rPr lang="cs-CZ"/>
              <a:t>6.12.</a:t>
            </a:r>
            <a:br>
              <a:rPr lang="cs-CZ"/>
            </a:br>
            <a:r>
              <a:rPr lang="cs-CZ"/>
              <a:t>(</a:t>
            </a:r>
            <a:r>
              <a:rPr lang="cs-CZ" dirty="0"/>
              <a:t>na email </a:t>
            </a:r>
            <a:r>
              <a:rPr lang="cs-CZ" dirty="0">
                <a:hlinkClick r:id="rId3"/>
              </a:rPr>
              <a:t>pavel.kolos@mvso.cz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Prezentace 15min </a:t>
            </a:r>
          </a:p>
          <a:p>
            <a:pPr lvl="2"/>
            <a:r>
              <a:rPr lang="cs-CZ" dirty="0"/>
              <a:t>MVŠO šablona</a:t>
            </a:r>
          </a:p>
          <a:p>
            <a:pPr lvl="1"/>
            <a:r>
              <a:rPr lang="cs-CZ" dirty="0"/>
              <a:t>Test 13.12.</a:t>
            </a:r>
          </a:p>
          <a:p>
            <a:pPr lvl="2"/>
            <a:r>
              <a:rPr lang="cs-CZ" dirty="0"/>
              <a:t>Dle přednášek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Úvod do procesního řízení, procesní management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Rozhodování typu „Make or Buy“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Facility Managementu – norma ČSN EN 15 221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Ekonomické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Udržitelný rozvoj a udržitelná výstavba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Technická zařízení budov</a:t>
            </a:r>
          </a:p>
          <a:p>
            <a:pPr marL="457200" indent="-457200">
              <a:buAutoNum type="arabicPeriod"/>
            </a:pPr>
            <a:r>
              <a:rPr lang="cs-CZ" sz="2000" b="1" dirty="0"/>
              <a:t>Odpadové hospodářství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Energetické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jeho tým, počítačová podpora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Rozsah služeb v oblasti FM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110</Words>
  <Application>Microsoft Office PowerPoint</Application>
  <PresentationFormat>Předvádění na obrazovce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Management podpůrných procesů 2 </vt:lpstr>
      <vt:lpstr>Požadavky k ukončení předmětu</vt:lpstr>
      <vt:lpstr>Okruhy předmětu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83</cp:revision>
  <cp:lastPrinted>2018-09-11T09:44:43Z</cp:lastPrinted>
  <dcterms:created xsi:type="dcterms:W3CDTF">2012-02-25T13:45:29Z</dcterms:created>
  <dcterms:modified xsi:type="dcterms:W3CDTF">2021-10-01T07:16:43Z</dcterms:modified>
</cp:coreProperties>
</file>