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56" r:id="rId2"/>
    <p:sldId id="345" r:id="rId3"/>
    <p:sldId id="350" r:id="rId4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49" autoAdjust="0"/>
  </p:normalViewPr>
  <p:slideViewPr>
    <p:cSldViewPr>
      <p:cViewPr varScale="1">
        <p:scale>
          <a:sx n="97" d="100"/>
          <a:sy n="97" d="100"/>
        </p:scale>
        <p:origin x="20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338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avel.kolos@mvso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Management podpůrných procesů 2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Pavel Kološ </a:t>
            </a:r>
          </a:p>
          <a:p>
            <a:r>
              <a:rPr lang="cs-CZ" dirty="0"/>
              <a:t>pavel.kolos@mvso.cz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Požadavky k ukončení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Zápočet (0-100b, min.51b):</a:t>
            </a:r>
          </a:p>
          <a:p>
            <a:pPr lvl="1"/>
            <a:r>
              <a:rPr lang="cs-CZ" dirty="0" err="1"/>
              <a:t>Odezvdat</a:t>
            </a:r>
            <a:r>
              <a:rPr lang="cs-CZ" dirty="0"/>
              <a:t> seminární práce </a:t>
            </a:r>
            <a:r>
              <a:rPr lang="cs-CZ"/>
              <a:t>6.12.</a:t>
            </a:r>
            <a:br>
              <a:rPr lang="cs-CZ"/>
            </a:br>
            <a:r>
              <a:rPr lang="cs-CZ"/>
              <a:t>(</a:t>
            </a:r>
            <a:r>
              <a:rPr lang="cs-CZ" dirty="0"/>
              <a:t>na email </a:t>
            </a:r>
            <a:r>
              <a:rPr lang="cs-CZ" dirty="0">
                <a:hlinkClick r:id="rId3"/>
              </a:rPr>
              <a:t>pavel.kolos@mvso.cz</a:t>
            </a:r>
            <a:r>
              <a:rPr lang="cs-CZ" dirty="0"/>
              <a:t> )</a:t>
            </a:r>
          </a:p>
          <a:p>
            <a:pPr lvl="1"/>
            <a:r>
              <a:rPr lang="cs-CZ" dirty="0"/>
              <a:t>Prezentace 15min </a:t>
            </a:r>
          </a:p>
          <a:p>
            <a:pPr lvl="2"/>
            <a:r>
              <a:rPr lang="cs-CZ" dirty="0"/>
              <a:t>MVŠO šablona</a:t>
            </a:r>
          </a:p>
          <a:p>
            <a:pPr lvl="1"/>
            <a:r>
              <a:rPr lang="cs-CZ" dirty="0"/>
              <a:t>Test 13.12.</a:t>
            </a:r>
          </a:p>
          <a:p>
            <a:pPr lvl="2"/>
            <a:r>
              <a:rPr lang="cs-CZ" dirty="0"/>
              <a:t>Dle přednášek</a:t>
            </a:r>
          </a:p>
        </p:txBody>
      </p:sp>
    </p:spTree>
    <p:extLst>
      <p:ext uri="{BB962C8B-B14F-4D97-AF65-F5344CB8AC3E}">
        <p14:creationId xmlns:p14="http://schemas.microsoft.com/office/powerpoint/2010/main" val="2092853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669A6C-8B09-44A3-ABAB-C757BC87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3600" dirty="0"/>
              <a:t>Okruhy předmětu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B07722-8EF8-43F8-891B-DC54A6505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5882"/>
            <a:ext cx="8229600" cy="5112568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cs-CZ" sz="2000" b="1" dirty="0"/>
              <a:t>Úvod do procesního řízení, procesní management</a:t>
            </a:r>
          </a:p>
          <a:p>
            <a:pPr marL="457200" indent="-457200">
              <a:buAutoNum type="arabicPeriod"/>
            </a:pPr>
            <a:r>
              <a:rPr lang="cs-CZ" sz="2000" b="1" dirty="0"/>
              <a:t>Rozhodování typu „Make or Buy“</a:t>
            </a:r>
          </a:p>
          <a:p>
            <a:pPr marL="457200" indent="-457200">
              <a:buAutoNum type="arabicPeriod"/>
            </a:pPr>
            <a:r>
              <a:rPr lang="cs-CZ" sz="2000" b="1" dirty="0"/>
              <a:t>Legislativa Facility Managementu – norma ČSN EN 15 221</a:t>
            </a:r>
          </a:p>
          <a:p>
            <a:pPr marL="457200" indent="-457200">
              <a:buAutoNum type="arabicPeriod"/>
            </a:pPr>
            <a:r>
              <a:rPr lang="cs-CZ" sz="2000" b="1" dirty="0"/>
              <a:t>Ekonomické aspekty Facility Managementu</a:t>
            </a:r>
          </a:p>
          <a:p>
            <a:pPr marL="457200" indent="-457200">
              <a:buAutoNum type="arabicPeriod"/>
            </a:pPr>
            <a:r>
              <a:rPr lang="cs-CZ" sz="2000" b="1" dirty="0"/>
              <a:t>Udržitelný rozvoj a udržitelná výstavba</a:t>
            </a:r>
          </a:p>
          <a:p>
            <a:pPr marL="457200" indent="-457200">
              <a:buAutoNum type="arabicPeriod"/>
            </a:pPr>
            <a:r>
              <a:rPr lang="cs-CZ" sz="2000" b="1" dirty="0"/>
              <a:t>Technická zařízení budov</a:t>
            </a:r>
          </a:p>
          <a:p>
            <a:pPr marL="457200" indent="-457200">
              <a:buAutoNum type="arabicPeriod"/>
            </a:pPr>
            <a:r>
              <a:rPr lang="cs-CZ" sz="2000" b="1" dirty="0"/>
              <a:t>Odpadové hospodářství</a:t>
            </a:r>
          </a:p>
          <a:p>
            <a:pPr marL="457200" indent="-457200">
              <a:buAutoNum type="arabicPeriod"/>
            </a:pPr>
            <a:r>
              <a:rPr lang="cs-CZ" sz="2000" b="1" dirty="0"/>
              <a:t>Energetické aspekty Facility Managementu</a:t>
            </a:r>
          </a:p>
          <a:p>
            <a:pPr marL="457200" indent="-457200">
              <a:buAutoNum type="arabicPeriod"/>
            </a:pPr>
            <a:r>
              <a:rPr lang="cs-CZ" sz="2000" b="1" dirty="0"/>
              <a:t>Facility manažer a jeho tým, počítačová podpora FM</a:t>
            </a:r>
          </a:p>
          <a:p>
            <a:pPr marL="457200" indent="-457200">
              <a:buAutoNum type="arabicPeriod"/>
            </a:pPr>
            <a:r>
              <a:rPr lang="cs-CZ" sz="2000" b="1" dirty="0"/>
              <a:t>Rozsah služeb v oblasti FM</a:t>
            </a:r>
          </a:p>
        </p:txBody>
      </p:sp>
    </p:spTree>
    <p:extLst>
      <p:ext uri="{BB962C8B-B14F-4D97-AF65-F5344CB8AC3E}">
        <p14:creationId xmlns:p14="http://schemas.microsoft.com/office/powerpoint/2010/main" val="1450351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1653</TotalTime>
  <Words>110</Words>
  <Application>Microsoft Office PowerPoint</Application>
  <PresentationFormat>Předvádění na obrazovce (4:3)</PresentationFormat>
  <Paragraphs>23</Paragraphs>
  <Slides>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Management podpůrných procesů 2 </vt:lpstr>
      <vt:lpstr>Požadavky k ukončení předmětu</vt:lpstr>
      <vt:lpstr>Okruhy předmětu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Your User Name</dc:creator>
  <cp:lastModifiedBy>Kolos, Pavel (ISC Eng)</cp:lastModifiedBy>
  <cp:revision>83</cp:revision>
  <cp:lastPrinted>2018-09-11T09:44:43Z</cp:lastPrinted>
  <dcterms:created xsi:type="dcterms:W3CDTF">2012-02-25T13:45:29Z</dcterms:created>
  <dcterms:modified xsi:type="dcterms:W3CDTF">2021-10-01T07:16:43Z</dcterms:modified>
</cp:coreProperties>
</file>