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7" r:id="rId10"/>
    <p:sldId id="258" r:id="rId11"/>
    <p:sldId id="25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1.77606" units="1/cm"/>
          <inkml:channelProperty channel="Y" name="resolution" value="37.03704" units="1/cm"/>
          <inkml:channelProperty channel="T" name="resolution" value="1" units="1/dev"/>
        </inkml:channelProperties>
      </inkml:inkSource>
      <inkml:timestamp xml:id="ts0" timeString="2021-10-05T07:51:39.935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1633 887 0,'20'-40'140,"-20"40"-124,40 0 0,-40 0-1,20 0 1,1-41 0,39 41-1,1-40 1,-41 20-1,0 20 1,20 0 0,-20 0-1,1 0 1,-21 0 15,0 20 16,0-20-31,0 40-16,0-20 15,0 41 1,0-21 0,-41 21-1,-19 19 1,-21-19-1,-20 19 1,-20 1 0,21-41 15,19 1-15,20-21-16,21 0 15,-20-20 1,60 0-1,20 0 79,20 0-78,0 0-16,102 0 15,19 0 1,-20 0 0,-60 0-1,-41 40 1,41-40 0,-81 0 15,40 0-31,-40 20 31,40-20-15,-40 0-1,41 0-15,-1 21 16,-40-21 0,40 0-1</inkml:trace>
  <inkml:trace contextRef="#ctx0" brushRef="#br0" timeOffset="1270.3021">2419 1008 0,'-40'0'93,"40"0"-93,-20 0 16,20 0 0,-21 40-1,-19-20 1,40 0 0,0-20-16,0 0 15,-20 61 1,20-41-1,0 20 1,0 1 0,60 19-1,-39-40 1,-1 21 0,20-1-1,-20-40 1,0 0 15,21 0-15,-1 0-1,41 0 1,-21 0 0,-40-40-1,21-1 1,-41-39-1,0 39 1,-41-19 0,21-1-1,0 61 1,-20-20 15,-41-40-15,41 60-1,-1-20 1,41 20 0,-20 0-1,0 0 17,-20 0-17,20 20 1,-1 20-1,-19-40 1</inkml:trace>
  <inkml:trace contextRef="#ctx0" brushRef="#br0" timeOffset="2172.5383">2863 1129 0,'0'0'47,"-21"20"-47,-39 0 16,20 41-1,-21-41 1,61 40-1,0-40 1,0 61 0,20-41-1,21-20 1,80 1 0,-61 39-1,21-60 1,60 0 15,-40-20-15,-41-41-1,-20 1 1,1 20 0,-41-1-1,-41-39 1,1 39-1,-41 1 1,1 20 0,-41 20-1,80 0 1,-79 0 15,99 0-15,21 20 31,0-20-32,0 40 1</inkml:trace>
  <inkml:trace contextRef="#ctx0" brushRef="#br0" timeOffset="3052.7851">3810 1330 0,'-60'0'16,"39"0"0,-39 41-1,20-1 1,-1-40 15,21 81-15,20-81-1,-20 40 1,-20-20 0,40 0-1,0 21 1,40-21 0,0 0-1,21 40 1,40-60-1,40 0 1,20 0 15,20-60-15,-19-61 0,-82 0-1,-80 40 1,0 41-16,-40 0 15,-81-41 1,40 61 0,1 20-1,-1 0 1,41 0 0,-41 20-1,41-20 1,-41 0-1,61 40 1,20-19 31</inkml:trace>
  <inkml:trace contextRef="#ctx0" brushRef="#br0" timeOffset="3923.8584">5745 1230 0,'0'0'0,"-60"0"32,40 20-17,-41-20 1,21 40-1,-1 0 17,1 41-17,40-21 1,-40-39 0,40 39-1,40-40 1,-20-20-1,41 41 1,-21-21-16,101-20 16,41 0-1,-41 0 1,40-61-16,-20-19 31,-120-1-15,-41-20-1,0-40 1,-61 121 0,-19-41-1,19 41 17,41 20-17,-40 0 1,-41 0-1,20 20 1,1 21-16,-62-21 31,122-20-15,0 0-16</inkml:trace>
  <inkml:trace contextRef="#ctx0" brushRef="#br0" timeOffset="4897.119">6491 1371 0,'-20'0'15,"-41"0"1,61 0 0,-20 20-16,0-20 15,-20 0 16,40 20-15,0 20-16,0 1 16,0 39-1,0-39 1,40-1 15,0-40-15,21 60-1,-1-39 1,41-21 0,-20 0-1,-1-21 17,1-39-17,0 20 1,-21-1-16,-40-39 15,1 59 1,-21-39 0,0 20-1,-21-1 17,-39-39-17,-21 39 1,41 1-1,-21 40 17,-19 0-17,-61 0-15,60 0 16,0 40 0,61-40 77,0 0-77</inkml:trace>
  <inkml:trace contextRef="#ctx0" brushRef="#br0" timeOffset="6093.814">7338 1310 0,'0'20'63,"-41"-20"-48,41 41 1,0-21 0,-40 40-1,0-19 1,40-41 0,0 40 15,0-20-16,0 0 1,0-20-16,0 41 31,60-21-15,-60 0-16,81-20 31,-21 0-31,41 60 16,0-60-1,20 0 1,-20 0 0,0 0-1,-21-60 17,-40 60-17,1-81 1,-41 1-1,0-1 1,0-967 15,-20 1975-31,-41-967 16,41 40 0,-40-20-1,-21 20 1,-20 0 15,-60-21-15,100 21-1,61 0 1,-20 0 15,0 0-15,-20 21-1,40-1-15,0 20 16,-41 0 0,41 21-1,-40-41 1,40 20 0,-20-40 15</inkml:trace>
  <inkml:trace contextRef="#ctx0" brushRef="#br0" timeOffset="131158.8903">13385 1975 0,'21'-20'78,"-1"-40"-78,40-21 16,-40 61-16,21-40 15,-1-21-15,20 41 16,-39-21-16,59 1 15,-80 60-15,41-41 16,-21 1-16,0 20 16,-20 20-16,40 0 15,-20 0 17,1 20-17,-21-20-15,0 60 16,40-39-16,-40 59 15,20-39 1,0-1-16,-20 0 16,0-20-1,-20-20 63,20-20-62,0-20-16,0 40 47,20 0-31,-20 0-16,40 0 15,-19 0 1,-1 0-1,-20 0-15,60 40 16,-40 1-16,41 19 16,-41-40-16,61 41 15,-41-41-15,41 20 16,-41 0-16,20-40 16,1 0-1,-21 0-15,21 0 16,-41 0-16,20-20 15,-20-40-15,1 19 16,39 1-16,-40 0 16,20 0-16,1 19 15,-41 1-15,40-20 16,-80 40 46,40 0-46,-20 0 0,-41 0-16,61 0 15,-40 0-15,0 0 16,19 0-16,-39 0 16,60 40-16,-40-20 15,-1 1-15,41 19 16,0 0-1,61-40-15,-41 40 16,40-19 0,-39-21-1,-21 0-15,40 0 16,0 0 0,-40-21-16,40-19 15,-40 20-15,0 0 16,0-20-16,0 40 15,21-21 1,-1 21 0,-20 0-1,40 21 1,-20 39-16,0-40 16,21 20-16,-21-19 15,0-1-15,20-20 16,-19 0-1,-1 0-15,-20 0 16,0 0 0,0-20-1,0-41-15</inkml:trace>
  <inkml:trace contextRef="#ctx0" brushRef="#br0" timeOffset="131534.3624">15119 1169 0,'0'0'0,"61"0"16,-41-20 0,20 0-16,-20-21 15,-20 41-15,20-20 16,-20 20-1</inkml:trace>
  <inkml:trace contextRef="#ctx0" brushRef="#br0" timeOffset="132334.5086">15421 1572 0,'0'61'47,"0"19"-47,0 21 16,0-20-16,0 40 15,0-41 1,0 1-16,21-41 16,-21 21-16,40-1 15,-20-40-15,0 1 16,-20-21-16,41 0 15,-41 40 1,20-40-16,-40 0 63,-21 20-63,1 0 15,-81-20-15,40 0 16,1 0-16,-82 0 15,82 0-15,-81-20 16,80 20-16,0-20 16,41-20-16,40 19 15,0-39 1,0 40-16,0 0 16,40-21-16,-40 1 15,81 0-15,-21 20 16,1 20-16,-21-21 15,81-19 1,-81 40-16,102 0 16,-82 0-16,21 0 15,-41 0-15,20 0 16,-39 0-16,39-20 16,-40 0-16,-20-21 15,41 41-15,-21 0 16,-20-20-16</inkml:trace>
  <inkml:trace contextRef="#ctx0" brushRef="#br0" timeOffset="132878.602">15421 1371 0,'21'0'15</inkml:trace>
  <inkml:trace contextRef="#ctx0" brushRef="#br0" timeOffset="133678.9665">15744 1955 0</inkml:trace>
  <inkml:trace contextRef="#ctx0" brushRef="#br0" timeOffset="134591.1329">17216 1633 0,'0'-20'63,"0"-21"-63,60 1 16,1 0-16,-21-1 15,40-39-15,41 19 16,-40 1-16,0-21 15,19 0 1,-19 41-16,-20 0 0,-21-1 16,0 41-1,-20-40-15,-20 40 16,21 0 0,-21 0 30,0 61-30,-21-41-16,21 40 16,-20 21-16,-20 0 15,20-1-15,20 1 16,-20-1-16,-21 1 16,41 0-16,-20-61 15,20 61-15,-20-41 16,20 0-16,0 0 15,-40 1-15,40-41 16,0 40-16,0-20 16</inkml:trace>
  <inkml:trace contextRef="#ctx0" brushRef="#br0" timeOffset="135495.2655">18465 1250 0,'21'0'62,"-1"0"-46,20-20 0,0-41-16,21 61 15,-41 0-15,40-20 16,-39 0-16,19 20 15,-20 0-15,0 0 16,-20 0 0,0 40-1,61 0-15,-61-19 16,20 39-16,-20-20 16,40 21-16,-40-41 15,0 40-15,0-39 16,0 19-16,0 0 15,0-40-15,0 61 16,-40-41-16,0 20 16,-1-20-16,-39 1 15,-1 19-15,0-40 16,1 20-16,-1 0 16,41-20-16,-1 0 15,41 40-15,-20-40 16,20 21-16,0-1 62,20-20-30,-20 0-32,61 40 15,-1-40-15,-19 0 16,39 0-16,1 0 15,40 0-15,-20 0 16,-21 0-16,-19 0 16,19 0-16,-59-40 15,-1 40-15,20 0 32</inkml:trace>
  <inkml:trace contextRef="#ctx0" brushRef="#br0" timeOffset="136302.7407">19695 1310 0,'0'0'0,"-20"20"16,-20 21-16,-1-21 16,1 0-16,0 20 15,-1 1-15,1-1 16,0 0-16,20-40 15,-1 41-15,-19-1 16,40-40-16,0 60 16,0-39-1,0-21 1,0 60 0,61-40-1,-41-20-15,20 40 16,0-40-16,41 0 15,-21 0-15,41 0 16,-40 0-16,40 0 16,-21-40-16,-19 20 15,19 0-15,-60-20 16,21-1-16,-21 1 16,0 20-16,-20-41 15,0 21-15,0-21 16,-20 1-16,0-21 15,-21 81-15,21-40 16,20 0-16,-60 20 16,60 20-16,-20 0 15,-41 0-15,41 0 16,0 0-16,-20 0 16,19 0-16,-39 0 15,20 0-15,-21 20 16,1-20-1,39 0-15,1 0 0,-20 0 16,40 0 0,0 40 15</inkml:trace>
  <inkml:trace contextRef="#ctx0" brushRef="#br0" timeOffset="137191.0643">20340 1411 0,'-60'60'62,"60"-39"-46,-41 19-16,1 0 15,20 21-15,0 19 16,-21-59-16,21 39 16,0-40-16,20 20 15,0-19-15,0-1 16,20-20-16,0 0 16,-20 40-16,61-40 15,-41 20-15,41 0 16,-41-20-16,20 0 15,0 0-15,41 0 16,0-40-16,-41 0 16,0 20-16,41-41 15,-41 41-15,0-40 16,-40 19 0,0 1-16,0 0 15,0-1-15,0 21 16,0-40-16,0 60 15,0-41 1,-20 1-16,-40 40 16,60 0-16,-40-20 15,-1 20-15,21 0 16,-40 0-16,19-20 16,-19-21-16,-1 41 15,21 0-15,40-20 16,-40 20-1,40 20 17,-20-20-17,20 41-15,-21-1 16,-19-40-16,40 40 16,0-20-16</inkml:trace>
  <inkml:trace contextRef="#ctx0" brushRef="#br0" timeOffset="138191.3781">21005 1572 0,'-20'0'47,"0"0"-32,-20 61-15,-1-41 16,-19 40-16,-1 1 16,61-41-16,0 0 15,-20 20-15,20-19 16,0-1-16,0-20 16,0 40-1,0 0 1,20-40-1,21 41 1,-21-21-16,0-20 16,61 20-16,-81-20 15,80 0-15,-19 0 16,-1 0-16,-19 0 16,39 0-16,1-20 15,-81 20-15,81-20 16,-21-21-16,-40 21 15,-20-40-15,41 60 16,-41-41-16,0-19 16,0 40-16,0-41 15,0 1-15,0 40 16,-41-41 0,41 61-16,-40-20 15,0 0 1,19 20-16,1 0 15,-20 0 1,20 0-16,-41 0 16,61 0-16,-80 0 15,60 0-15,-1 0 16,-19 0-16,20 0 16,0 0-16,-21 0 15,41 20-15,-20-20 31,0 0-15,20 20 15,-40-20-15,40 41 0</inkml:trace>
  <inkml:trace contextRef="#ctx0" brushRef="#br0" timeOffset="139302.2339">21812 2056 0,'0'40'15,"-20"-40"-15,20 21 16,0-1-16,0-20 15,-21 60-15,21 1 16,-40-21-16,20 20 16,-41 1-16,61-21 15,-20 1-15,0-1 16,20-40-16,0 40 16,0-20-1,-40-20-15,40 21 16,0-42 78</inkml:trace>
  <inkml:trace contextRef="#ctx0" brushRef="#br0" timeOffset="140142.4613">21812 1794 0,'0'0'15,"40"0"17,-20 0-17,0 0-15,21 0 16,-1 0-16,41-20 15,-21-20-15,21 40 16,20-21-16,-21 1 16,-19 20-1,19 0-15,-60 0 16,41 0-16,-41 0 16,41 0-1,-41 0-15,-20 0 16,40 0-1,-20 0 126</inkml:trace>
  <inkml:trace contextRef="#ctx0" brushRef="#br0" timeOffset="169007.6042">403 1975 0,'20'0'125,"0"0"-110,-20 0-15,61 0 16,-41 0-16,20 0 16,1 0-16,-1 0 15,0 0 1,-40 0-16,41 0 15,-21 0-15,0 0 16,-20 0 0</inkml:trace>
  <inkml:trace contextRef="#ctx0" brushRef="#br0" timeOffset="169544.3053">685 2036 0,'0'0'0,"0"20"15,0-20 1,0 40-16,0-19 15,0-1 1,0 20 0,0-20-16,0 0 15,0-20 1,0 41-16,0-21 31,0 0 0</inkml:trace>
  <inkml:trace contextRef="#ctx0" brushRef="#br0" timeOffset="170079.5119">806 2258 0,'21'0'94,"-1"0"-94,-20 0 16,40 0-16,0 0 15,-40 0-15,81 0 16,-41 0-16,-20 0 15,1 0-15,39 20 16,-40-20 0,-20 0-16</inkml:trace>
  <inkml:trace contextRef="#ctx0" brushRef="#br0" timeOffset="171280.8119">1310 2056 0,'20'0'125,"-20"0"-109,41 0 62,-41 0-63,0 40-15,0-19 16,0-1-16,0-20 16,0 40-16,0-20 15,0 0-15,-41-20 16,41 41-16,0-21 94,0-20-79,41 0 1,-1 0-16,21 20 16,-1-20-16,-20 0 15,-40 40-15,0-40 16,41 0-16,-21 20 15,0 1 1,-20-21 0,0 40-1,0-20 1,0 0 0,0-20-1,-40 41-15,-1-21 16,21-20-1,-40 20-15,60-20 16,0 0 0,-41 40-16,1-40 15,20 0-15,-41 0 16,41 0-16,-40 0 16,40 0-1,-41 0-15,61-40 16,-20 40-1</inkml:trace>
  <inkml:trace contextRef="#ctx0" brushRef="#br0" timeOffset="172447.7898">665 5362 0,'20'0'94,"41"0"-79,-41 0-15,41 0 16,-1 0-16,21 0 15,-41 0-15,0 0 16,1 0 0,39 0-16,-39 0 15,-1 0-15,0 0 16,-20 0-16,0 0 16,-20 40 93</inkml:trace>
  <inkml:trace contextRef="#ctx0" brushRef="#br0" timeOffset="173144.3503">927 5443 0,'0'40'63,"0"0"-48,0 1-15,0-1 16,0 0-16,0-20 15,0 1-15,0-21 16,0 40-16,0-20 16,0 0-1,0-20 1,0 41 0,0-21 15</inkml:trace>
  <inkml:trace contextRef="#ctx0" brushRef="#br0" timeOffset="174240.3921">1653 6370 0,'0'0'78,"0"-40"-78,40 40 16,1 0-1,-1-41-15,0 1 16,21 20-16,-1 0 16,21-21-16,-41 21 15,1 20-15,-1-20 16,20-20-16,-60 80 47,-20-20-32,-20 41-15,0-21 16,-1 41-16,21-41 16,0 0-16,-20 21 15,40-1 1,0-19-16,0 19 16,0 1-16,40-21 15,-40-40-15,40 60 16,-40-39-16,0-21 15,41 0-15,-41 60 16,0-40-16,20 20 16,-20 1-16,0-1 15,0 0-15,0 21 16,-20-41-16,-21 41 16,21-41-16,-40-20 15,-21 40-15,61-20 16,-61-20-16,21 20 15,-21-20-15,0 0 16,41 0-16,0 0 16,20 0-16,-1-20 15,-19 20-15,40 0 16,0-20 0,-20 20-16</inkml:trace>
  <inkml:trace contextRef="#ctx0" brushRef="#br0" timeOffset="174960.4217">2540 6652 0,'0'0'31,"0"41"-31,0-1 15,0 20 1,0-39 0,0 19-16,40 0 15,-20 0-15,1-19 16,19-1-16,-40 40 16,40-40-16,-40-20 15,41 41-15,-41-21 16,0 0 46,-41-20-46,41 0-16,-20 0 16,-40 0-16,39 0 15,-39 0-15,20 0 16,-1 0-16,1 0 15,0-20-15,-1 20 16,1-20-16,40-21 16,-20 41-16,0 0 15,20-20 1</inkml:trace>
  <inkml:trace contextRef="#ctx0" brushRef="#br0" timeOffset="175503.7645">2540 6733 0,'40'0'16,"-20"-20"0,1 20-1,-21-20 1,40 20-16,-20-41 15,0 41-15,-20 0 16,41 0-16,-1 0 16,0 0-16,1 0 15,-41 0 1,40 0-16,-20 0 16</inkml:trace>
  <inkml:trace contextRef="#ctx0" brushRef="#br0" timeOffset="176200.7553">2863 6934 0,'0'0'0,"0"21"0,0-1 16,0-20 0,0 40-16,0-20 15,0 0 1,0-20-16,0 41 31,0-41-31,60 0 16,-40 0-1,41 0-15,-1 0 16,-20-41-16,21 21 16,-1-40-16,-19 60 15,19-20-15,-40-1 16,-20-19-16,0 40 16,41 0-1,-41-20-15,0 0 16,0-20-16,0 19 15,-41 1-15,41-20 16,-40 20-16,-20 0 16,-1-21-16,61 41 15,-40-20-15,-1 20 16,21 0-16,-40 0 16,40 0-16,-1 0 15,-19 0 1,40 0-1,-20 0 1,0 0-16,20 20 16,-40-20-16,40 0 15,0 41-15,0-21 16,-21-20-16,21 20 16,0-20-1</inkml:trace>
  <inkml:trace contextRef="#ctx0" brushRef="#br0" timeOffset="177007.8394">3508 6934 0,'-21'0'15,"1"0"1,-20 41 0,20-41-16,20 0 15,-20 60 1,-21-40-16,41-20 15,-20 61-15,20-41 16,0 20 0,20-40 15,-20 21-15,41-21-1,-21 0-15,0 0 16,20 0-16,1-61 15,-1 61-15,0-40 16,-40-1-16,41 1 16,-21 40-16,-20-40 15,20 20-15,-20 20 16,40-21 0,-40-19-1,0 40 1,-40-20-1,40 0-15,-40 20 16,-41-40-16,20 40 16,1-21-16,20 1 15,-1 20 1,21 0-16,0 0 16,-20 0-1,40 20 1,0 1-1,0 19 1,0-20-16</inkml:trace>
  <inkml:trace contextRef="#ctx0" brushRef="#br0" timeOffset="177808.1311">4294 6894 0,'-20'40'63,"-21"1"-48,41-1-15,0-20 16,-20 0-16,0 41 16,-20-41-16,40 20 15,0-19 1,0-1-1,40-20 1,-20 0 0,0 0-16,41 0 15,-41 0 1,40 0-16,-39-20 16,59-41-16,-80 61 15,61-20-15,-41-41 16,-20 41-1,40 0-15,-40-20 16,0-1-16,0 1 16,-40 40-16,40-20 15,-20 0-15,0 20 16,-21 0-16,41 0 16,-20 0-1,-40 0 1,60 0-16,-21 0 15,-39 0-15,60 20 16,0 0-16,-20-20 16,0 40-16,-21-40 15,41 21-15,0-1 16</inkml:trace>
  <inkml:trace contextRef="#ctx0" brushRef="#br0" timeOffset="178640.0964">4717 6894 0,'-20'0'16,"20"40"0,-20 1-1,-20-41-15,40 40 16,0-20-16,-21 0 16,21-20-16,0 41 15,0-21-15,0 0 16,0-20-1,0 40 1,21-40 15,-21 0-15,40 0-16,0 0 16,-40 0-16,61 0 15,-41 0-15,20 0 16,0 0-16,-40 0 15,41 0-15,-21 0 16,0-40 0,-20 40-1,0-20-15,0-41 16,0 61-16,0-40 16,0 0-16,0 20 15,0-1-15,0-19 16,-20 40-16,0 0 15,-21 0 1,41 0 0,-20 0-16,0 0 15,-20 0-15,20 0 16,-41 0 0,41 40-16,0-19 31,-20-21-31,19 0 15</inkml:trace>
  <inkml:trace contextRef="#ctx0" brushRef="#br0" timeOffset="179584.7688">5120 7015 0,'0'0'31,"-20"0"-15,0 20 0,-20 0-1,40-20-15,0 41 16,-20-1-1,20-40 1,0 40-16,0 1 16,0-41-1,20 40 1,-20-20 0,0-20-16,40 0 15,-20 0 1,0 0-1,-20 0-15,41 0 16,-21 0 0,0 0-16,20-20 15,-20-20-15,1 40 16,-21-41-16,0 1 16,40 40-16,-20-40 15,0-1-15,-20 21 16,0-40-16,0 60 15,0-20-15,0-41 16,0 61-16,-20 0 16,0-20-1,-20 20 1,40-20-16,-21 20 16,1 0-16,-20 0 15,20 0 1,0 20-1,-21 0-15,21 20 16,-40-40-16,60 41 16,-20-1-16,20-20 15,-21-20-15,21 20 16</inkml:trace>
  <inkml:trace contextRef="#ctx0" brushRef="#br0" timeOffset="186392.6042">13103 8023 0,'0'-20'94,"0"0"-78,0-21-16,0 21 15,0 0-15,0-20 16,0 40-16,0-20 16,40-1-16,-19-19 15,-1 40-15,-20-20 16,0-40 0,40 60-16,-20 0 15,-20-21-15,0 1 16,20 20-16,-20-40 15,0 40-15,0 0 16,41 0 0,-21 0 15,0 0-15,-20 0 15,40 0-31,-40 0 15,21 40 1,-1-20-16,-20 1 16,0 19-1,0-20-15,0 0 16,0 41 0,0-41-1,0-20-15,0 40 16,0-80 93,0 40-93,0-20-1,0-1 1,60-19 0,-40 40-16,-20 0 15,61-20-15,-61 0 16,20 20-16,20 0 16,-20 0-1,1 0-15,-21 0 16,40 0-1,0 0-15,-40 0 16,41 0 0,-21 20-16,0 0 15,20-20 1,-20 0-16,1 40 16,-21-19-1,0-1 1,40-20 15,-40 0-31,20 0 16,0 0-1,-20 0-15,40 0 16,-19 0-16,-1 0 16,-20 0-16,40-20 15,-40-1-15,40 21 16,-40-40-16,0 40 15,41-20 1,-21 20-16,-20-20 16,0-20-16,0 40 15,0-21 1,0 1 0,-20 20 46,-21 0-46,21 0-1,0 20 1,-20-20 0,40 21-16,0 19 15,0-20-15,0 0 16,0-20-16,0 40 15,0-19-15,0-1 16,0-20 31,40-20-16,-40-1-31,20-19 16,-20 40-1,20 0 32,-20 0-47,0 0 16,41 0-16,-21 0 16,0 40-16,20-19 15,-19-21-15,-1 0 16,-20 0-1,40 0 17,-20-21-17,-20-19 1,0 20-16,0 0 16,0-20-16,0 40 15,0-21-15,0 1 16,0 40 31</inkml:trace>
  <inkml:trace contextRef="#ctx0" brushRef="#br0" timeOffset="186760.2336">14313 7378 0,'0'-20'62,"40"0"-46,0-21-1,-40 41-15,0-20 16,41 0 0</inkml:trace>
  <inkml:trace contextRef="#ctx0" brushRef="#br0" timeOffset="187457.0729">14474 7539 0,'0'41'0,"40"-1"16,-40 0-16,20 41 16,-20-61-16,21 40 15,-21-19-15,0-1 16,40 0-16,-40 1 15,20-41-15,0 20 16,-20 0 0,0-20-1,0 40-15,0-19 16,0-1 0,41 20-16,-41-20 15,0 0-15,0-20 16,0 41-1,-41-41 64,41 0-64,-20 0-15,0 0 16,-20-41-16,-1 21 15,41 0-15,-40 20 16,40 0-16,0-40 16,0 40-16,-20 0 15,0-20 1,20-1-16,0-19 16,0 40-1,0-20-15</inkml:trace>
  <inkml:trace contextRef="#ctx0" brushRef="#br0" timeOffset="187855.3667">14454 7378 0</inkml:trace>
  <inkml:trace contextRef="#ctx0" brushRef="#br0" timeOffset="188817.0664">14837 7781 0</inkml:trace>
  <inkml:trace contextRef="#ctx0" brushRef="#br0" timeOffset="190217.1277">16570 7459 0,'41'0'47,"-21"0"-47,0 0 16,20-41-16,1 1 15,19 0-15,21-21 16,-21 1-16,21-41 15,20 40-15,-21-39 16,21 39-16,-60-19 16,79 39-16,-39-39 15,-20 39-15,-1 21 16,-20-40-16,21 39 16,-41 1-16,-20-20 15,40 40-15,-20 0 16,-20 0 31,0 81-32,0-1-15,0 1 16,-20-41-16,-20 41 16,20-1-1,0-39-15,-21 39 16,21 1-16,-40-81 15,60 61-15,-20-41 16,20 60-16,-21-80 16,-19 61-16,40-41 15,-20 61-15,20-81 16,-20 60-16,20-40 16,-41-20-16,41 0 15,0 41-15,-20-41 16,20 20-1,0 0 1,0-20-16,0 40 31</inkml:trace>
  <inkml:trace contextRef="#ctx0" brushRef="#br0" timeOffset="191447.8338">19070 6572 0,'0'40'47,"-20"-40"-31,0 0-16,20 20 16,-40 0-16,-41-20 15,61 61-15,-41-41 16,-19-20-16,-1 60 15,41-39-15,-21 39 16,1-40-16,40 41 16,-1-41-16,-39 20 15,40 0-15,-21 1 16,41-1 0,0-40-16,0 61 15,0-41-15,0 20 16,0-20-16,0 0 15,0 41-15,0-41 16,0 20-16,0 1 16,0-41-16,0 60 15,0-40-15,41-20 16,-21 41-16,0-21 16,-20-20-16,40 20 15,-40-20-15,21 0 16,-1 0-16,-20 40 15,60-40 1,-40-40 0,-20 20-16,61-41 15,-41 41-15,-20-40 16,40-21-16,-20 0 16,-20 61-16,0-40 15,0-21-15,0 81 16,0-20-16,0 0 15,-20 20 17,-20 0-32,40 0 15,-20 0-15,-41 0 16,41 0 0,0 0-16,-20 0 15,40 0-15,-20 20 16,-1-20-16,-19 0 15,40 20-15,-20-20 16,0 40-16,-21-40 16,41 21-1,0-1 1,0-20 0,0 40-1</inkml:trace>
  <inkml:trace contextRef="#ctx0" brushRef="#br0" timeOffset="192304.1608">19393 6975 0,'0'0'0,"0"0"15,0 40 1,-20-40-16,20 40 16,-21 1-16,-19-1 15,20-40-15,-41 81 16,61-41-16,0 0 15,-20 1-15,0-21 16,20 0-16,0 20 16,0-20-16,0 1 15,0-21-15,0 60 16,20-40 15,0-20-31,-20 0 16,41 0-1,-21 41-15,0-41 16,-20 0 0,40 0-16,1-41 15,-41 41-15,60-80 16,-40 39-16,21-19 16,-21-1-16,-20 21 15,20-20-15,-20-21 16,0 20-16,0 21 15,0 0-15,0 20 16,0-1-16,-20-19 16,0 40-1,-21 0 1,41 0-16,-80 0 16,39 0-1,1 0-15,-41 40 16,1 1-16,39-41 15,-19 40-15,0-20 16,39 0 0,1-20-16,20 41 15,0-21 1,0 0 0,0 20-16</inkml:trace>
  <inkml:trace contextRef="#ctx0" brushRef="#br0" timeOffset="193144.1619">19635 7055 0,'-21'0'31,"1"61"-31,20-41 16,-40 61-16,0-21 15,-1 1-15,1-21 16,0 0-16,40 1 15,0 19-15,0-40 16,0 21 0,0-21-1,0 0-15,40-20 16,-20 0-16,0 0 16,-20 0-16,41 0 15,-21 0-15,0 0 16,61 0-16,-81 0 15,80 0-15,-39-40 16,-1-1-16,20 21 16,-39-40-16,19 60 15,-20 0-15,-20 0 32,0-41-32,20 41 15,-20-40-15,0 40 16,0-20-16,0-41 15,0 61 1,-20-80-16,-40 60 16,60-41-16,-41 21 15,1 40-15,0-41 16,-1 41-16,21-20 16,-40 20-16,60-20 15,0 20-15,-21 0 16,1 0-1,-20 20-15,40 0 16,-20-20-16,-41 0 16,61 41-16,0-21 15</inkml:trace>
  <inkml:trace contextRef="#ctx0" brushRef="#br0" timeOffset="194119.8585">20078 7217 0,'-40'0'16,"40"40"-1,0 0-15,0-40 16,0 41-1,0-1-15,-20-40 16,20 0-16,0 60 16,0-39-1,0-21-15,0 40 16,0-20 0,0 0-1,20-20 1,-20 41-16,40-21 31,-20 0-31,0-20 16,-20 0-1,41 0 1,-41 40-16,20-40 16,0 0-1,-20 0 1,40-40-16,-40 20 15,21-41-15,-1-19 16,-20 39 0,0-19-16,0-21 0,0 21 15,0 19-15,0 1 16,0 0 0,0-1-16,0 41 15,0 0-15,-20 0 16,-1 0-1,-19 0-15,20 0 16,-41 0-16,21 0 16,0 0-16,-41 41 15,61-21-15,-40 0 16,39-20-16,-39 61 16,60-41-16,-40 20 15,-1 0-15,41 1 16,0-21-1,0 0 1,0-20-16</inkml:trace>
  <inkml:trace contextRef="#ctx0" brushRef="#br0" timeOffset="194873.1761">20441 7580 0,'0'0'0,"0"20"0,0 0 16,0 20-16,0-20 15,-20 41-15,0-21 16,-21 21-16,41-41 15,0 60-15,0-19 16,0-41-16,0 41 16,0-41-16,0 20 15,0 0-15,0-40 16,0 0 46,0-20-46,0 0 0</inkml:trace>
  <inkml:trace contextRef="#ctx0" brushRef="#br0" timeOffset="195560.7229">20683 7378 0,'0'0'15,"60"0"1,-40 0 0,61 0-16,0 0 15,-1 0-15,41 0 16,-40-20-16,80 0 16,-40 20-16,-40-41 15,-1 41-15,-80 0 16,61 0-16,-41 0 15</inkml:trace>
  <inkml:trace contextRef="#ctx0" brushRef="#br0" timeOffset="204169.2303">23747 584 0,'0'21'31,"0"-21"-15,0 40-1,0-20-15,0 0 16,0-20-16,0 41 15,0-1-15,0 0 16,-20 41-16,0-41 16,-21 101-16,21-60 15,0 0-15,-20 19 16,20-19-16,-41 0 16,61-1-16,-40 41 15,40-40-15,-41 40 16,41 0-16,0 0 15,-40 0-15,40 0 16,-40 0-16,40 0 16,0-41-16,0 41 15,0-81-15,0 41 16,0 0-16,0-21 16,0 41-16,0-20 15,0-1-15,40 1 16,-20-1-16,0 1 15,-20 0-15,0-1 16,0-19-16,0 20 16,41-1-1,-41-19-15,0 39 16,20-19-16,-20 20 16,0-21-16,0 1 15,0 0-15,0-1 16,0 1-16,0 0 15,0 40-15,0 0 16,0-41-16,0 1 16,0-1-16,0 41 15,0-80-15,-20 39 16,20 1-16,0 40 16,-41-40-16,41-1 15,-20-39-15,20 39 16,-20-19-16,20-41 15,0 40-15,0-40 16,0 21-16,0-1 16,-40 41-16,40-41 15,0 41-15,0-41 16,0 41-16,0-21 16,0 21-16,-20-21 15,-1 21-15,21-41 16,-40 41-1,40-21-15,-20 1 16,0-21-16,-20 41 16,-1-1-16,1-19 15,20 40-15,0-21 16,-21 1-16,41 0 16,-20-1-16,0-19 15,20-41-15,-40 60 16,40 1-16,0-41 15,0 1-15,0-1 16,0 0-16,0 21 16,0-41-1,0 20-15,0 1 16,0-41-16,-21 80 16,21-39-16,0-21 15,0 0-15,0 20 16,0 0-16,0 1 15,0-21 1,0 0-16,0-20 16,0 61-16,0-41 15,0 20 1,0-20-16,0 0 16,0-20-1,0 41-15,0-1 16,0 0-1,0-19 1,0-1-16,0 20 31,0-20-15,0-40 109</inkml:trace>
  <inkml:trace contextRef="#ctx0" brushRef="#br0" timeOffset="226601.7507">24291 4132 0,'0'-60'93,"0"40"-93,20-41 16,-20-19-16,0 39 16,41-39-16,-21 39 15,0-39-15,-20 60 16,0-1-16,40-19 15,-19 0-15,-1-1 16,-20 41 0,0-20-16,0 20 15,40-20 1,-40-20-16,20 40 16,0 0 15,-20 0 0,41 0 47,-41 40-78,20-40 16,-20 20-16,0 0 15,20 21 1,-20-1 0,0-40-16,40 61 15,-40-41-15,0 20 16,0-20-16,0 0 16,0 21-16,0-21 15,0 0-15,0-20 16,0 40-1,0-19 17,0-1-32,0-20 15,0 40 1,-40-40-16,40-40 141,0 20-126,0-41-15,0 41 16,0-41-16,0-19 15,0 60-15,0-41 16,0 61-16,0-40 16,0-1-16,0 21 15,0 0 1,0-20 31,40 40 62,-20 0-93,1 0 31,-21 0-32,40 0 1,-20 40 0,0-40-16,-20 20 15,0-20-15,41 0 16,-41 20-16,20-20 15,0 0 1,-20 41 0,0-41-16,0 20 15,40 0 1,-40-20 0,0 40-1,0-19-15,0-1 16,0-20-1,20 40-15,-20-20 16,21 0-16,-21-20 16,0 41-1,0-21 1,0-20 0,40 0-1,-20 0 1,0 0-16,20 0 15,-19 0-15,-1 0 16,40-61-16,-40 61 16,41-80-16,-41 80 15,41-81-15,-41 41 16,-20-21-16,40 1 16,-40 40-16,20-41 15,-20 61-15,20 0 16,-20-20-16,0 20 125</inkml:trace>
  <inkml:trace contextRef="#ctx0" brushRef="#br0" timeOffset="227250.0956">25662 3427 0,'0'40'16,"20"-40"-16,41 0 15,-41 0 1,40 0-16,1 0 15,-21-40-15,0 40 16,1 0-16,-41 0 16,40 0-1,-20 0-15,0 0 16,-20 0 0,0 0 15</inkml:trace>
  <inkml:trace contextRef="#ctx0" brushRef="#br0" timeOffset="227993.9337">25843 3669 0,'-40'0'0,"0"0"16,40 0-16,-20 0 16,0 0-16,40 0 93,0 0-77,-20 0 0,40 0-16,0 0 15,-40 0 1,41 0-16,-1 0 16,-40 0-16,61 0 15,-41 0-15,-20 0 16,40 0-16,-20 0 47,0 0 0</inkml:trace>
  <inkml:trace contextRef="#ctx0" brushRef="#br0" timeOffset="228896.9268">26448 3306 0,'0'-40'78,"0"40"-78,0-21 16,20 1-16,1-20 15,39 20-15,-60 0 16,20 20-16,41-41 16,-41 41 15,-20 0-16,40 81 1,-20-81-16,-20 81 16,20-21-16,21-40 15,-21 41-15,-20-41 16,0 60-16,0-39 16,0-1-16,0 21 15,-20-41 1,-21 40-16,1 1 15,-40-21-15,-41 0 16,0 41-16,-20-61 16,40 0-16,20 21 15,21-21-15,-1 0 16,61-20 0,40 0-1,-40 40 1,41-40-16,19 0 15,1 0-15,19 0 16,-39-40-16,19 40 16,1-20-16,-21 0 15,41-21-15,-21 41 16,1 0-16,-21 0 16,0 0-16,0 0 15,-40 0-15,41-20 16,-21 0 46</inkml:trace>
  <inkml:trace contextRef="#ctx0" brushRef="#br0" timeOffset="229745.6771">27053 3427 0,'-20'0'46,"0"0"-30,-21 40-16,41 0 0,-40-40 16,0 41-1,40-1-15,0-40 16,0 61-16,0-41 16,-20 40-16,20-40 15,0 41-15,0-41 16,0-20-16,20 61 15,20-61-15,-20 20 16,0-20-16,41 40 16,-41-40-16,20 0 15,-20 0-15,1 0 16,19 0-16,-20 0 16,0-40-16,41 20 15,-41-41-15,40 21 16,-60-21-16,21 1 15,-21-21-15,40 81 16,-40-81-16,20 61 16,-20 0-16,0-20 15,0 40-15,0-20 16,-20 0 0,-20-21-16,40 41 15,-81 0 1,61 0-1,-41 0-15,-19 0 16,59 0-16,-39 0 16,20 0-16,-1 0 15,21 0-15,20 41 16,-20-41-16,20 20 16,-40-20-16,40 20 15,0-20 1,-20 40-16,20-20 31</inkml:trace>
  <inkml:trace contextRef="#ctx0" brushRef="#br0" timeOffset="254450.7426">564 8971 0,'21'0'94,"-1"0"-78,60 0-16,-19 0 15,40 0-15,-21 0 16,1 0-16,80 0 15,-20 0-15,-40 0 16,101 0-16,-81 0 16,20 0-16,-40 0 15,40 0-15,-41 0 16,-19 0-16,0 0 16,-1 0-16,1 0 15,0 20-15,-21-20 16,21 0-16,-21 0 15,-19 40-15,100-20 16,0-20-16,-20 20 16,20-20-16,81 0 15,-21 61-15,-40-61 16,1 20-16,59-20 16,-39 40-1,19 1-15,1-41 16,0 0-16,-1 0 15,1 0-15,-41 0 16,81 0-16,-40 0 16,-41 0-16,0 0 15,61 0-15,-41 0 16,41 0-16,20 0 16,0 40-16,-20-40 15,-21 0-15,41 40 16,0-40-16,0 0 15,0 0-15,0 0 16,0 0-16,0 0 16,-21 0-16,21 0 15,0 0-15,-61 0 16,61 41-16,0-1 16,-40-40-16,-1 0 15,21 0-15,0 0 16,20 0-16,20 0 15,0 0-15,-40 0 16,-1 40-16,-19-40 16,40 20-16,0-20 15,-41 20 1,41 21-16,0-41 16,20 0-16,-20 20 15,20-20-15,-20 0 16,0 0-16,0 0 15,-20 0-15,0 0 16,-21 0-16,1 0 16,-21 0-16,1 0 15,-21 20-15,40-20 16,-39 0-16,19 40 16,-40-40-16,-20 0 15,-40 0-15,60 0 16,-40 0-16,-21 0 15,-19 0-15,19 0 16,21 0-16,-20 0 16,80 0-16,-20 0 15,21 0-15,-1 0 16,61 0-16,-61 0 16,40 0-16,-39 0 15,39 0-15,-19 0 16,-1 0-1,41 0-15,-41 0 16,41 0-16,-41 0 16,41 0-16,-40-40 15,19 40-15,-80 0 16,40-20-16,1 20 16,-82 0-16,82-20 15,-1 20-15,-20 0 16,0-41-16,-20 41 15,0 0-15,0 0 16,40 0-16,-80 0 16,40 0-16,-41 0 15,1 0-15,-41 0 16,41-20-16,-20 20 16,19 0-16,-19 0 15,19-20-15,21 20 16,-20 0-16,-1 0 15,1 0-15,-21 0 16,41 0-16,0-40 16,60 40-16,-40 0 15,0 0-15,81-20 16,-41 20-16,-40-20 16,81 20-1,-102 0-15,42 0 16,-102-41-16,40 41 15,-19 0-15,-41 0 16,-20 0-16,40 0 16,-19 0 15,-1 0-31,20 0 16,0 0-16,41 0 15,-41 0-15,61 0 16,0 0-16,20 0 15,0 0-15,-41 0 16,1 0-16,0 0 16,-21 0-16,-40 0 15,41 0-15,-41 0 16,20-20-16,1 20 16,-1 0-16,-20 0 15,0 0-15,21 0 16,-1 0-16,0 0 15,-20 0-15,1 0 16,19 0-16,-20 0 16,0 0-1,-20 0-15,40 0 32</inkml:trace>
  <inkml:trace contextRef="#ctx0" brushRef="#br0" timeOffset="256930.8248">726 9797 0,'20'0'62,"0"0"-62,-20 0 16,61 0-16,-1 0 15,21 0-15,19 0 16,1 0-16,-20 0 16,80 0-16,-80 0 15,80 0-15,-20 0 16,-60 0-16,-21 0 15,-19 0-15,19 0 16,-40 0-16,-20 0 16,41 0-16</inkml:trace>
  <inkml:trace contextRef="#ctx0" brushRef="#br0" timeOffset="257898.5845">1310 9878 0,'0'0'32,"0"60"-17,0-40 1,0 41-1,0-41-15,0 20 16,0 1 0,0 19-16,0 21 15,0-21-15,0-20 16,-20 21-16,20 20 16,0-61-16,0 20 15,0 0-15,0-40 16,0 61-16,0-41 15,0 20-15,20 1 16,-20-1-16,0 0 16,0 1-16,0-21 15,0 0-15,0-20 16,0 40-16</inkml:trace>
  <inkml:trace contextRef="#ctx0" brushRef="#br0" timeOffset="258505.9365">2056 10321 0</inkml:trace>
  <inkml:trace contextRef="#ctx0" brushRef="#br0" timeOffset="258994.4575">2016 10765 0</inkml:trace>
  <inkml:trace contextRef="#ctx0" brushRef="#br0" timeOffset="261731.2587">4032 10442 0,'-41'0'78,"41"0"-62,0 0-16,0 40 16,-20-19-16,0-1 15,20-20-15,-40 60 16,40-40-16,-20 21 16,-1-21-16,21 0 15,0 20 1,0 1-16,0-41 31,0 40-31,0-20 16,0 0-1,21-20-15,-1 0 16,20 41-16,-20-21 16,0 0-16,61 20 15,-20 1-15,19-41 16,-19 0-16,-21 40 15,20-40-15,1 0 16,-41 0-16,41 0 16,-41 0-1,0 0-15,20-40 16,-20 19-16,1 1 16,-21-20-16,0 0 15,0-1-15,0 21 16,0-40-16,40 60 15,-40-21-15,0-39 16,0 40 0,0 0-1,0-21 1,-40 41-16,40 0 16,0 0-1,-41 0-15,1 0 16,40-20-16,-20 20 15,0-20-15,-21 20 32,41 0-17,-20 0 1,0-40-16,-20 40 16,19 0-1,-39 0 1,60 0-16,-20 0 31,0 0-31,-21 0 16,41 0-1,-20 0-15,0 0 16,-20 0 0,40 0-1,-20 0 1</inkml:trace>
  <inkml:trace contextRef="#ctx0" brushRef="#br0" timeOffset="262418.756">4959 10684 0,'0'0'0,"0"40"93,-20-20-93,20 41 16,-20-21-16,20-40 16,0 61-16,-41-1 15,41-40-15,0 1 16,0-21-16,0 40 15,0-80 48</inkml:trace>
  <inkml:trace contextRef="#ctx0" brushRef="#br0" timeOffset="263242.1414">4717 10503 0,'0'0'0,"0"-21"15,0-19-15,0 40 63,40 0-48,-19 0-15,-1 0 16,-20 0 0,60 0-1,-40 0-15,-20 40 16,61-40-16,-41 21 15,20-1-15,1-20 16,-41 0-16,40 0 16,-20 40-16,0-20 15,-20 0 1,41-20-16,-21 41 16,-20-1-16,20 20 15,-20 1 1,0-21-16,0 21 15,0-1-15,0-40 16,0 1-16,0 19 16,0-20-16,0 0 15,0-20 1,0 40 0,0-19-1,0-21 1,-20 20-1,-41-20-15,61 0 16,-20 0-16,-40 40 16,19-40-16,1 0 15,20 0 1,0 0-16,-21 0 16,41 0-16,-20 0 15,0 0-15,-20 0 16,40 0 15</inkml:trace>
  <inkml:trace contextRef="#ctx0" brushRef="#br0" timeOffset="263906.0384">5665 10684 0,'0'40'62,"0"1"-46,-21 19-16,21-40 15,-40 61-15,40-41 16,0 1-16,0-1 16,0-20-16,0 0 15,0 20-15,0-19 16,-20-21 46</inkml:trace>
  <inkml:trace contextRef="#ctx0" brushRef="#br0" timeOffset="264611.2268">5443 10563 0,'0'-40'16,"0"40"-16,40 0 15,-20 0 1,0 0-16,-20 0 15,41-20-15,-21 20 16,0 0-16,20 0 16,1 0-1,-41 0-15,40 0 16,-20 0 0,0 0-16,-20 0 15,41 0-15,-21 0 31,-20 20-15,20-20-16,-20 0 16,0 40-16,0 0 15,40-40-15,-40 0 16,21 41-16,-42-21 94,-19 0-94,0-20 15,-1 0-15,-39 40 16,60-20-16,-41-20 16,41 0-1,0 0 16</inkml:trace>
  <inkml:trace contextRef="#ctx0" brushRef="#br0" timeOffset="265331.4799">5886 11087 0,'0'40'31,"0"1"1,0-41-32,0 60 15,-40 1-15,40-21 16,0-40-16,-20 40 15,20-19-15,0-1 32</inkml:trace>
  <inkml:trace contextRef="#ctx0" brushRef="#br0" timeOffset="265891.0604">5907 11007 0,'20'0'78,"-20"0"-78,40 0 31,-20 0-31,0 0 16,-20 0-1,41 0-15,-21 0 32</inkml:trace>
  <inkml:trace contextRef="#ctx0" brushRef="#br0" timeOffset="266571.105">5765 11208 0,'41'0'63,"-1"0"-63,-40 0 15,40 0 1,-19 0-16,-1 0 31,-20 0 63</inkml:trace>
  <inkml:trace contextRef="#ctx0" brushRef="#br0" timeOffset="267707.1039">6229 11087 0,'-20'0'31,"-20"0"-15,40 40-1,0-19 1,0-1 0,0-20-16,0 40 15,0-20 1,0 0-16,0-20 15,-21 0 1,21 41-16,0-21 31,21-20 1,-21 20-17,0-20 1,40 0-16,-20 0 15,-20 0-15,20 0 16,-20 0-16,41 0 31,-1 0-31,-40 0 16,0 0-16,40-20 16,-20-41-16,-20 41 15,20 0 1,-20-20-16,0 40 15,0-20-15,41 20 16,-41-21 0,0-19-16,0 40 47,0-20-32,-41 20 95</inkml:trace>
  <inkml:trace contextRef="#ctx0" brushRef="#br0" timeOffset="268266.4611">6451 10765 0,'0'40'47,"-41"-20"-16,41 0 16</inkml:trace>
  <inkml:trace contextRef="#ctx0" brushRef="#br0" timeOffset="269075.2897">7056 10644 0,'0'0'63,"40"0"-63,-20 0 31,0 0-31,21 0 16,-21 0-1,0 20-15,-20-20 16,40 0 0,-20 0-1,0 0 1,-20 0 15</inkml:trace>
  <inkml:trace contextRef="#ctx0" brushRef="#br0" timeOffset="269915.5412">6955 10886 0,'20'0'47,"-20"0"-32,0 20-15,40-20 16,-20 0 0,1 0-1,-21 0 1,40 0-1,-20 0 17,0 0-32,-20 0 15,41 0 1,-21 0 0,0 0-1,-20 0 1,40 0-16,-20 0 15,0 0-15,-20 0 94</inkml:trace>
  <inkml:trace contextRef="#ctx0" brushRef="#br0" timeOffset="329717.5098">7701 10886 0,'40'0'219,"-20"0"-204,0 0 1,21 0-16,-1 0 16,41 0-16,-21 0 15,0 0-15,-19 0 16,19 0-16,-40 0 16,61-41-16,-81 41 15,81 0-15,-21 0 16,-40 0-16,21 0 15,-1 0-15,-40 0 16,60 0-16,-39 0 16,39 0-16,1 0 15,-21 0-15,41 0 16,-1 0-16,1 0 16,-41 0-16,0 0 15,41 0-15,-20 0 16,-1 0-16,21 0 15,-1 0-15,-39 0 16,80 41-16,0-41 16,-61 0-16,41 0 15,20-41-15,-81 41 16,41 0 0,-1 0-16,-19 0 15,-41 0-15,61 0 16,-21 0-16,-40 0 15,61 0-15,-41 0 16,0 0-16,1 0 16,-1 0-16,-40 0 15,81 0-15,-81 0 16,80 0-16,1 0 16,-41 0-16,1 0 15,-1 0-15,-20 0 16,0 0-16,21 0 15,-1 0-15,-40 0 16,40 0-16,1 0 16,19 0-1,-40 0 1,41 0-16,-1 0 16,-40 0-16,0 0 15,41 0-15</inkml:trace>
  <inkml:trace contextRef="#ctx0" brushRef="#br0" timeOffset="332005.1511">7862 10180 0,'0'-20'78,"0"-20"-78,0 40 16,40-21 0,-40 1-16,20 20 15,1-40-15,-21 40 16,0-20-16,40 20 16,-40-20-16,20 20 15,0-41 1,-20 41-1,40 0 32,-19 0-47,-1 41 32,20-21-32,-20 0 15,-20 40-15,20-60 16,-20 21-16,0-21 15,0 40 1,0-40 31,0 20-47,-40 0 16,0-20-16,-1 41 15,1-41-15,-40 20 16,80-20-16,-21 20 15,-39-20-15,60 0 16,0 0-16,-20 0 16,20 40-16,0-20 15,0 0 32,0-20 0,0 41-31,20-21-1,-20 0-15,40-20 16,-20 0 0,1 0 15,19 0-31,-20 0 31,0 0-31,-20 0 16,0 0-1,40 0 63,-19-20-62,-1 0 0,20-21-16,-20 41 15,0 0 1</inkml:trace>
  <inkml:trace contextRef="#ctx0" brushRef="#br0" timeOffset="332925.1389">8648 10079 0,'0'0'0,"-20"20"16,-20 1-1,40-21 1,0 0 0,-21 0 15,21 40-31,-20-40 15,20 20 1,0 0-16,-40-20 16,40 41-1,0-1-15,0-40 16,0 40 0,0 0-16,0 1 15,0-21 1,0 0-16,40-20 15,-20 0-15,1 0 32,19 0-17,-20 0-15,0-20 16,21 0-16,-21-21 16,-20 21-16,20 0 15,-20 20-15,0-40 16,40 20-16,-40 0 15,0-21 1,0 41 0,-40 0-1,40 0 1,0-20 0,-20 20-16,0 0 15,-21 0-15,41 0 31,-20 0-15</inkml:trace>
  <inkml:trace contextRef="#ctx0" brushRef="#br0" timeOffset="333741.174">8789 10120 0,'0'0'0,"-40"40"16,40-20-16,-20 0 16,0-20-1,-21 61 1,41-41 0,-20-20-16,0 60 15,20-40-15,0 41 16,0-41-1,20-20 1,0 40 0,-20-19-1,41-21 1,-1 0 0,-40 0-16,40 0 15,1 0 1,-41-21-16,0-19 15,40 40-15,0-20 16,-40 0-16,0-21 16,40 41-16,-19-20 15,-21 0 1,20 20-16,-20-40 16,0 40-16,0-20 15,0-41 1,0 41-1,0 0-15,-20 20 32,-1 0-17,-19 0-15,20 0 32,0 0-32,-20 0 15,40 0 1,-21 20-16,1-20 15,-20 20-15</inkml:trace>
  <inkml:trace contextRef="#ctx0" brushRef="#br0" timeOffset="334629.2573">9213 10241 0,'-21'0'15,"-19"20"1,0-20-16,40 20 16,-41-20-16,21 40 15,0 0 1,-20-40-16,40 0 16,0 61-16,0-41 15,0-20 1,0 40-16,0-19 15,0-1 1,0-20 0,0 0 31,40 0-47,-20 0 15,0 0 1,-20 0-16,41 0 15,-21 0-15,0 0 16,20-20-16,1-1 16,-41-19-16,40 40 15,-20 0-15,0-20 16,-20 0-16,0-21 31,0 41-31,0-20 16,0 0-16,0-20 15,-20 40 1,0 0 0,-20 0-1,20 0-15,-1 0 16,-19 0 0,40 0-1,-20 0 16</inkml:trace>
  <inkml:trace contextRef="#ctx0" brushRef="#br0" timeOffset="335589.0347">10079 10361 0,'-40'0'47,"40"0"-32,-40 0-15,-1 0 16,41 41-16,-40-21 16,0-20-16,40 20 15,-20-20-15,-1 40 16,21-19 0,0-1-1,0-20-15,0 40 16,0-20-16,21-20 15,-1 20-15,20 21 16,-20-41 0,0 0-16,41 0 15,-41 0 1,-20 0-16,61 0 16,-41 0-16,-20 0 15,40 0-15,-20 0 16,-20-41-16,20 41 15,-20-20 1,0 0-16,0-20 16,0-1-16,0 1 15,0 20 1,0 0-16,0-21 16,0 41-16,0 0 46,-20 0-30,-40 0 0,60 0-1,-20 0-15,-1 0 16</inkml:trace>
  <inkml:trace contextRef="#ctx0" brushRef="#br0" timeOffset="336637.2498">10422 10442 0,'-20'0'0,"20"0"109,0 40-93,0-19-1,0-1 1,20 20-16,0-40 16,-20 20-16,61 0 15,-41-20-15,20 0 16,-20 0-16,0 0 16,-20 41-16,41-41 15,-21 0 1,0 0-1,20 0 1,-19 0-16,-1-41 31,20 21-31,-40 0 0,20 20 16,0-40-16,-20 40 16,0 0-1,0-20-15,0-41 16,41 61-16,-41 0 15,0-20 1,-41 20 0,21-20-1,0 20 1,-20 0-16,-1 0 16,-19 0-16,-1 0 15,61 0-15,-40 0 16,0 0-16,40 0 15,-20 0 1,0 0 31,-21 0-31,41 0-1,0 20 1,0 0 15,-20-20-15</inkml:trace>
  <inkml:trace contextRef="#ctx0" brushRef="#br0" timeOffset="337741.8125">11128 10503 0,'-41'0'47,"41"0"-16,-20 0-15,0 0 0,20 20-1,-40-20 1,40 0-16,0 40 16,0-20-1,0 0-15,0-20 31,0 41-31,0-21 32,0 0-17,0-20 17,40 0-17,-20 0-15,0 0 16,-20 0-1,41 0-15,-1 0 16,-40 0 0,40 0-1,-20 0 1,-20 0-16,0-20 16,0 0-1,21-21-15,-21 21 16,0-40-16,0 60 15,0-20-15,0-1 16,0-19-16,-21 40 125,1 0-125,-20 0 16,20 0-1,0 0 1,-21 0-16,21 0 16,0 0-1,-20 0 16</inkml:trace>
  <inkml:trace contextRef="#ctx0" brushRef="#br0" timeOffset="339557.0432">8084 11369 0,'0'0'0,"0"-40"31,20 40-16,40-20-15,-40 0 16,21-21-16,-1 41 16,-40-20-16,0 20 15,40 0-15,-40 20 78,0-20-62,0 41-16,0-1 16,0-40-16,0 61 15,-40-41-15,40 20 16,0 0-16,0-40 16,0 41-1,0-21-15,-20-20 16,0 20-1,20-20 17,-41 0-32,41 40 15,-20-40 1,0 0 0,-20 20-1,40 1 79,40-21-63,-20 0-15,0 0-16,21 0 15,-21 0-15,0 0 16,41 0 0,-41 0-16,-20 0 15,40 0 17</inkml:trace>
  <inkml:trace contextRef="#ctx0" brushRef="#br0" timeOffset="340836.7675">8588 11410 0,'0'0'94,"0"0"-31,0-20-63,0-1 62,0-19-62,-21 40 16,21 0-1,0-20 1,-20 20 15,-20 0-15,40 0 15,-20 0-15,0 0-1,-21 0 1,41 20 0,0 20-1,-20 1 1,20-41 0,-20 60-16,20-40 15,0-20-15,0 41 16,0-21-16,0 0 47,20-20-16,0 0-31,-20 0 16,41 0-1,-21 0 1,0 0-16,-20 0 15,40 0-15,-20 0 16,1 0 0,-21 0 15,40 0-31,-40-20 16,20 20-16,-20-61 15,20 61-15,-20-20 16,0 0-16,0 20 15,0-40-15,0 40 16,0-20 0,0 20 46,-20 0-46,0 0-1,-20 0 1,40 0-16,-21 0 16,1 0-1,-20 0-15</inkml:trace>
  <inkml:trace contextRef="#ctx0" brushRef="#br0" timeOffset="341333.3344">8910 11450 0</inkml:trace>
  <inkml:trace contextRef="#ctx0" brushRef="#br0" timeOffset="342285.3962">9233 11450 0,'0'-40'62,"40"40"-46,-40-20-16,20-1 16,0-19-16,-20 40 15,0 0-15,0-20 16,41 20-16,-41-20 15,20 20-15,-20-41 16,20 41 0,-20 0-16,0-20 31,40 20 0,-20-20 0,-20 60 63,0 1-94,0-21 16,0 0-16,-20 41 15,20-41-15,0 40 16,0-40-16,0-20 16,0 61-16,0-41 15,0-20 1</inkml:trace>
  <inkml:trace contextRef="#ctx0" brushRef="#br0" timeOffset="343845.8861">9636 11369 0,'0'-40'94,"0"40"-94,0-20 15,0 0-15,40 20 32,-20 0 15,1 0-1,-21 0-14,40 0-17,-20 0 48,-20 20-63,20 0 15,-20-20-15,0 40 16,0-19 0,0-1-16,0-20 15,0 40 1,0-20 15,0 0-15,0-20-1,0 41 1,0-1 0,-20-40-1,0 40 1,-20-40-16,40 0 78,40 0 203,-20 0-265,0 0-16,41-40 16,-41 40-16,20 0 15,-20 0-15,0 0 16,21 0-16,-21 0 15,0 0-15,-20 0 16,40 0-16,-19 0 16,-1 0-1,20 0 1,-20 0-16,0 0 16,-20 0-1,41 0 16</inkml:trace>
  <inkml:trace contextRef="#ctx0" brushRef="#br0" timeOffset="344981.7117">12015 10765 0,'20'0'125,"0"0"-109,20 0-16,1 0 16,-41 0-1,40 0-15,-20 0 16,0 0-16,-20 0 31,41 0-15,-21 0 46</inkml:trace>
  <inkml:trace contextRef="#ctx0" brushRef="#br0" timeOffset="346101.4411">11974 11007 0,'41'0'78,"-21"0"-62,0 0-1,-20 0-15,40 0 16,1 0 0,-1 0-1,0 40-15,1-40 16,-21 20-16,0-20 15,20 0 17</inkml:trace>
  <inkml:trace contextRef="#ctx0" brushRef="#br0" timeOffset="352613.6104">13184 10402 0,'0'40'16,"0"21"-1,0-1-15,0 21 16,0 19-1,0-19-15,0-20 16,0 19-16,0 21 16,0-41-16,0 21 15,0-41-15,0 21 16,60 20-16,-40-1 16,41-19-16,-1-41 15,-19 0-15,-1-20 16,-20 0-16,0 0 15,-40 0 48,0 0-47,-20 0-16,-41-40 15,-20-41-15,-40 41 16,-20-1-16,40 1 15,60 0-15,41 40 16,-20 0-16,40-41 16,0 41-16,0-20 15,0 0-15,0-20 16,0 40 0,0-20-16,40-1 15,1-19-15,19 20 16,1-40-16,19 60 15,21-21-15,0-39 16,20 40-16,0-41 16,-41 61-16,1-40 15,-21 0-15,-39 19 16,19-39-16,-20 40 16,-20 0-16,20-21 15,-20 21-15,0 0 16,0-20-16,-20 20 31,0 20-15,-20 0-16,40 0 15,-21 0 1,1 0 0,-20-21-16,40 21 15,-20 0 1,0 0-16</inkml:trace>
  <inkml:trace contextRef="#ctx0" brushRef="#br0" timeOffset="353734.7521">13889 11007 0,'0'0'0,"0"-21"62,0 1-46,21-20 0,-21 40-16,40-40 15,-20-1-15,0 1 16,20 0-16,1-1 16,-41 1-16,60 0 15,-40-1-15,21 41 16,-41 0-16,20 0 15,-20 0 32,0 41-47,0-21 32,0 0-32,0-20 15,-20 60-15,-21-39 16,41 19-16,0-20 15,0 0-15,0-20 16,0 61-16,0-41 16,41-20-16,-1 40 15,21 1-15,-41-41 16,-20 40-16,40-40 16,-40 20 15,0 0-16,-40-20-15,40 40 16,-41-19-16,1-1 16,20-20-16,-41 40 15,61-40-15,0 20 16,-20-20-16,20 20 16,-20-20-16,-20 0 15,40 0-15,0 41 16,0-41-1,-20 0-15,-1 20 32,-19-20-17,40 0-15,-20 0 16,0 0-16,-20 0 16,40 0-16,-21 0 15,1-20-15,-20-21 16,40 41-16</inkml:trace>
  <inkml:trace contextRef="#ctx0" brushRef="#br0" timeOffset="354797.9534">14716 10765 0,'0'0'94,"0"-41"-79,0 1 1,40 20-16,-40 0 15,20-21-15,1 21 16,39 0-16,-40-20 16,-20 40-16,40 0 15,-40-20 1,0 40 31,0-20-47,0 40 15,0-20-15,0 0 16,0 21-16,0-21 16,-40 0-16,40 40 15,-20-39-15,20 19 16,0-20 15,20 0-15,-20-20-16,61 0 15,-41 0-15,-20 41 16,0-21 0,40 0-16,-20 20 15,0 1-15,-20-41 16,0 60-16,0-40 16,0 20-1,0-19-15,0-1 31,-20-20-31,20 0 16,-60 0-16,40 40 16,-41-40-1,21 0-15,-41 20 16,21-20-16,-1 0 16,21 0-16,-21 0 15,1 0 1,60 0-16</inkml:trace>
  <inkml:trace contextRef="#ctx0" brushRef="#br0" timeOffset="355957.7731">15502 10684 0,'0'-20'125,"0"0"-125,0-21 15,0 41-15,20-20 16,21-40-16,-1 60 16,-40-20-1,40 20 1,-20 0-16,-20 20 62,0 20-46,0-20 0,0 0-16,0 21 15,-60-1-15,60 20 16,0-39 0,0-21-16,0 40 15,40-20-15,0 0 16,1-20-16,-21 41 15,0-41-15,-20 20 16,40 0-16,-19 20 31,-21-20-31,0 1 16,20-21-16,-20 40 16,0 0-16,0 0 15,0-19-15,0-1 16,0-20-16,0 40 15,0-20 1,-20-20 0,-41 20-16,61-20 15,-40 0-15,-21 0 16,1 61-16,40-41 16,0-20-16,-21 0 15,1 40-15,0-40 16,19 0-16,-39 0 15,60 0 1,-20 0 15,20-40 1,-20 40-32,-21 0 15</inkml:trace>
  <inkml:trace contextRef="#ctx0" brushRef="#br0" timeOffset="364373.7207">12519 8325 0,'20'0'47,"-20"0"-31,60 0-16,-40 0 16,21 0-16,39 21 15,-39-21-15,39 40 16,41-40-16,-40 20 15,-1 0-15,1-20 16,20 0 0,-41 41-16,21-41 15,-41 0-15,21 0 16,-1 0-16,-60 20 16,41-20-16,-1 0 15,0 0-15,21 0 16,-1 0-16,21 0 15,20 0-15,-1 0 16,42 0-16,-1 0 16,20 20-16,20-20 15,1 0-15,60 0 16,-41 0-16,41 0 16,-60 0-16,-21 0 15,0 0-15,21 0 16,19 0-16,1 0 15,-41 0-15,0 0 16,1 0-16,59 0 16,-59 0-16,19 0 15,-20 0-15,1 0 16,-1 0-16,0 0 16,0 0-16,-20 0 15,1 0-15,-21 0 16,-1 0-1,-19 0-15,-20 0 16,20 0-16,-21 0 16,1 0-16,-21 0 15,21 0-15,0 0 16,20 0-16,-21 0 16,41 0-16,0 0 15,0 0-15,-40-20 16,19 20-16,1 0 15,-20 0-15,-1 0 16,62-20-16,-42 20 16,-19 0-16,-41 0 15,1 0-15,-41 0 32</inkml:trace>
  <inkml:trace contextRef="#ctx0" brushRef="#br0" timeOffset="378557.3924">21449 8426 0,'-40'0'141,"40"0"-126,-41 0-15,1 0 16,-41 41-16,41-41 16,-20 20-16,-41-20 15,20 20-15,0-20 16,21 0 0,-21 0-16,21 0 15,-21 0-15,41 0 16,-21 0-16,-19 0 15,19 0-15,-19 0 16,-1 40-16,0-40 16,1 0-16,-1 20 15,41-20-15,-41 0 16,21 20-16,-21-20 16,0 0-16,-19 0 15,19 0-15,0 0 16,-40 0-16,41 41 15,-1-41-15,-20 0 16,41 0-16,-41 0 16,20 0-16,1 0 15,-1 0-15,21 0 16,-21 0-16,0 0 16,1 0-16,-21 0 15,0 0-15,41 0 16,-41 0-16,20 0 15,-40 0-15,41 20 16,-1-20-16,-20 0 16,21 0-1,-21 0-15,20 0 16,1 0-16,-41 20 16,40-20-16,0 0 15,1 0-15,-1 0 16,0 0-16,61 0 15,-40 0-15,-21 0 16,41 0-16,0 0 16,-41 0-16,41 0 15,-21 0-15,-19 0 16,19 40-16,-20-40 16,1 0-16,39 0 15,-39 0-15,19 0 16,-19 0-16,-1 0 15,0 0-15,21 0 16,-21 0-16,-19 0 16,19 0-16,0 21 15,21-21-15,-21 0 16,1 0-16,59 0 16,-39 0-16,-21 0 15,1 0-15,59 0 16,-59 0-16,19 0 15,61 0 1,-80 0-16,39 0 16,1 0-16,-41 0 15,81 0-15,-40 0 16,-20 0-16,39 0 16,-39 0-16,0 0 15,60 0-15,-41 0 16,1 0-16,0 0 15,-1 0-15,21 0 16,-40 0-16,19 0 16,1 0-16,0 0 15,-1 0-15,21 0 16,-40 0-16,40 0 16,-1 0-1,-19 0-15,-41 0 16,81 0-1,-40 0-15,0 0 16,20 0-16,-41 0 16,41 0-16,-40 0 15,60 0-15,-81 0 16,61 0-16,0 0 16,-21 0-1,-39 0-15,80 0 16,-81 0-16,81 0 15,-20 0-15,-41 0 16,61 0 0,-20 0 15,0 0 0,-20 0 79</inkml:trace>
  <inkml:trace contextRef="#ctx0" brushRef="#br0" timeOffset="380599.0231">766 11127 0,'61'0'47,"-41"0"-47,40 0 16,21 0-16,-21 0 15,21 0-15,0 0 16,19 0-16,-19 0 15,-21 0-15,21 0 16,-41 0-16,41 0 16,-81 0-16,60 0 15,-120 0 142,-21 21-142,41-21-15,-20 20 16,-41-20-16,-40 0 15,0 0-15,40 0 16,0 0-16,20 40 16,21-40-16,40 0 15,-21 0-15,41 0 16</inkml:trace>
  <inkml:trace contextRef="#ctx0" brushRef="#br0" timeOffset="392302.9575">20199 10684 0,'40'0'109,"1"0"-109,-1 0 16,0 0-16,1 0 16,-1 0-16,41 0 15,-1 0-15,1 0 16,-1 0-16,1 40 15,0-40-15,-21 0 16,21 0-16,-21 0 16,-19 0-16,-1 0 15,-20 0 1,-20 20 15,0 1-15,-20-21-16,-20 80 15,-1 1-15,1 0 16,0-1 0,-21 1-16,1-21 15,40 1-15,-41-21 16,61 21-16,-20-41 16,0 20-16,-21-20 15,41 0-15,-20-20 16,0 61-16,-20-41 15,40-20-15,0 40 16,-20-20-16,20 1 16,0-21-1,-20 0-15,20 40 16,-41-20 15</inkml:trace>
  <inkml:trace contextRef="#ctx0" brushRef="#br0" timeOffset="392943.2397">20421 11390 0,'20'0'31,"-20"0"-16,60 0-15,-39 0 16,39 0-16,1 0 16,-21 0-16,20 0 15,1 0-15,-41 0 16,40 0-16,-19 0 16,19 0-16,-40 0 15,21 0-15,-21 0 16,0 0-16,-20 0 15,40 0 1</inkml:trace>
  <inkml:trace contextRef="#ctx0" brushRef="#br0" timeOffset="394118.6737">21852 10886 0,'-40'0'15,"20"0"1,-41 40-16,41 0 15,-41 1-15,-19-1 16,40 0-16,-41 21 16,41-1-16,-1-60 15,1 40 1,40 1-16,-20-21 16,0 0-16,-21 20 15,41 1-15,0-41 16,0 40-16,0-20 15,-20 0-15,20-20 16,0 41-16,0-21 16,0 0-16,20-20 15,-20 40-15,0-20 16,41 1-16,-21-21 16,0 0-16,-20 0 15,40 40-15,1-20 16,-41-20-16,0 20 15,40-20 1,-20 0 0,-20-20 15,0-40-15,-20 60-16,20-21 15,-40-39-15,40 60 16,-21 0-16,21-20 15,-20 20 1,-20-20-16,40 20 16,-20 0-1,0 0-15,-21 0 16,41 0-16,-20 0 16,0 0-1,-20 0 1</inkml:trace>
  <inkml:trace contextRef="#ctx0" brushRef="#br0" timeOffset="395102.9449">22457 10926 0,'0'0'15,"-40"40"1,-1-20-16,1 1 0,0-21 16,40 40-16,0-40 15,-21 0-15,21 20 16,-60 0-16,60-20 15,-20 0-15,-41 61 16,21-41-16,0 20 16,-1 0-16,1-40 15,0 81 1,-1-41-16,21 1 16,20-1-1,0 0-15,0 1 16,0-1-1,20 0-15,21 1 16,-1 19-16,-40-40 16,40 21-16,1-1 15,-41-40-15,40 40 16,-20-20-16,0-20 16,21 0-16,-1 0 15,0 0 1,-20-20-16,1-40 15,39-1-15,1-19 16,-21-1-16,-40 0 16,40 41-16,-40 0 15,20-1-15,-20 1 16,0 20 0,-20 0-16,-20-21 15,0 41-15,-1 0 16,1 0-16,0 0 15,19 0 1,-39 0-16,-21 41 16,81-21-16,-40 0 15,0-20-15,40 0 16,0 40-16,0-19 16,-21-21-16,21 20 31</inkml:trace>
  <inkml:trace contextRef="#ctx0" brushRef="#br0" timeOffset="395974.9224">23021 10906 0,'0'20'62,"61"-20"-46,-41 0-16,61 0 16,-41 0-16,0 40 15,41-40-15,-41 0 16,0 0-16,41 0 15,-20 0-15,-1 0 16,-20 0 0,-40 0-1,0 20 48,-20 1-63,-40 59 15,40-80-15,-41 81 16,21-21-16,-1-40 16,1 61-16,0-41 15,20-19-15,-1 39 16,-19-20-16,40-40 16,0 41-16,0-21 15,0 0-15,0 20 16,0 1-16,0-41 15,-20 40 1,0 0 0,20-40-16,0 41 15</inkml:trace>
  <inkml:trace contextRef="#ctx0" brushRef="#br0" timeOffset="396471.037">23102 11450 0,'0'0'16,"40"0"-1,1 0 1,-1 0-16,0 0 16,41 0-1,-41 0-15,0 0 16,21 0-16,-41 0 15,41 0-15,-41 0 16,20 0 0,-20 0-16</inkml:trace>
  <inkml:trace contextRef="#ctx0" brushRef="#br0" timeOffset="397759.4915">19231 11087 0,'41'0'62,"-1"0"-46,-40 0-16,81 0 16,-41 0-16,0 0 15,21 0-15,-41 0 16,40 0-16,1 0 15,-41 0-15,0 0 16,41 0-16,-41 0 16,40 0-16,-39 0 15,19 0 1,0 0-16,-40 0 16</inkml:trace>
  <inkml:trace contextRef="#ctx0" brushRef="#br0" timeOffset="398606.6243">19312 11289 0,'40'0'47,"-19"20"-47,-1-20 16,-20 0-1,0 20-15,60-20 16,-40 0-16,21 0 16,-1 0-16,-40 0 15,60 0-15,-39 0 16,19 0-16,0 0 15,-40 0-15,0 0 16,41 0-16</inkml:trace>
  <inkml:trace contextRef="#ctx0" brushRef="#br0" timeOffset="399142.7079">19695 10926 0</inkml:trace>
  <inkml:trace contextRef="#ctx0" brushRef="#br0" timeOffset="400351.1727">17780 10926 0,'40'0'63,"1"0"-63,-41 0 16,60 0-16,-40 0 15,21 0-15,-21 0 16,0 40-16,20-40 15,1 0-15,-41 20 16,40-20-16,-20 0 16,-20 21-16,0-21 15,0 40 17,0-20-32,0 0 15,-20-20 1,-20 61-16,19-41 15,-39 20 1,-21 0-16,61 1 16,-40-1-16,19-40 15,1 61-15,20-61 16,0 20-16,-21-20 16,41 0-16,0 40 15,0-20 63,41-20-78,-21 20 16,0-20-16,20 0 16,-20 0-16,1 0 15,19 0-15,0 0 16,1 0-16,-21 0 15,0 0-15,-20 0 16,40 0 0,-20 41-16</inkml:trace>
  <inkml:trace contextRef="#ctx0" brushRef="#br0" timeOffset="400983.1069">18465 11168 0,'0'40'0,"0"-20"16,0 0 15,-40-20-31,40 41 16,0-21-1,0 0-15,0-20 16,0 40-16</inkml:trace>
  <inkml:trace contextRef="#ctx0" brushRef="#br0" timeOffset="401927.2305">18707 11168 0,'-40'0'110,"40"0"-79,0 0-15,-20 40-1,20 0-15,0 21 16,0-41-16,0 20 16,0-19-16,0-1 15,0-20-15,0 40 16,20-40-16,-20 0 15,0 20-15,40-20 16,-40 20 0,-40-20 93,40 0-109,-20 0 16,-41 41-16,61-21 15,-20-20-15,0 20 16</inkml:trace>
  <inkml:trace contextRef="#ctx0" brushRef="#br0" timeOffset="402743.2088">18909 11248 0,'0'61'78,"0"-41"-62,0 41-16,-20-41 16,20 60-16,0-80 15,0 81-15,0-81 16,0 40-16,0-20 16,0 1-16,20-21 109,-20-21-93,60 1-16,-39-20 15,-21 40-15,60-20 16,-40 0-16,-20-21 15,0 41 1,0-20-16,40 0 31,-40-20-15,21 40 15</inkml:trace>
  <inkml:trace contextRef="#ctx0" brushRef="#br0" timeOffset="403463.3446">19070 11611 0,'0'0'0,"40"20"0,-19 1 16,-1-21 0,-20 0-16,40 0 15,-40 40 48,0-20-48,20-20 1,0 0 0,-20 20-16,0-20 15,0 0 1</inkml:trace>
  <inkml:trace contextRef="#ctx0" brushRef="#br0" timeOffset="404743.3301">17175 11934 0,'20'0'31,"1"0"-15,19 0-1,-20 0-15,0 0 16,21 0-16,39 0 16,-40 0-16,81 0 15,-20 0-15,40 0 16,-20 20-16,41 0 15,-42-20-15,1 40 16,41-19-16,-41-1 16,0-20-16,40 0 15,-80 0-15,80 40 16,40-40-16,-39 20 16,39-20-1,1 0-15,-21 0 16,41 0-16,-20 0 15,-41 0-15,61 20 16,-61-20-16,20 0 16,-19 0-16,59 41 15,-59-41-15,19 0 16,-20 0-16,41 0 16,-41 0-16,41 20 15,-41 0-15,61-20 16,-41 40-16,21-40 15,-41 0-15,20 21 16,-19-21-16,-21 0 16,-20 20-16,0-20 15,-41 0-15,-39 0 16,-1 0-16,-20 0 16,-20 40 140</inkml:trace>
  <inkml:trace contextRef="#ctx0" brushRef="#br0" timeOffset="717360.2578">1330 2036 0,'0'0'125,"61"0"-109,-41 0-1,-20 0 17,40 0-32,-19-20 31,-1 20 0,-20 0 0,40 0 1,-20 0-17,0 0 1,-20 0 0,41 0 109,-21 0-110,0 0 1,-20 0-1,40 0 1,-20 0 0</inkml:trace>
  <inkml:trace contextRef="#ctx0" brushRef="#br0" timeOffset="720903.3528">1310 5604 0</inkml:trace>
  <inkml:trace contextRef="#ctx0" brushRef="#br0" timeOffset="721400.7023">1310 5826 0</inkml:trace>
  <inkml:trace contextRef="#ctx0" brushRef="#br0" timeOffset="722472.1213">1976 2197 0</inkml:trace>
  <inkml:trace contextRef="#ctx0" brushRef="#br0" timeOffset="722936.937">1976 2379 0</inkml:trace>
  <inkml:trace contextRef="#ctx0" brushRef="#br0" timeOffset="726368.763">3870 14232 0,'-40'0'140,"40"0"-124,0 40-16,0-20 15,0 1-15,-20-21 16,20 0-16,-20 40 16,-20-40-1,40 20 1,0 0-16,0-20 16,-21 0-1,21 41-15,-20-21 16,20 0-1,0-20-15,-40 40 16,40-20 0,0 0-1,-20-20-15,20 0 16,0 61-16,0-41 31,0-20-31,0 40 16,0-19 15,0-1-15,20-20-1,-20 0-15,0 40 16,0-20-16,40-20 16,-20 0-16,1 0 15,-21 0-15,40 0 16,-40 20-16,40-20 15,-40 0-15,40 0 16,1 0 0,-41 0-16,40 0 15,-20 0-15,0 0 16,21 0-16,-21 0 31,0 0-31,-20 0 16,40 0-16,-19 0 15,-1-20-15,-20 0 16,0-20-16,40 40 16,-40-20-16,20-1 15,-20-19 1,0 20-16,0 0 16,0-21-1,0 21-15,0 0 16,-20-20-16,-20 20 15,40-41-15,-41 41 16,41 0-16,-40-20 16,20 19-16,0 1 15,-21 20 1,21-40-16,0 40 47,-20 0-32,40 0 17,-20 0-32,-1 0 15,-19 0 17,40 0-32,-20 0 31,0 0-16,-20 0 1,40 0 0,0 40-1,0-20 1,0 1 0</inkml:trace>
  <inkml:trace contextRef="#ctx0" brushRef="#br0" timeOffset="727711.8324">4395 14353 0,'0'40'47,"0"-40"-47,0 41 15,0-21 1,0 0-16,0-20 16,0 40-16,0-20 15,0 0 1,0-20-16,0 41 15,0-21 1,0 0 0,0-20 15,0 40 31</inkml:trace>
  <inkml:trace contextRef="#ctx0" brushRef="#br0" timeOffset="728808.719">4233 14313 0,'0'-21'0,"0"1"15,0-20 79,41 40-94,-21 0 16,0 0-1,-20 0-15,40 0 16,-20 0 0,1 0-1,-21 0 1,40 0-16,-20 0 15,0 0 1,-20 40-16,0-20 16,41-20-16,-21 21 15,-20 19-15,20-40 16,-20 40-16,40-40 16,-40 41-16,0-21 15,0 0 1,0-20-16,20 0 15,-20 40 17,0-20-1,0 0-15,-20-20 15,-20 41-31,40-21 15,-20 0 1,0-20-16,20 0 16,-41 0-16,21 40 15,20-19-15,-60-21 16,60 0-16,-21 0 31,1 0-15,-20 0-1,40 0 17,-20 0-17,20 20-15,-20-20 16,-21 0 15,41 0-31,0 0 31</inkml:trace>
  <inkml:trace contextRef="#ctx0" brushRef="#br0" timeOffset="729415.9722">4677 14313 0,'0'0'0,"0"40"16,-40-20 0,40 0-1,0-20-15,0 41 16,0-21-16,0 0 16,0-20-16,0 60 15,0-40 1,0-20-16,0 61 15,0-41 1,0-20 0,0 40-16,0-19 31,0-42 47,0-19-78,0 40 16,0-40-16,0-1 15</inkml:trace>
  <inkml:trace contextRef="#ctx0" brushRef="#br0" timeOffset="730259.6631">4556 14131 0,'0'0'0,"40"0"16,-20 0 62,1 0-78,-21 0 16,40 0-1,-20 20 1,0-20 0,-20 0-1,0 41-15,40-21 16,-40 0-1,0-20 1,21 40 0,-21-20 15,20-20-15,-20 21 15,0-21 16,0 40-16,-20-20-15,-1 0 15,-19-20-31,40 0 15,0 41 1,-20-41-16,0 0 16,20 20-1,-40 0 17,40-20 14</inkml:trace>
  <inkml:trace contextRef="#ctx0" brushRef="#br0" timeOffset="731761.1045">4919 14776 0,'0'20'47,"0"-20"-31,0 41-1,0-21 1,0 0 0,0-20-16,0 60 15,-41-39-15,41-21 32,0 40-1,0-80 47,0 40-62,0-21-16,0 1 15,0-20-15,0 40 16,0-20-16,0-41 15,0 21-15,0-20 16,0 80 109,41 20-109,-41-20-1,20-20-15,0 0 16,-20 0-16,40 0 16,-19 0-1,-21-20 1,20 20-16,-20-40 15,0 40 1,0-20 0,40 20-16,-40 20 218,0-20-218,-40 0 16,40 60-16,0-40 16,-20 21-1,20-21-15,-21-20 16,-19 20-16,40 20 31</inkml:trace>
  <inkml:trace contextRef="#ctx0" brushRef="#br0" timeOffset="732672.6842">5261 14756 0,'-20'0'94,"20"20"-78,0 0-16,-40-20 15,40 0-15,0 41 16,-20-21-16,20 0 15,0-20 1,0 40 0,0-20-1,0 1 1,20-21 31,-20 0-32,60 0 1,-39 0-16,19 0 16,-20 0-1,-20-21 1,20 1-16,-20-20 16,41 20-16,-41 0 15,0-21-15,0 21 16,0-40-1,0 60-15,20 0 16,-20-20-16</inkml:trace>
  <inkml:trace contextRef="#ctx0" brushRef="#br0" timeOffset="733335.8215">5322 14635 0,'20'-20'63,"0"0"-47,-20-21-16,41 21 15,-1-40-15,-40 60 16,40-40-16,-40-1 15,20 41-15,-20 41 79,0-21-64</inkml:trace>
  <inkml:trace contextRef="#ctx0" brushRef="#br0" timeOffset="733863.8382">5846 14393 0</inkml:trace>
  <inkml:trace contextRef="#ctx0" brushRef="#br0" timeOffset="735041.039">5846 14373 0,'0'0'62,"40"0"-46,1 0 0,19 0-1,-40 0 1,21 0-16,-1 0 16,0 20-16,1-20 15,19 0-15,-40 0 16,-20 0-16,41 0 15,-41 41 142</inkml:trace>
  <inkml:trace contextRef="#ctx0" brushRef="#br0" timeOffset="735897.2136">5826 14635 0,'20'0'78,"20"0"-63,-19 0-15,-1 0 16,60 0-16,-80 0 16,61 0-16,-41 0 15,20 0-15,-20 0 16,1 0 15,-21 0-31,40 0 16</inkml:trace>
  <inkml:trace contextRef="#ctx0" brushRef="#br0" timeOffset="737864.8222">6733 14474 0,'40'0'16,"-20"0"31,1 0-32,-21 0 48,40 0-63,-20 0 16,0 0-16,41 0 15,-41 0-15,20 0 16,-20 0-16,1 0 15,39 0-15,-40 0 16,-20 0 0,61 0-16,-41 0 15,20 0-15,0 0 16,41 0-16,-20 0 16,19 0-16,1 0 15,20 0-15,-21 0 16,-19 0-16,40 0 15,-21 0-15,1 0 16,-1 0-16,41 0 16,-20 0-16,-20 0 15,20 0 1,-21 0-16,1 40 0,0-40 16,-1 0-1,1 0-15,-21 0 16,1 0-16,-21 0 15,41 0-15,-41 0 16,0 20-16,21-20 16,-41 0-16,20 0 15,1 0-15,19 0 16,1 0-16,-21 0 16,-40 0-16,81 0 15,-21 0-15,-40 20 16,61-20-16,-21 0 15,-40 0-15,41 0 16,-1 0-16,-19 0 16,-1 0-16,-20 0 15,0 0-15,-20 0 16,41 0-16,-21 0 16,0 0-1,-20 0 1,40 0 124,-20 0-108,1 0-17</inkml:trace>
  <inkml:trace contextRef="#ctx0" brushRef="#br0" timeOffset="772834.2325">7297 13829 0,'0'0'110,"0"-20"-95,0-1 1,0-19 0,0 40-1,0-20-15,41 0 16,-21 20-1,-20-41-15,0 41 16,20 0-16,-20-20 16,0 20-1,0-20 1,40 20 15,-19 0-31,-21-40 16,20 40-16,-20 0 15,40 0 1,-20 0 15,0 0-31,-20 0 16,41 0-16,-21 0 16,-20-20-16,20 20 15,-20 0 1,40 0-1,-40 20 64,-40-20-79,40 40 15,0-20-15,0 0 16,0-20-1,0 41-15,-20-41 16,20 20 125,20-20-110,-20 20-15,40-20 15,-20 0-16,1 0 1,-21 0-16,0 0 16,40 40-16,-40-19 15,20-21-15,0 0 16,-20 20-16,0-20 16,0 40-1,0-20 1,0 0-1,0-20 17,0 41-17,0-21 1,0 0-16,0-20 16,-20 0-16,0 0 15,-20 40 1,40-19-1,0-21 17,-21 0-17,1 0-15,-20 0 32,0 0-17,-1 0-15,21 0 16,0 0-1,-20 0-15,40 0 16,-20 0-16,-1 0 31,-19 0-31,40 0 32,-20 0-17,0 0 16,-21 0 1,41 0-17,0 20 17,-20-20-17,0 0 1,-20 0-1</inkml:trace>
  <inkml:trace contextRef="#ctx0" brushRef="#br0" timeOffset="776250.6151">8104 13748 0,'0'40'78,"0"1"-62,0-41-1,0 40-15,0-20 16,0 0-16,0-20 15,40 0 157,-20 0-109,0 0-63,-20 41 15,0-21-15,41-20 16,-1 20-16,-40-20 16,0 40-1,40-40-15,-19 21 16,-21-1-16,20-20 16,-20 0-1,0 0 1,0 40-1,0-20 1,0 0 15,0-20-15,0 0 0,-41 41-16,-19-21 15,-1 0-15,-19 20 16,60-20-16,-1-20 15,-19 21-15,40-21 16,-20 0 0,0 0-16,-20 0 15,40 0 17,-21 0 14,42 0 48,-21-21-78</inkml:trace>
  <inkml:trace contextRef="#ctx0" brushRef="#br0" timeOffset="777041.6875">8144 13809 0,'20'0'125,"0"0"-110,61 0-15,-81 0 16,61 0-16,-41-21 15,20 21-15,-20 0 16,-20-40-16,20 40 16</inkml:trace>
  <inkml:trace contextRef="#ctx0" brushRef="#br0" timeOffset="777993.0845">8467 13990 0,'0'40'62,"0"-19"-46,0-1 0,0 20-16,0 0 15,0-40 1,0 61-16,0-41 15,0-20 1,0 40-16,0-20 16,0 1-1,0-21 1,20 0 15,0 0-15,-20 0-16,60 0 15,-39-41 1,19 1-16,-40 20 16,40-41-16,-40 61 15,0-20-15,0-40 16,0 60-16,0-20 16,0-1-1,0 21 16,-20 0 16,0 0-31,-20 0 0,40 0-1,-21 0 1,21 21-16,-20-21 15,-20 20 1,40-20 0,-20 0-16,20 40 15,0-20 32,20-20-16</inkml:trace>
  <inkml:trace contextRef="#ctx0" brushRef="#br0" timeOffset="779050.2899">8830 14071 0,'0'0'0,"-21"0"16,1 0-16,20 0 15,0 40 1,0-20 0,-40 0-16,40-20 15,0 41 17,0-21-17,0-20 1,0 20-1,0-20 17,0 40-32,0-40 78,40 0-63,1 0 1,-1 0 0,0 0-16,-40-40 15,40 40-15,-40-20 16,21 20 0,-21-20-16,0-21 15,0 41-15,0-20 16,0 0-1,0-20 48,-21 40-63,-19 0 31,40 0 0,-40 0-31,0 0 16,40 0 0,-21 0-1,1 0 1</inkml:trace>
  <inkml:trace contextRef="#ctx0" brushRef="#br0" timeOffset="780082.0418">9797 13869 0,'0'20'0,"-20"-20"15,0 20 1,-20 21 0,40-1-1,-21-40 1,1 0-16,20 40 16,0 1-16,-40-41 15,40 40-15,0-20 16,0 0-1,0 21 1,0-21-16,0 0 16,0-20-16,0 40 15,0-20 1,40-20 0,-20 21-16,1-21 15,-21 0-15,40 0 16,-20 0-16,0 0 15,-20 0-15,61 0 16,-41 0 0,40-41-16,-40 1 15,-20 40-15,41-20 16,-21 0-16,-20-21 16,0 1-16,0 0 15,0-1-15,0 1 16,0 20-1,0 0-15,-20-21 16,-21 41 15,21 0-15,20 41 0,-20-41-16,-20 20 15,-41 0-15,81-20 16,-40 0-16,0 40 15,40-19 1,-21-21-16</inkml:trace>
  <inkml:trace contextRef="#ctx0" brushRef="#br0" timeOffset="781138.2699">10039 13990 0,'0'0'0,"0"0"0,-20 40 15,0-40 1,20 21-1,0-1 1,-41-20 0,41 0-16,0 40 15,0-20-15,0 0 16,0 21 0,0-21-16,0 0 15,0 20-15,0-20 16,41 1 15,-21-21-31,0 0 16,-20 0-1,40 0 1,1 0-16,-1 0 16,0 0-16,1 0 15,-1 0-15,0 0 16,1-21-16,-41 21 15,40-20-15,-20-20 16,0 40-16,-20 0 31,0-20-15,41 0 0,-41-21-1,0 41-15,0-20 16,0 0-16,0-20 15,-41 40-15,41-20 16,0 20-16,-20-21 16,0 21-1,-20 0 1,40 0-16,-21 0 16,1 0-1,-20 0 1,40 0-16,-20 0 15,0 0-15,-21 0 16,41 0-16,-20 0 31,0 0-31,20 21 16,-40-21-16,40 0 16,0 20-16,-20-20 15,20 0-15,-21 0 31,21 40-31</inkml:trace>
  <inkml:trace contextRef="#ctx0" brushRef="#br0" timeOffset="782273.429">10563 14071 0,'-40'40'31,"40"-20"16,0 0-31,0-20 0,0 41-16,0-21 15,0 0 1,0-20-16,0 40 15,0-20 1,0 1-16,0-21 31,0 40-15,0-40 0,0 20-1,40-20 1,-20 0-16,0 0 15,21 0 1,-21 0 0,-20-20-1,20-20-15,-20 40 16,0 0 0,0-21-1,0 1-15,40-20 16,-40 20-1,0 0-15,0-21 16,0 21 0,0 0-16,0-20 15,0 40 48,0-20-48,-40 20 1,40 0-16,-20 0 31,0 0-15,-21 0 0,41 0-1,-40 20-15,40-20 16,-40 0-16,20 40 15,0-20 1,-21-20 0</inkml:trace>
  <inkml:trace contextRef="#ctx0" brushRef="#br0" timeOffset="783586.2027">10321 14554 0,'20'0'31,"1"0"-15,-21 0-16,40 0 31,-20 0-31,0 0 16,-20 0 15,41 0-31,-1 0 0,-40 0 16,40 0-16,-20 0 15,0 0 1,21-20-16,-21 20 16,0 0-16,-20 0 15,40 0-15,-19 0 16,-1 0 0,20 0-1,-20 0-15,0 0 16,21 0-1,-1 0 1,-40 0-16,61 0 16,-1 0-16,-40 0 15,0 0-15,61 0 16,-41 0 0,-20 0-16,1 0 15,-21 0 1,40 0-1,-20 0-15,0 0 16,-20 0-16,61 0 16,-41 0 15,-20 0-31</inkml:trace>
  <inkml:trace contextRef="#ctx0" brushRef="#br0" timeOffset="790258.3158">7600 14917 0,'20'-40'62,"40"20"-46,-39-41-16,39 61 16,1-20-16,-41 0 15,0-20-15,-20 40 16,0 0-16,40 0 62,-40 40-46,20-40-16,-20 40 16,21 1-16,-21-21 15,40 0-15,-40 61 16,20-81-16,-20 60 15,0-40-15,0-20 16,0 61 0,0-41-16,0-20 31,-60 40-31,60-20 16,-81 1-16,41-21 15,-21 0-15,1 40 16,19-20-16,1 0 15,40-20-15,-20 0 16,0 0 31,40 0 47,0 0-94,40 0 15,-39 0-15,19 0 16,0 0 0,1 0-16,-1 0 15,0 0-15,-20 0 16,1 0-1,39 0-15,-40 0 16,-20 0 0</inkml:trace>
  <inkml:trace contextRef="#ctx0" brushRef="#br0" timeOffset="791329.2666">8184 15018 0,'0'0'78,"-20"20"-63,0 21-15,20-21 16,-40 0-16,40 40 16,0-39-1,0-21 1,0 40 0,0-20-1,0 0-15,0-20 16,0 41-1,40-41 1,-40 20-16,20-20 16,0 0-16,-20 0 15,41 0-15,-21 0 16,0 0 0,-20 0-16,40 0 15,-40-61 1,21 61-16,-21 0 15,20-20-15,-20 0 16,0-20-16,0 40 16,0-41-16,0 1 15,0 0-15,0-1 16,0 21-16,0 0 16,0-20-1,0 40-15,0 0 47,-20 0-16,-1 0-31,-19 0 16,20 0 0,0 0-16,-21 40 15,41-40 1,-20 0-1,0 0-15,-20 0 16,40 0 0,0 20-1,-20-20 1,20 20 0</inkml:trace>
  <inkml:trace contextRef="#ctx0" brushRef="#br0" timeOffset="791881.9107">8467 15280 0</inkml:trace>
  <inkml:trace contextRef="#ctx0" brushRef="#br0" timeOffset="793857.7764">8467 15280 0,'20'0'141,"0"0"-126,20-20 1,-20-40-1,-20 60-15,0-21 16,0 1-16,0 40 94,-20-20-94,20 21 15,-40-21 1,40 0 93,0 0-93,-20 60-16,20-40 16,0-20-1,0 41 1,0-82 62,0 41-47,0 0 47,0 41-78,0-21 32,0-40-1,0-21-15</inkml:trace>
  <inkml:trace contextRef="#ctx0" brushRef="#br0" timeOffset="794874.7237">8749 15240 0,'40'-40'78,"-20"19"-62,1 1-1,-21-20-15,40 40 16,-40-20-16,0 0 16,20-21-16,-20 41 62,20 0-46,-20-20-1,0 20 48,0-20-1,40 20-62,-40 20 78,0 41-78,0-21 16,0-40-16,-40 81 16,40-41-16,0 0 15,0 1-15,0-1 16</inkml:trace>
  <inkml:trace contextRef="#ctx0" brushRef="#br0" timeOffset="795978.2641">9071 15119 0,'0'-20'78,"41"0"-78,-21-21 16,0 41-16,-20 0 15,0 0-15,40 0 16,-40-20-16,0 40 63,21-20-63,-21 0 15,20 41-15,-20-21 16,0-20-1,0 20 64,0-20-64,0 40 1,0-20-16,0 1 15,0-21-15,0 60 16,0-60-16,-20 20 16,-1-20-16,21 41 15,0-21 1,-40-20 0,101 0 124,-41 0-140,-20 0 16,80 0-16,-80 0 15,61 0-15,-41 0 16,20 0-16,1 0 16,-1 0-1</inkml:trace>
  <inkml:trace contextRef="#ctx0" brushRef="#br0" timeOffset="797082.9415">11611 14454 0,'0'-20'31,"21"20"-15,-1-41-1,20 41-15,0 0 16,-40 0-16,41 0 16,-21 0-1,0 0 1,-20 0 31</inkml:trace>
  <inkml:trace contextRef="#ctx0" brushRef="#br0" timeOffset="797882.4669">11611 14716 0,'21'0'62,"-1"0"-46,20 0-1,-20 0 1,0 0-16,21 0 16</inkml:trace>
  <inkml:trace contextRef="#ctx0" brushRef="#br0" timeOffset="801698.9236">12438 14474 0,'60'-20'78,"21"-41"-78,0-19 15,19 59-15,-39-39 16,-21-21-16,21 61 16,-1 0-16,-40-20 15,1 40-15,-21-20 16,0-1-1,0 62 48,0-41-47,0 80-1,0 1-15,0-41 16,0 41-16,0-41 15,0 21-15,-21-1 16,21-20-16,0 41 16,0-81-16,0 81 15,-20-41-15,20-20 16,0 0-16,0-20 16,0 41-16,0-21 15,0 0-15</inkml:trace>
  <inkml:trace contextRef="#ctx0" brushRef="#br0" timeOffset="802578.4097">13466 14151 0,'0'61'31,"0"-41"-31,0 20 16,-40 1-16,40 39 15,-41-19-15,1-41 16,20 40-16,20-40 16,-20 21-16,20-1 15,-41-40-15,41 40 16,0-19-16,41-21 62,-1 0-62,-40 0 16,81 0-16,-21 0 16,21-61-16,-1 61 15,1-20-15,-61 0 16,21-21-16,-1 41 16,-40 0-1,40 0-15,-20 0 16,1 0-1,-21 0 17</inkml:trace>
  <inkml:trace contextRef="#ctx0" brushRef="#br0" timeOffset="803081.594">13809 14434 0,'0'40'16,"-20"-40"-16,20 40 15,0-20-15,0 0 16,-41 41-16,41-41 16,0 20-16,0-19 15,0-1-15,0 40 16,0-40-16,0 41 16,0-1-16,0-40 15,0 1-15,0 19 16,41-40 62,-41-40-78,40 19 16,0 1-16</inkml:trace>
  <inkml:trace contextRef="#ctx0" brushRef="#br0" timeOffset="804355.9338">14837 14071 0,'0'0'0,"0"40"15,0-20 1,0 0-16,0 21 15,0-21-15,-40 0 16,40 20-16,0-20 16,0 1-16,-21-21 15,21 40 1,0-20-16,0 0 16,0-20-1,21 0 16,-21 0-15,60 0-16,-40 0 16,61 0-16,-21 0 15,21-40-15,-21 0 16,-19 40-16,-1 0 16,0-21-16,-40 21 46,0 21-30,0 19-16,41-20 16,-41 41-16,0-21 15,0 0-15,0 0 16,0 21-16,0-41 16,-41 20-1,41-19-15,-20-1 16,-40-20-16,-21 60 15,41-40 1,-1-20-16,-39 41 16,-1-41-16,1 20 15,-1-20-15,61 0 16,-41 0-16,61 0 16,-20 0-16,0 0 15,-20 0 1,80-20 93,-20 20-109,0 0 16</inkml:trace>
  <inkml:trace contextRef="#ctx0" brushRef="#br0" timeOffset="805146.5198">14877 14151 0,'40'0'63,"-19"-20"-48,-1 20-15,40 0 16,21 0-16,-21-20 15,21 20-15,-41 0 16,41-40-16,-21 40 16,-39 0-16,39 0 15</inkml:trace>
  <inkml:trace contextRef="#ctx0" brushRef="#br0" timeOffset="806169.9874">15603 14192 0,'0'20'16,"0"0"-16,0-20 15,0 40-15,0 1 16,0-41-16,-20 60 16,20-40-1,-20 21-15,20-1 16,0 20-16,0-40 15,0 41-15,0-41 16,20 20-16,-20 1 16,20-1-16,-20-20 15,0 0-15,40-20 16,-20 0 0,0 41-16,-20-21 15,0 0 32,0-20 31,-20 0-78,-40 0 16,20 0-16,-1 0 15,-39 0-15,39 0 16,1-20-16,20 20 16,0-20-16,-21 20 15,41 0 1,-20-41-16,40 41 62,41-20-62,-41 0 16,61-20-16,60-1 16,-61 1-16,1 0 15,0-1-15,-21 21 16,-20 0-16,-40-20 16,41 20-16,-21 0 15,-20-21-15,0 41 16,0-20-1,0-40-15,0 60 16,-20-21 0,-21 1 31,41-20-32,-20 40 1,0 0-1,-20 0-15,40 0 16,0 0-16,-41 0 16</inkml:trace>
  <inkml:trace contextRef="#ctx0" brushRef="#br0" timeOffset="807642.758">16087 14434 0,'0'-41'172,"40"41"-172,-20 0 15,0-40-15,41 0 16,-41 40-16,-20 0 16,40 0-16,-40-21 31,20 21-15,1 0 15,-21 21 47,0-21-78,0 40 16,0-20-1,-21 0-15,21-20 31,-20 41-31,20-21 16,0 0 31,0-20-16,20 40 0,1-20-31,-21 0 16,0-20 0,0 41-1,0-21 1,0 0 0,0-20-16,0 40 15,0-19-15,0-1 16,0 20-1,0-20-15,-21-20 16,21 20 0,-20-20-16,-20 0 15,40 0-15,-40 0 32,-1 0-32,1 0 15,0 0-15,-1 0 16,1 0-16,-41 0 15,61 0-15,-40 0 16,19 0-16,1 0 16</inkml:trace>
  <inkml:trace contextRef="#ctx0" brushRef="#br0" timeOffset="809385.7545">18062 14534 0,'20'0'47,"1"0"-31,19-20-1,-20 20 1,0-40-16,61 40 16,-81 0-16,40-20 15,0 20-15,-40 0 16,41 0-1,-21 0 17,-20 20-32,20-20 15,-20 0-15,0 40 16,0-20 15,0 0-31,0 21 16,-40-41-16,-1 40 15,21-40-15,-40 61 16,19-41-16,-19 20 16,0-40-16,19 40 15,-19 1-15,-1-21 16,61 0-16,0-20 16,0 40-16,-20-40 15,20 20 63,20-20-78,21 21 16,-1-21-16,-40 0 16,81 0-16,-21 0 15,-40 0-15,41 0 16,-41 0-16,20 0 15,-20 0-15,0 0 16,-20 0 0,41 0 15,-21-21-15,0 21-1,-20 0-15,61 0 16,-41-20-1,20-20 1</inkml:trace>
  <inkml:trace contextRef="#ctx0" brushRef="#br0" timeOffset="810074.4321">18748 14534 0,'0'20'47,"0"-20"-31,0 61 0,-21-1-16,1-19 15,20-1-15,-40 0 16,40 1-16,0-21 15,0 0-15,0-20 16,0 40 0,0-20-1,0 1 48,0-21-32</inkml:trace>
  <inkml:trace contextRef="#ctx0" brushRef="#br0" timeOffset="811674.4895">19050 14595 0,'0'-41'94,"0"41"-63,-20 0 47,-20 0-62,40 41 15,0-21-31,-21 0 31,21-20-15,-20 40-16,-20-19 31,40-1-15,0-20 15,0 40-15,0-20-16,0 0 46,0-20-46,0 41 32,0-21-32,0 0 31,0-20-15,0 40-1,40-40 1,-20 0 15,1 0 0,-21 0-15,40 0 15,-80 20 63,19-20-78,-39 21-1,60-21-15,-20 0 16,0 0-1,-21 0 1,41 0 15,-20 0 1,0 0-1,-20 0 16,40 0 15</inkml:trace>
  <inkml:trace contextRef="#ctx0" brushRef="#br0" timeOffset="812619.2238">19312 14716 0,'40'0'78,"-19"0"-62,-1 0-16,-20 0 16,40 0-1,0 0-15,-40 0 16,41 0 0,-21 0 15,0 0-16,-20 0 1</inkml:trace>
  <inkml:trace contextRef="#ctx0" brushRef="#br0" timeOffset="813443.2463">19312 14877 0,'0'0'15,"40"0"17,-19-20-32,-1 20 15,-20 0 1,40 0 0,-20 0 15,0 0-31,-20 0 15,41 0 1,-21 0 0,0 0-1,-20 0-15,40 0 16,-20 0 0,1 0-16,-21 0 31</inkml:trace>
  <inkml:trace contextRef="#ctx0" brushRef="#br0" timeOffset="814394.7829">19070 14635 0,'0'0'16,"0"40"15,0-19-31,0-1 16,0 20-16,0-20 15,0 0-15,0 41 16,0-41-16,0 20 16,0 1-16,0-41 15,0 40 1,0-20 15,0 0-15,40-20 46,-19-40-46,-1 40-16,-20-40 15,40 19-15,-20 1 16,0 20-16,-20-40 16,0 40-16,41 0 31</inkml:trace>
  <inkml:trace contextRef="#ctx0" brushRef="#br0" timeOffset="814833.8669">18990 14958 0,'0'0'16,"40"0"-16,-20 0 16,-20 40-1,20-20-15,-20-20 16,0 20-16,61-20 15,-41 41-15,-20-41 16,40 0-16,-20 20 16,0-20-1,-20 0 1,41 0-16,-21 0 16,0 0-16,20-61 15</inkml:trace>
  <inkml:trace contextRef="#ctx0" brushRef="#br0" timeOffset="815818.531">19997 14756 0,'41'0'31,"-41"-40"-31,80 40 16,-39-41 0,-1 1-16,21 20 15,-41-41-15,-20 21 16,60-20-16,-40 40 15,-20-21-15,41 1 16,-21 0-16,-20 19 16,0 82 77,0-41-93,0 41 16,0-21-16,0 20 16,0 1-16,0-21 15,0 0-15,0 1 16,0-1-16,-20-20 16,20 0-16,0 21 15,0-21 1,0 0-16,0-60 94</inkml:trace>
  <inkml:trace contextRef="#ctx0" brushRef="#br0" timeOffset="816674.0993">20884 14313 0,'0'40'47,"0"0"-47,0 1 15,-40-1-15,40 0 16,-20 0-16,-41 21 15,61-41-15,0 20 16,0-19-16,-20-1 16,20-20-16,0 40 15,0-20 32,0 0-16,20-20-15,-20 0-16,61 0 16,-41 0-16,41 0 15,-41-20-15,40 0 16,-40 20-16,-20-40 16,41 40-16,-21 0 15,-20 0-15,20 0 16,-20-20-16</inkml:trace>
  <inkml:trace contextRef="#ctx0" brushRef="#br0" timeOffset="817234.9227">21126 14635 0,'0'0'0,"0"0"15,-40 0-15,40 40 16,0-19 15,0-1-15,0-20-16,0 0 15,0 40-15,0-20 16,0 0-16,0 21 16,0-1-1,0-40-15,0 40 16,0-20 0,0 1-1,0-21 1,0 40-1,0-40 64,40 0-48</inkml:trace>
  <inkml:trace contextRef="#ctx0" brushRef="#br0" timeOffset="818419.0501">21469 14675 0,'0'-40'63,"20"40"-48,-20-20-15,41-41 16,-21 41-16,0 0 16,20-40-16,0-1 15,-40 61-15,0-20 16,41 0-16,-21-20 16,0 40-1,-20-21 1,0 21-16,0 21 109,0-21-93,0 80-16,0-39 15,0-1 1,0 0-16,0-20 16,0 41-16,0-21 15,0-40-15,0 61 16,0-41-16,0-20 16,0 40-1,0-20 1,0 0 15,0-20-15</inkml:trace>
  <inkml:trace contextRef="#ctx0" brushRef="#br0" timeOffset="819547.6415">22013 14272 0,'20'0'94,"1"20"-94,-21-20 15,40 21-15,0-21 16,-40 40-16,41-40 16,-1 0-16,0 0 15,-20 0 1,1 0-1,-21 0 1,40 0 0,-20 0-16,0 0 15,-20-40 1,0 40 15,0 40 79,0 0-110,0 1 15,0-1-15,-40-40 16,0 80-16,40-19 15,-21-41-15,-39 20 16,60 1-16,-40 19 16,40-40-16,-41 21 15,41-21 1,0-20-16,0 20 16,0-20-16,-20 0 15,20 40 1,0-20-16,0 1 15</inkml:trace>
  <inkml:trace contextRef="#ctx0" brushRef="#br0" timeOffset="820243.4299">22094 14716 0,'20'0'31,"0"0"-15,-20 0-16,61 0 16,-41 0-16,40 0 15,-39 0-15,59 0 16,-80 0-16,61 0 15,-41 0-15,-20 0 16,60 0-16,-60 0 16,20 0-16,-20 0 15,41 0 32,-21 0-16,0 0-15,-20 40 15</inkml:trace>
  <inkml:trace contextRef="#ctx0" brushRef="#br0" timeOffset="823490.9533">22537 15018 0,'41'0'47,"-21"20"-47,0 61 16,-20-81-16,0 40 16,40 1-16,-40-41 15,21 0-15,-1 40 16,-20-20-16,0 0 15,0-20-15,0 41 16,0-41-16,40 0 109</inkml:trace>
  <inkml:trace contextRef="#ctx0" brushRef="#br0" timeOffset="824323.8363">22840 14554 0,'20'0'47,"-20"0"-32,60 0 1,1 0-16,-41-20 16,0 20-16,41 0 15,-41 0 1,20 0 0,-20 0 30</inkml:trace>
  <inkml:trace contextRef="#ctx0" brushRef="#br0" timeOffset="826643.4661">17619 15361 0,'40'0'46,"-20"0"-46,0 0 16,-20 0-16,61 0 16,-41 0-16,40 0 15,1 0-15,-41 0 16,0 0-16,21 0 16,-1 0-16,20 0 15,-39 0-15,19 0 16,0 0-16,21 0 15,19 0-15,1 0 16,20 0-16,-21 0 16,1 0-16,0 0 15,-1 0 1,1 0-16,0 0 16,-1 0-16,1 0 15,-21 40-15,1-40 16,19 0-16,-39 0 15,39 0-15,1 0 16,0 20-16,-1-20 16,1 0-16,40 0 15,-81 0-15,81 20 16,-40-20-16,-1 0 16,1 0-16,-41 0 15,21 0-15,19 0 16,-19 0-16,-21 0 15,41 0-15,-21 41 16,-40-41-16,61 20 16,40-20-16,-20 0 15,0 20-15,20-20 16,-21 0-16,1 0 16,20 0-16,-40 0 15,-41 0-15,41 0 16,-1 0-16,-19 0 15,-1 0 1,-19 0-16,19 0 16,-40 0-16,61 0 15,-81 0-15,60 0 16,-39 0-16,19 0 16,0 0-16,-40 0 15,61 0-15,-1 0 16,-40 0-16,0 0 15,41 0 1,-41 0-16,-20 0 16,40 0-1,-19 0-15,-1 0 16,40 0 0,-40 0-16,41 0 15,-41 0-15,-20 0 16,40 0-16,-20 0 15,1 0 1,-21 0-16,40 0 31,-20 0-15,0 0 0,21 0-1,-21 40-15,0-40 16,20 0-16,-20 0 31,1 0 16,-21 0-16,40 0-15</inkml:trace>
  <inkml:trace contextRef="#ctx0" brushRef="#br0" timeOffset="836211.8051">12539 11712 0,'40'0'78,"0"0"-62,-40 0-1,41 0-15,-21-20 16,0 20-16,40 0 15,1 0-15,-21 0 16,21 0-16,-1 0 16,-19 0-16,39 0 15,1 0-15,-21 0 16,1 0 0,-21 0-16,21-40 15,-1 40-15,-20 0 16,-40 0-16,61 0 15,-41 0-15,20 0 16,1 0-16,-1-21 16,-20 21-16,41 0 15,-21 0-15,41-20 16,-1 20-16,1 0 16,-41 0-16,41 0 15,-41 0-15,41 0 16,-41 0-16,41 0 15,-41 0-15,20 0 16,-39 0-16,59 0 16,-80 0-16,81 0 15,-21-40-15,-39 40 16,59 0-16,-19-20 16,-41 20-16,40 0 15,-40 0-15,-20 0 16,41 0-16,-21 0 15,0 0 17,-20 0-32,40 0 15,-19 0 1,-1 0-16,20 0 16,-20 0-16,0 0 15,-20-20 1,61 20-1,-41 0 1,-20 0 0,40 0-1,1 0-15,-41 0 16,60 0 0,-40 0 15,-20 0-31,41 0 31,-21 0-31,0 0 16,-20 0-1,40 0 1,-20 0 0,0 0-1,-20 0 16,41 0 16</inkml:trace>
  <inkml:trace contextRef="#ctx0" brushRef="#br0" timeOffset="844420.2377">16329 2701 0,'0'0'78,"0"40"-63,0 1-15,40 19 16,-20-40-16,-20 41 16,0-41-1,20-20-15,-20 40 16,0-19-1</inkml:trace>
  <inkml:trace contextRef="#ctx0" brushRef="#br0" timeOffset="844979.0795">16409 2862 0,'41'0'31,"-1"0"-15,-40-20-16,40 20 16,0-20-16,-40 20 15,41-40 1,-1 40-16,-40 0 16,40 0-16,-19 0 15</inkml:trace>
  <inkml:trace contextRef="#ctx0" brushRef="#br0" timeOffset="845515.768">16732 2540 0,'0'40'16,"0"1"-16,0-41 15,0 60-15,0-40 16,0 41-16,0-1 16,0-20-16,0 1 15,0-1-15,0 0 16,0 1-16,0-1 15,0 0 1,0-40-16,0 0 125</inkml:trace>
  <inkml:trace contextRef="#ctx0" brushRef="#br0" timeOffset="846492.1345">17014 2701 0,'-40'0'156,"40"0"-125,-21 0 16,21 0-31,0 40 0,0-19-16,0-1 15,0-20-15,0 40 16,21-40 15,-21 20 110,0 0-126,0-20 1,0 61-16,0-41 16,0-20-1</inkml:trace>
  <inkml:trace contextRef="#ctx0" brushRef="#br0" timeOffset="847252.1804">17357 2741 0,'-20'0'32,"-21"0"-32,41 21 15,0-1 1,-20-20 0,0 40-16,20-20 31,0 0-16,0-20 1,0 41 0,0-21-1,20-20-15,0 20 16,41-20 0,-61 0-16,20 0 15,-20 40-15,40-40 16,-20 0-1,-20 21-15,0-1 63,-60-20-32,20 0-31,-1 0 16,21 0-16,0 0 15,-20 0 1,19 0-16</inkml:trace>
  <inkml:trace contextRef="#ctx0" brushRef="#br0" timeOffset="848202.8804">18183 2782 0,'40'-20'78,"1"-41"-78,-41 61 15,80-20-15,-39 20 16,-1-60-16,-40 60 16,40 0-16,-19 0 15,-1 0 32,-20 0-31,0 60-1,0-40-15,0 41 16,40-41-16,0 60 16,-40-80-16,61 61 15,-61-41-15,20-20 16,-20 0-16,0 40 16,0-19-16,0-1 15,0-20-15,0 40 16,0-20-1,0 0-15,0-20 16,0 41 0,-40-21-1,-1 0-15,-39-20 16,60 40-16,-41-20 16,41-20-16,-41 0 15,61 0 1,-20 0-16,0 0 31,20-20-15,-40-20-1,40 40 1,0 0-16,0-20 16</inkml:trace>
  <inkml:trace contextRef="#ctx0" brushRef="#br0" timeOffset="849123.2698">19312 2782 0,'0'0'78,"-20"0"-62,0 0-1,-21 0-15,41 40 16,-40-20-1,0 0-15,40 21 16,0-1-16,-20-40 16,20 40-16,-21-19 15,21-1 1,0-20-16,0 40 16,0-20-16,0 0 15,21-20-15,-21 61 16,20-41-16,20-20 15,-40 0-15,40 0 16,-40 40-16,41-40 16,-21 0-1,0 0 1,-20-40 0,40 40-1,-40-20 1,0 0-16,0-21 15,0 41-15,-40-20 16,20-40-16,20 60 16,-61 0-16,61 0 47,0 0-32,-20 0 1,20 40-1</inkml:trace>
  <inkml:trace contextRef="#ctx0" brushRef="#br0" timeOffset="849948.2624">19796 2842 0,'-20'0'31,"-41"20"-15,41-20-16,20 41 15,-20-21-15,-20-20 16,40 20 0,0-20-16,0 0 15,-21 0-15,21 40 16,-20-19-16,20-1 15,-40-20-15,40 40 16,0-20-16,0 0 16,0 21-1,0-21 1,0 0-16,60-20 16,-39 0-16,-21 0 31,60 0-31,-40 0 0,41 0 15,-41 0-15,20 0 16,1 0-16,-41-20 16,40 0-1,-20-21-15,-20 41 16,20-40-16,-20 0 16,0 40-1,0-20-15,0-1 16,-20 21-1,0 0 1,-20 0-16,40 0 16,-21 0-1,1 0-15,-20 0 16,40 0-16</inkml:trace>
  <inkml:trace contextRef="#ctx0" brushRef="#br0" timeOffset="852532.1825">20199 2862 0,'40'0'78,"1"0"-62,-41 0-1,80 0-15,-39 0 16,-1 0-16,20 0 15,1 0-15,-21 0 16,1 0 0,-21 0-16,0 0 15,-20 0-15,40 0 32,-40 0 30,0 41-62,0-21 16,-40 0-16,40 41 15,-40-41-15,-1 20 16,41 0-16,-20 1 16,-40-21-16,60 0 15,0 20-15,-21-20 16</inkml:trace>
  <inkml:trace contextRef="#ctx0" brushRef="#br0" timeOffset="853123.1635">20360 3064 0,'0'0'47,"61"0"-47,-41 0 16,20 0-16,1 0 15,-1 20-15,0-20 16,21 0-16,-41 0 15,-20 20-15,40-20 16</inkml:trace>
  <inkml:trace contextRef="#ctx0" brushRef="#br0" timeOffset="854876.5275">18143 3427 0,'20'0'0,"0"0"16,61 0-16,-1 0 15,62 0-15,-1 0 16,-20 0-1,20 0-15,0 0 16,-20 0-16,40 40 16,-20-20-16,-40 0 15,20-20-15,-81 0 16,41 0-16,0 0 16,-41 0-16,0 0 15,0 0-15,-19 0 16,-1 0-1,-20 0 79,40 0 0,-20 0-47,0 0-16,21 0-31,-1 0 16,0 0-1,1 0-15,39 0 16,-80 0-16,81 0 16,-21 0-16,-39 0 15,19 0-15,0 0 16,1 0-1,-21 0-15,0 0 16,20 0-16,-20 0 16,0 0-16,-20 0 15,41 0 1,-21 0 0</inkml:trace>
  <inkml:trace contextRef="#ctx0" brushRef="#br0" timeOffset="1.19323E6">24070 4435 0,'60'0'62,"-40"0"-62,61 0 16,-21 0-16,21 0 16,0 0-16,-1 0 15,-19 0-15,60 0 16,40-41-16,-80 41 15,60 0-15,-61 0 16,-60 0-16,61 0 16,-20 0-16,-1 0 15,41 0-15,0 0 16,40 0-16,40 0 16,-20 0-16,1 0 15,39 0-15,-19 0 16,-21 0-16,20-40 15,-40 40-15,-40 0 16,40 0 0,-80 0-16,-21 0 15,41 0-15,-21 0 16,21 0-16,0 0 16,-1 0-16,-19 0 15,19 0-15,-39 0 16,19 0-16,-40 0 15,21 0-15,-21 0 16,0 0 0,-20 0-16,40 0 31</inkml:trace>
  <inkml:trace contextRef="#ctx0" brushRef="#br0" timeOffset="1.35074E6">363 13405 0,'40'0'172,"0"-20"-172,-40 20 16,81-40-16,-41 40 15,-19 0-15,-1 0 16,20 0-16,-20 0 16,0 0-16,41 0 15,-41 0 1,-20 0 0,40 0-1,-19 0 1,-1 0-1,-20 0-15,40 0 32,-20 0-17,0 0 1,-20 0-16,41 0 16,-21 0 30</inkml:trace>
  <inkml:trace contextRef="#ctx0" brushRef="#br0" timeOffset="1.35654E6">1794 13325 0,'0'20'234,"0"-20"-218,0 40-16,0-20 31,0 1-16,0-21 1,0 40 0,0-20 15,0 0-15,0 21-1,0-21 32,0 0-31,0-20-1,0 40 1,0-20 0,0 0-1,0-20-15,0 41 16,0-21-1,0 0-15,0-20 16,20 40 0,-20-19-1,0-1-15,0-20 16,0 40 0,0-20-16,0 0 15,0 21 1,0-1-1,0-40-15,0 61 16,0-41 0,0-20-16,0 60 15,0-40-15,0 21 16,0-21-16,0 0 16,0 20-16,0-20 15,0 1-15,0 19 16,0 0-1,0-40 1,0 61 0,0-41-1,0 20-15,0-20 16,0 0-16,0-20 16,41 61-16,-41-41 15,0-20-15,0 40 16,20 1-16,-20-41 15,0 40 1,20-40-16,-20 40 16,0-40-16,0 61 15,0-41 1,0 20 0,0 1-1,0-41-15,0 40 16,0 0-16,0-40 15,0 41-15,0-1 16,0-40-16,0 60 16,0-39-16,0-21 15,40 40-15,-40-20 16,0 0-16,0 21 16,0-1-1,0 0 1,0-20-1,0 0-15,0 21 16,0-21-16,0 0 16,0 61-16,20-81 15,-20 80-15,0-39 16,0-1 0,0 20-16,0-39 15,0-21-15,0 40 16,0 0-16,0 1 15,0-21 1,0 0-16,21-20 16,-21 0-16,0 60 15,0-39 1,0-21-16,0 40 16,0-20-1,0 0-15,0-20 16,0 61-1,0-41-15,0 20 16,40 0-16,-40 1 16,20-21-1,-20 0-15,0 41 16,20-41 0,-20 20-1,0-20-15,0 0 16,0 21-1,0-1-15,0 0 16,0 1-16,0-41 16,41 40-16,-41-20 15,0 0-15,20-20 16,-20 61-16,0-41 16,0-20-1,0 40-15,0 1 16,0-1-1,0 0-15,0 0 16,0-19-16,0-1 16,0 40-16,20-60 15,-20 20-15,0-20 16,0 41 0,0-1-16,0-40 15,0 61-15,0-41 16,0 60-1,0-80-15,0 61 16,0-41-16,0 20 16,0 1-16,0-41 15,0 60 1,0-40-16,0-20 16,0 61-16,0-41 15,0 20-15,0-20 16,0 1-1,0 19-15,0-20 16,0 0 0,0 20-16,0-19 15,0-1-15,0-20 16,0 40 0,0-20-1,0 0-15,0-20 16,0 41-16,0-1 15,0 0 1,0-19-16,0-1 16,0-20-1,0 40-15,0-20 16,0 0 0,0 21-1,0-21-15,0 0 16,0 20-1,0 1 1,0-41-16,0 40 16,0 0-16,0-40 15,0 41 1,0-21-16,0 0 31,0-20-15,0 40-1,0-20-15,0 0 16,40-20 0,-40 0 15,0 41-15,0-21 30,0 0-30,0-20 0,0 40 15,0-19-15,0-1 15,0-20 0,20 40 63,-20-20-63,0 0-15,0-20 171</inkml:trace>
  <inkml:trace contextRef="#ctx0" brushRef="#br0" timeOffset="1.36455E6">24614 13506 0,'20'0'203,"-20"-20"-203,40 20 15,1 0 1,-1 0-16,0 0 16,-40 0-1,41 0-15,-1 0 16,20 0 0,1-20-16,-41 20 15,40 0-15,-19 0 16,19-40-16,1 40 15,19 0-15,-39 0 16,39 0-16,-19 0 16,-1 0-16,-19 0 15,39 0-15,-19 0 16,-1 0 0,21 0-16,-1 0 15,1 0-15,-41 0 16,41 0-16,40 0 15,-40 0-15,40 0 16,-41 0-16,41 0 16,0 0-16,20 0 15,-80 0-15,39 0 16,-19 0-16,0 0 16,20 0-16,-21-21 15,1 21-15,40 0 16,-20 0-16,-1 0 15,-19 0-15,60 0 16,-80 0-16,19 0 16,1 0-16,-1 0 15,-39 0-15,39 0 16,-19 0-16,-41 0 16,61 0-16,-1 0 15,-19 0-15,19 0 16,21 0-16,-20 0 15,0 0-15,-1-20 16,41 20-16,-40 0 16,20-40-1,-1 40-15,-19 0 16,40 0-16,0 0 16,0 0-16,-41 0 15,21 0-15,-40 0 16,40 0-16,-41 0 15,-20 0-15,41 0 16,-41 0-16,1 0 16,-1 0-16,-20 0 15,0 0-15,61 0 16,-41 0-16,41 0 16,-1 0-16,21 0 15,0 0-15,-20 0 16,40 0-16,-21 0 15,-19 0-15,0 0 16,-1 0-16,1 0 16,-61 0-16,61 0 15,-81 0-15,80 0 16,-19 0-16,-41 0 16,61 0-16,-1 0 15,1 0-15,0 0 16,-1 0-1,1 0-15,-1 0 16,-19 0-16,20 0 16,-1 0-16,-60 0 15,41 0-15,-41 0 16,20 0-16,1 0 16,-41 0-16,60 0 15,-40 0-15,21 0 16,-21 0-16,0 0 15,20 0-15,-20 0 16,1 0-16,19 0 16,-20 0-16,0 0 15,-20 0 1,40 0 0,-19 0-1,-1 0 1,-20 0-1,40 0-15,-20 0 32,0 0 124,-20 0-62,41 0-79,-21 0 1,0 0-16,-20 0 16,61 0-16,-41 0 15,40 0-15,-60-20 16,20 20-16,-20 0 15</inkml:trace>
  <inkml:trace contextRef="#ctx0" brushRef="#br0" timeOffset="1.37249E6">26569 13970 0,'61'20'78,"19"-20"-62,-19 40-1,19-19-15,1-1 16,0-20-16,-41 0 15,0 0-15,-20 0 16,1 0-16,-21 0 16,40 0 15,-20 0-31,-20 0 16,20 0-16,-20-41 15,0 1-15,0 0 16,0-21-16,-20-19 15,-81-62-15,21 102 16,-41-20-16,40-1 16,-40 41-16,61 20 15,-21 0-15,-20 0 16,21 20-16,19 21 16,1-1-16,40-40 15,20 60-15,0-40 16,0-20-16,0 41 15,0-21 1,0 0 62,20 20-62,20 1-1,0-1-15,41 0 16,0 21-16,-1-41 16,1 20-16,-21 1 15,21-41-15,-21 0 16,-19 0-16,19 0 16,-40 0-16,-20 0 15</inkml:trace>
  <inkml:trace contextRef="#ctx0" brushRef="#br0" timeOffset="1.37914E6">26851 12781 0,'0'40'63,"0"-20"-63,0 0 16,0 20-16,0 1 15,0-1-15,0 0 16,0 1-16,21-1 15,-21 0-15,0 1 16,0 19-16,0-40 16,0 41-16,0-41 15,0-20-15,0 81 16,0-81-16,0 40 16,0-20-16,0 0 15,0 21-15,0-1 16,0-40-1,0 40 1,0 0-16,0-40 16,0 41-1,0-21 1,0 0 0,0-20-1,0 40-15,0-19 16,0-1-16,0-20 15,0 40 1,0 0-16,0-40 16,0 61-16,0-41 15,0 20-15,0 1 16,0 39-16,0-39 16,20-1-16,-20 0 15,0 1 1,0-41-16,0 40 15,0 0 1,0 1 0,0-21-16,0 0 15,0-20-15,0 60 16,0-40 0,0 21-16,0-1 15,0 0-15,0 1 16,0 39-16,0 1 15,0-41-15,0 1 16,0 19-16,0-40 31,0 21-31,0-21 16,0 0-16,0 20 16,0-20-1,0 1 1,0-21-16,0 40 15,0-20 1,0 0-16,0 21 16,0-21-1,0 0-15,0 20 16,0 0 0,0-40-16,0 41 15,0-21-15,0 0 16,0-20-1,0 40-15,0-19 16,0-1 0,0 40-1,0-40 1,0 21-16,0-21 16,0 0-16,0-20 15,0 40-15,0-20 16,0 1-1,0 19-15,0 0 16,0-40 0,0 61-1,0-41 1,0-20-16,0 40 16,0-20-16,0 1 15,0-21-15,0 60 16,0-40-1,0 20 1,0-19-16,0-1 16,0-20-16,0 40 15,0-20 1,0 0 0,0 21-1,0-21 1,0 0-16,0 41 15,0-41 1,0-20-16,0 40 16,0-20-16,0 0 15,0-20 1,0 0 15,0 41-15,0-82 124</inkml:trace>
  <inkml:trace contextRef="#ctx0" brushRef="#br0" timeOffset="1.38266E6">24876 15845 0,'0'0'31,"0"-21"16</inkml:trace>
  <inkml:trace contextRef="#ctx0" brushRef="#br0" timeOffset="1.38283E6">24856 15804 0,'0'0'47,"0"-40"-16</inkml:trace>
  <inkml:trace contextRef="#ctx0" brushRef="#br0" timeOffset="1.38311E6">24836 15663 0,'0'-20'0,"0"-20"47,0 40-31,0-20-16</inkml:trace>
  <inkml:trace contextRef="#ctx0" brushRef="#br0" timeOffset="1.38508E6">24392 15885 0,'0'0'0,"40"0"47,-19 0-31,-1 0-1,-20 0 1,40 0 0,-20 0-1,0 0-15,21 0 16,-21 0-1,40 0 1,-19 0-16,19 0 16,1 0-16,-41 0 15,0 0-15,40 0 16,-39 0-16,39 0 16,-40 0-16,20 0 15,1 0-15,-41 0 16,60 0-16,-40 0 15,21 0-15,-1 0 16,-40 0-16,61 0 16,-41 0-1,20 0-15,0 0 16,-40 0-16,61 0 16,-41 0-16,61 0 15,-21 0-15,1-40 16,-21 40-16,20 0 15,1 0-15,-41 0 16,0 0-16,20 0 16,1 0-16,-41 0 15,40 0-15,-20 0 16,0 0-16,-20 0 16,61 0-1,-41 0 1,41 0-1,-41 0-15,20 0 16,-20 0-16,0 0 16,-20 0-16,61 0 15,-41 0 1,20 0-16,-20 0 31,1 0-31,-21 0 31,40 0-15,-20 0 0,0 0-1,-20 0 1,61 0 0,-41 0-1,-20 0 1,40 0-16,-20 0 15,0 0 1,-20 0 0,41 0-1,-21 0 1,0 0 0,-20 0-16,40 0 15,-19 0 1,-1 0-1,-20 0 1,40 0-16,-20 0 16,-20 0-16,20 0 15,-20 0 1,0 0 109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1.77606" units="1/cm"/>
          <inkml:channelProperty channel="Y" name="resolution" value="37.03704" units="1/cm"/>
          <inkml:channelProperty channel="T" name="resolution" value="1" units="1/dev"/>
        </inkml:channelProperties>
      </inkml:inkSource>
      <inkml:timestamp xml:id="ts0" timeString="2021-10-05T08:09:40.122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3266 1693 0,'0'-40'94,"0"40"-79,80 0 1,1 0-16,-21 0 16,41 0-16,40 0 15,21 0-15,59 0 16,-19 0-16,-41 0 16,1 0-16,-21 0 15,0 0 1,20 0-16,20 0 15,-39 0-15,19-20 16,-40 20-16,40 0 16,0-20-16,-20 20 15,1 0-15,-42-41 16,41 41-16,-40 0 16,0 0-16,40 0 15,0 0-15,21 0 16,19 0-16,-20 0 15,21 0-15,39 0 16,-39 0-16,19 0 16,-80-20-16,-40 20 15,-21 0-15,-39 0 16</inkml:trace>
  <inkml:trace contextRef="#ctx0" brushRef="#br0" timeOffset="1823.5632">8467 1613 0,'20'0'78,"0"-41"-62,40 41-16,-39 0 15,59 0-15,1-20 16,0 20-16,-21 0 16,81 0-16,-40 0 15,0 0-15,40 20 16,-40-20-16,20 0 15,-21 61-15,1-41 16,-20-20-16,-1 0 16,-19 0-16,20 0 15,-61 40-15,60-40 16,-39 0-16,-1 0 16,41 0-16,40-40 15,-21 40-15,1-20 16,40 0-16,0 20 15,-40 0-15,40-41 16,-60 41-16,0 0 16,-41 0-16,40 0 15,-19 0 1,-41 0-16,61 0 16,-21 0-16,1 0 15,19 0-15,21 0 16,0 0-1,60 0-15,-40 0 0,0 0 16,0-20-16,-40 20 16,-1 0-16,-39 0 15,19 0-15,1 0 16,-41 0 0,0 0-16,-20-20 15,40 20 1,-20 0-16,1 0 15,-21 0 1,40 0-16,-20 0 16,0 0-16,-20 0 15,61 0-15,-41 0 16,-20 0-16,40 0 16,-20 0-16,41 0 15,-21 0 1,-40 0-16,61 0 0,-41 0 15,-20 0 1,40 0-16,-20 0 16</inkml:trace>
  <inkml:trace contextRef="#ctx0" brushRef="#br0" timeOffset="4832.3923">8084 1633 0,'0'20'47,"0"20"-47,0 1 16,0-1-16,0-20 15,0 40-15,0-19 16,0-1-16,20 0 16,-20 41-16,0-41 15,0 1-15,40 39 16,-40-19-16,20-1 16,-20-19-1,20 39-15,-20-19 16,0-1-16,0-19 15,0 39-15,0-40 16,0 41-16,0-41 16,0 21-16,0-1 15,0-19-15,0 39 16,0-19-16,0-1 16,0-19-16,0 39 15,0 41-15,0-40 16,0-1-16,0-39 15,0 39-15,0 1 16,0-20-16,0 19 16,0 1-16,0-1 15,0 1-15,0-20 16,0 19-16,-20-40 16,20 81-16,0-80 15,0 19-15,0 1 16,0-21-16,0 20 15,-20 1-15,20-21 16,0 21-16,0-1 16,0-19-16,-40 39 15,40-19 1,0 19-16,0 1 16,0 20-16,0-41 15,0 81-15,-20-60 16,20 40-16,0 0 15,0-20-15,0 40 16,0-40-16,-21-1 16,21-19-16,0 0 15,-40 60-15,40-81 16,0 41-16,0-20 16,0 19-16,0-19 15,0 0-15,0-41 16,0 41-16,0-1 15,0-39-15,0 39 16,0-39-16,0-1 16,0 0-16,0 1 15,0-1-15,0 0 16,0 41-16,0-81 16,0 121-16,0-41 15,0 1-15,0-41 16,0 81-1,0-40-15,0 20 16,0-21-16,0-19 16,-20-21-16,20 41 15,0-41-15,0 0 16,0 41-16,0-20 16,0 19-16,20-19 15,-20-21-15,0 20 16,0 1-16,0-21 15,0 21-15,0 19 16,0-60-16,0 61 16,0 0-16,0-1 15,0 41-15,0-20 16,0 60-16,0 21 16,0-61-16,0 0 15,0-41-15,0 41 16,0-40-16,0-41 15,40 21-15,-40-41 16,0 20-16,0-20 16,0 1-16,0 19 15,0-20-15,0 0 16,0 20-16,0 1 16,0-1-1,0 0-15,0 41 16,0-81-16,0 81 15,0-41-15,0 0 16,0 41-16,0-21 16,0-39-16,0 59 15,-40 1-15,40-41 16,0 1-16,0 39 16,0-19-16,0-1 15,0-20-15,0 41 16,0-20-16,0-1 15,0-20-15,0 21 16,0-41-16,0 61 16,-20-41-16,20 0 15,0 41-15,-20-21 16,20 1-16,0-21 16,0 0-16,0 41 15,0-41-15,0 41 16,0-81-16,0 81 15,0-1-15,0-39 16,0-1-16,0 41 16,0-81-16,0 80 15,0-80 1,0 81-16,0-41 16,0 0-16,0 1 15,0-1-15,0 0 16,0 1-16,0 19 15,0-40-15,0 41 16,0-41-16,0 41 16,0-41-16,0 20 15,0 0-15,0 21 16,-40-41-16,40 20 16,0-20-16,0 1 15,0 59-15,0-80 16,0 41-16,0-1 15,0-40-15,-21 60 16,21-40-16,0 21 16,-20-21-16,20 0 15,0 20-15,0 1 16,0-41-16,0 60 16,0-40-16,0-20 15,-40 41 1,40-21-1,0 0-15,0-20 16,0 0 78</inkml:trace>
  <inkml:trace contextRef="#ctx0" brushRef="#br0" timeOffset="6904.2353">7015 645 0,'-40'0'62,"40"0"-31,-20 0-31,0 0 16,-21 20-16,21 0 16,0-20-16,-20 0 15,40 61-15,-21-61 16,1 20-16,-20 20 15,40-20 1,0 1-16,0-21 16,0 40-1,0-20 1,0 0 0,40-20-1,-20 0-15,1 0 16,-21 40-16,80-40 15,-19 0-15,-1 0 16,-19 0-16,19 0 16,1-40-16,-41 40 15,0-20-15,40 0 16,-40-20-16,-20 40 16,61 0-16,-41-21 15,-20 1-15,0 20 16,40-40-1,-40 40 1,0-20 0,0-41-1,-40 61-15,20-20 16,0 0-16,-21-20 16,1 19-16,-20-39 15,-1 60-15,-19 0 16,39-20-1,-19 20-15,40 0 16,-41 0-16,41 0 16,-41 0-16,41 0 15,-20 0-15,40 0 16,-20 20 15,20-20-15,0 40-1,0-20 1,0 1 0,0 19-16,0-20 31,0 0-15</inkml:trace>
  <inkml:trace contextRef="#ctx0" brushRef="#br0" timeOffset="7560.293">7459 685 0,'0'0'15,"40"0"17,-20 0-17,-20 41-15,0-21 16,0 40-16,0-19 16,0 19-16,-20-40 15,20 20-15,-40 1 16,40-1-1,0-20-15,0 0 16,0-20-16,0 41 16,0-21-16,0 0 15,0-20-15,0 0 16</inkml:trace>
  <inkml:trace contextRef="#ctx0" brushRef="#br0" timeOffset="8374.7102">7338 564 0,'0'0'15,"20"0"1,0 0-16,-20 0 0,0-40 16,40 40-16,-19 0 15,-1 0 1,-20 0-16,0 0 15,40 0 32,-20 0-31,0 0-16,-20 0 31,41 0-15,-21 0 15,0 40-31,-20-20 31,0-20-15,0 21-16,0-21 16,0 40-16,0-20 15,0 0-15,0 21 16,0-21-16,0 0 15,-20-20-15,20 40 16,0-20-16,-20-20 16,20 21-16,-41-21 15,41 0-15,0 0 16,-20 0-16,0 0 16,-20 40-16,20-40 15,-41 20-15,61-20 16,-20 0-16,0 20 15</inkml:trace>
  <inkml:trace contextRef="#ctx0" brushRef="#br0" timeOffset="9080.2918">7761 524 0,'0'0'0,"0"0"78,-20 40-78,20-20 16,0 1-16,0 59 15,0-39-15,-40-1 16,40 41-16,-21-1 15,1-40-15,20 1 16,-40 39-16,40-19 16,0-41-16,0 41 15,0-41 1,0-20-16</inkml:trace>
  <inkml:trace contextRef="#ctx0" brushRef="#br0" timeOffset="10424.4733">7580 665 0,'0'0'0,"20"0"15,0-20-15,-20-20 16,40 40-1,-40 0-15,41 0 16,-41-21-16,0 1 16,40 20 31,-20 0-16,0 0-16,-20 0 1,41 0 0,-1 0-1,-40 20-15,40-20 32,-20 0-32,1 0 15,-21 21 1,0-21 15,0 40-15,0-20-1,0 0-15,0-20 16,0 41 0,-21-41 30,1 0-46,-20 20 16,0 0 0,-1 20-16,1-20 15,0 1-15,-1-21 16,1 40 0,40-20-16,0 0 15,-20-20 1,20 0-1,20 0 79,-20 40-63,0-19-15,40-21-16,-20 20 16,1-20-16,-21 0 15,40 0 1,-40 0-16,20 0 16,0 0-16,-20 0 15,41 0 1,-21 0-1,-20 40-15,20-40 16,-20 0-16,40 0 16,-20 20-1,1-20 1,-21 20-16,0-20 31,0 0-31,40 0 31</inkml:trace>
  <inkml:trace contextRef="#ctx0" brushRef="#br0" timeOffset="27960.5154">8648 2459 0,'20'0'125,"-20"0"-125,41 0 15,-21-20 1,0 0 0,-20 20-16,40 0 15,-40-40 1,20 40 0,1 0-1,-21 0 1,40 0-16,-20 0 15,0 0 17,-20 40-17,0-20 1,0 0 0,40-20-16,-40 41 31,0-21-16,0 0-15,-40-20 16,20 0-16,-40 40 16,60-20-1,-21 1 1,21-21-16,-20 0 16,20 40 30,-40-40-30,40 0 15,0 20 63,0-20-78,40 20-1,-20-20-15,1 0 16,19 0 0,-20 0-1,0 0-15,-20 0 16,40 0 62,-19 0-16</inkml:trace>
  <inkml:trace contextRef="#ctx0" brushRef="#br0" timeOffset="29520.1669">9132 2621 0,'20'0'250,"-20"0"-250,40 0 15,-19 0 1,-1 0-16,-20 0 47,40 0-31,-40 0 30,0-41-30,20 1-16,-20 20 16,0 0-1,0-21-15,0 41 47,0-20-16,-20 20 1,-20 0-17,40 0 32,-20 0-31,-1 0 31,-19 0-47,40 0 31,0 20-31,-20-20 16,20 41-1,-20-21-15,20 0 16,0-20-1,0 40 1,-41-20 0,41 1 15,0-21 78,41 0-93,-21 40-16,0-40 16</inkml:trace>
  <inkml:trace contextRef="#ctx0" brushRef="#br0" timeOffset="30959.4285">9454 2540 0,'21'0'94,"-21"-20"-79,0-41-15,40 61 16,-40-20-16,20 0 16,-20-20-1,0 40 1,20-21-16,-20 1 15,0 20 1,0 20 125,0 1-126,41 19-15,-41 0 16,0-40-16,0 41 16,0-1-16,0 0 15,0-20 1,0 1-1,0 19 1,0-20 0,20-20 93</inkml:trace>
  <inkml:trace contextRef="#ctx0" brushRef="#br0" timeOffset="32120.6957">9999 2379 0,'-41'0'94,"41"0"-78,-20 0-16,0 40 15,-20-20 1,20-20-16,20 20 15,-21-20-15,-19 41 16,40-21-16,0 0 16,-20 20-16,0-40 15,20 20 1,0 1 0,0-21 30,0 40-30,0-20-16,20 0 31,-20-20-15,20 0-16,-20 0 16,40 0-1,-19 0-15,-1 0 16,-20 0-1,40 0-15,-20-20 32,-20 0-32,20 20 15,-20-40-15,0 40 47,-20-21-47,0 21 16,-20 0-1,40 0-15,-20 0 32,-1 0-17,21 21 95</inkml:trace>
  <inkml:trace contextRef="#ctx0" brushRef="#br0" timeOffset="33377.5863">10120 2701 0</inkml:trace>
  <inkml:trace contextRef="#ctx0" brushRef="#br0" timeOffset="42440.5464">11813 2137 0,'0'40'31,"0"0"-15,0-40-16,0 61 15,-20-41-15,20 20 16,0 1-16,0-1 15,0-20-15,0 0 16,20 41-16,-20-41 16,40-20-16,-20 60 15,1-39 1,19-21-16,-40 40 16,40-40-16,-40 0 15,41 20 1,-21-20-16,-20 20 15,20-20 32,-20 0-47,0 40 47,-20-40-16,-41 0-15,21 0-16,-21 0 16,1-40-16,40 40 15,0 0-15,-21 0 16,41 0 0,-20 0-1,0 0 1,-20 0-1,40 0-15,-20-20 16,-1 20-16,-19 0 16,40-20-16,-20-20 47,20 40 15,20-21-62,20 1 16,-19-20-16,39 40 15,-20-40-15,21-1 16,-1 21-16,-40-40 16,41 60-16,-21-21 15,-40 1-15,41-20 16,-41 40 31,0-20-16,-41 20-15,41 0 15,-20 0-16,0 0 48,-20 0-16</inkml:trace>
  <inkml:trace contextRef="#ctx0" brushRef="#br0" timeOffset="43680.9674">12297 2298 0,'40'0'93,"-40"0"-77,40 0-16,-40-20 16,41 0-16,-21-21 15,0 41-15,-20 0 16,40 0 0,-19 0 15,-1 0 0,-20 0 0,0 41-15,0-21-16,0 0 31,0-20-15,0 40-1,0-20 1,0 1 0,0-21 15,0 40-31,0-20 16,40 0-1,-20-20 1,-20 41-16,20-21 15,-20 0-15,0-20 16,0 40-16,0-20 16,-20 1 31,0-21-32,-20 40-15,20-40 16,-1 0-16,-19 0 15,40 20-15,-20-20 16,20 20 0,-20-20-1,-21 0 1</inkml:trace>
  <inkml:trace contextRef="#ctx0" brushRef="#br0" timeOffset="44681.3949">12760 2358 0,'21'0'31,"-21"-20"-15,0-20 0,40 40-16,-20 0 15,0 0 1,-20 0 0,41-20-1,-21 20-15,0-20 16,-20 20-1,0 20 64,0 0-79,0-20 15,0 0-15,-20 40 16,20-20-1,0 1 1,0-21-16,20 0 16,-20 0-16,40 0 15,-20 40 1,-20-20 0,0 0 15,0-20-31,0 41 15,0-21 1,0 0-16,0 40 16,0-39 15,-20-21-15,-20 0-16,40 0 15,0 0-15,-20 0 16,20 40-16,-61-40 15,61 0-15,-20 0 16,0 0 0</inkml:trace>
  <inkml:trace contextRef="#ctx0" brushRef="#br0" timeOffset="45553.3912">13083 2298 0,'20'0'32,"-20"0"-17,40-20 1,-19 20-16,-1-20 15,-20-21-15,40 41 16,-40 0 93,0 41-109,0-21 16,20 0-16,0-20 16,21 0-16,-1 0 15,0 0-15,-19 0 16,-21 40 31,0-20-32,20 1-15,-20-21 16,0 60-16,40-40 16,-40-20-1,0 41 1,0-21 0,0 0-16,0-20 15,0 40-15,0-20 16,-40-20-16,20 0 15,-41 21-15,41-21 16,-41 0-16,41 40 16,-40-40-16,19 20 15,1-20 1</inkml:trace>
  <inkml:trace contextRef="#ctx0" brushRef="#br0" timeOffset="46817.29">9454 3266 0,'21'-21'78,"-21"1"-78,40-20 15,-20 40-15,0-20 16,41 0-16,-41-21 16,20 41-16,1 0 15,-41 0-15,0 0 16,40 0 0,-20 0 46,-20 41-46,0-21-1,0 0-15,0 20 16,0 1 0,0-41 15,0 40-31,0-20 47,0 0-16,0-20-15,0 41-1</inkml:trace>
  <inkml:trace contextRef="#ctx0" brushRef="#br0" timeOffset="47530.0205">9878 3104 0,'40'0'32,"-20"41"-17,0-21 1,-20 0-16,41-20 15,-21 0-15,0 0 16,-20 0-16,40 0 16,-19 0-16,-1 0 15,20 0-15,-40 40 110,0-20-110,-40 1 15,40-21-15,-20 60 0,-41-60 16,61 20 0,0-20-16,0 41 15,0-21 48,-20-20-32</inkml:trace>
  <inkml:trace contextRef="#ctx0" brushRef="#br0" timeOffset="48009.1184">9999 3346 0,'20'0'15,"0"0"1,-20 0 0,40 0-16,-19 41 15,-1-41 1,-20 0-16,60 0 15,-40 0 1</inkml:trace>
  <inkml:trace contextRef="#ctx0" brushRef="#br0" timeOffset="48297.0189">10241 3427 0</inkml:trace>
  <inkml:trace contextRef="#ctx0" brushRef="#br0" timeOffset="49833.4567">11732 3185 0,'0'60'47,"0"-39"-47,0 19 15,0 0-15,0-40 16,0 61-16,0-41 16,41 20-1,-21-40-15,-20 20 16,20 0-16,-20-20 16,40 0-16,1 0 15,-41 41 1,0-21 15,0 0 0,0-20 1,-21 0-32,-39 0 15,-21 0-15,1-20 16,39 0-16,1-21 15,20 41-15,-41 0 16,61-20 0,-20 20 15,20-20-15,20 20-1,-20-40-15,81 40 16,-41 0-16,1 0 15,19-20-15,-40 0 16,21 20-16,-21-41 16,-20 41-1,0-20 1,0 0-16,0-20 31,0 40 32,-20 0 30</inkml:trace>
  <inkml:trace contextRef="#ctx0" brushRef="#br0" timeOffset="50721.3298">12196 3346 0,'0'0'63,"0"-20"-48,20 20 1,-20-20 0,41-20-16,-21 40 15,0 0 1,-20 0 15,40 0-31,-40 40 78,0-20-62,-40 0-16,40-20 15,0 41-15,-20-41 16,20 20-16,0 0 16,0-20-16,20 40 15,-20-20-15,40 0 16,0-20-16,-40 0 16,0 0 30,0 41-30,0-21 15,-40-20-15,0 0 0,40 0-16,-20 0 15,0 0 1</inkml:trace>
  <inkml:trace contextRef="#ctx0" brushRef="#br0" timeOffset="51657.0341">12539 3326 0,'40'0'79,"-20"-20"-64,0 20-15,-20-40 31,41 40 1,-41 40 15,0-20-32,0 0-15,0-20 16,0 41-16,0-21 15,20 0-15,0-20 16,-20 40-16,40-40 16,-40 20-16,20-20 31,-40 20 31,20-20-62,0 41 16,0-21 0,0 0-1,20-20 1,1 0-16,-21 40 16,-41-19 62,1-21-78,0 0 15,-1 0-15,1 0 16,0 0-16,40 0 16</inkml:trace>
  <inkml:trace contextRef="#ctx0" brushRef="#br0" timeOffset="52537.0721">12982 3266 0,'0'0'16,"20"0"31,1 0-31,19 0-1,-40-21-15,40 21 16,-40 0-1,40 21 32,-40-21-31,0 40-16,21-40 16,-1 20-16,-20 0 15,0-20-15,60 41 16,-40-21-16,21 0 15,-21-20-15,-20 40 63,-20-20-63,20 0 16,-41 41-1,41-41 1,0-20-16,41 0 15,-21 0-15,0 0 16,41 0-16,-61 40 63,-61-40-63</inkml:trace>
  <inkml:trace contextRef="#ctx0" brushRef="#br0" timeOffset="53920.264">9535 4193 0,'20'-40'0,"-20"40"47,41 0-31,-21-21-16,-20 1 15,20 20-15,-20 0 16,0-40-16,40 40 16,-20 0-16,1 0 46,-21 0 1,0 0-31,0 40-16,40-20 16,-40 1-16,0-21 15,0 60-15,0-40 16,0-20-16,0 41 15,0-1-15,0 0 16,0-20 0,0 0-16,20-20 31,0 0-15,-20 0-16,40-20 15,1 20-15</inkml:trace>
  <inkml:trace contextRef="#ctx0" brushRef="#br0" timeOffset="54761.1234">10120 4153 0,'0'0'0,"0"0"16,40 40-1,-40-20-15,40 0 16,-40-20-16,0 41 16,41-21-16,-21-20 15,-20 20-15,20-20 16,-20 0-16,0 40 16,40-20-1,-20 0-15,1-20 16,-21 0-1,0 41-15,-21-41 79,1 0-79,-20 0 15,20 0-15,-41-41 16,41 21-16,-40 0 15,60 20-15,0-40 16,0 40 0,0-20-1,0 20 1,40 0 0,0-20-16,21 20 15,-41-41-15,61 41 16,-21-20-16,-40 0 15,-20 20-15,41 0 16,-41-40-16,0 40 31,-41 0-31,41-21 16,0 21-16,-20 0 16,0 0-1,-20 0-15,40 0 31,-21 0-15,1 21-16,-20-21 16,40 0-16,-20 0 15</inkml:trace>
  <inkml:trace contextRef="#ctx0" brushRef="#br0" timeOffset="55754.3351">11773 4294 0,'20'0'47,"0"0"-32,-20 0-15,60 0 16,-39 0-16,59 0 16,1 0-16,0 0 15,-21 0-15,1 0 16,19 0-16,-40 0 16,21 0-16,-41 0 15,20 0-15,-19 0 16,-1 0-16</inkml:trace>
  <inkml:trace contextRef="#ctx0" brushRef="#br0" timeOffset="56209.2823">12599 4153 0,'0'0'47,"0"40"-47,0 0 16,-20 1-16,20-21 15,0 0-15,0 60 16,0-39 0,0-21-16,0 0 15,0-20-15</inkml:trace>
  <inkml:trace contextRef="#ctx0" brushRef="#br0" timeOffset="56697.2408">12700 4132 0,'0'21'47,"0"39"-47,0-40 16,0 21-16,0-21 15,0 0-15,0 40 16,0-40 0,0-20-16</inkml:trace>
  <inkml:trace contextRef="#ctx0" brushRef="#br0" timeOffset="57377.6684">12942 4294 0,'40'0'16,"-20"0"0,1 0-1,19 0-15,-20 0 16,0 0-16,41 0 16,-1-20-16,-20 20 15,41-41-15,-20 41 16,-1 0-16,-20 0 15,1 0-15,-1 0 16,0 0-16,-20 0 16,1 0-16,-21 0 15,40 0-15,0 0 16,1 0 0,-21 0-16</inkml:trace>
  <inkml:trace contextRef="#ctx0" brushRef="#br0" timeOffset="59025.4037">9535 5080 0,'20'-40'15,"41"40"1,-41-21 0,40-39-16,-39 60 15,59-40-15,-19-1 16,-41 21-16,20 0 16,0-20-16,-40 40 15,41-21 1,-41 42 78,0 19-94,0-20 15,-41 0-15,41-20 16,0 0-16,0 41 15,0-21-15,-20 0 16,20-20 0,0 40-16,0-20 15,0 1-15,-20-21 16,20 40 0,0-20-1</inkml:trace>
  <inkml:trace contextRef="#ctx0" brushRef="#br0" timeOffset="59985.4418">10362 4838 0,'0'-40'31,"0"40"-15,0 0-16,-21 0 16,1-21-1,-20 21 1,40 0 0,0-20-16,-20 20 31,0 0 0,-21 20-15,41-20-1,-20 0-15,20 21 16,-20-21-16,-20 0 16,40 0-1,0 40 1,0-20-1,0 0-15,0-20 16,0 41 0,0-21-1,40-20-15,-40 20 16,20-20-16,0 0 16,-20 0-1,41 0 16,-21 0-31,-20 0 110,0 60-95,0-39-15,0-21 16,0 40-16,0-20 16,0 0 31</inkml:trace>
  <inkml:trace contextRef="#ctx0" brushRef="#br0" timeOffset="60785.4615">11894 4939 0,'0'20'47,"40"-20"-31,-20 0-1,0 0-15,61 0 16,-41 0-16,41 0 16,-41 0-16,21 0 15,-1 0-15,-20 0 16,1 0-16,-21 0 16,0 0-16</inkml:trace>
  <inkml:trace contextRef="#ctx0" brushRef="#br0" timeOffset="61344.2784">12619 4777 0,'0'21'31,"0"-21"-15,0 40-16,0 0 15,0 1 1,0-1-16,0 0 16,0-20-1,0 1-15,-20-21 16,20 40-16,0-20 15,0 0 1,0-20 15,0 41-31,0-21 16,20-20 46,-20-20-46</inkml:trace>
  <inkml:trace contextRef="#ctx0" brushRef="#br0" timeOffset="61849.6499">12760 4919 0,'0'20'63,"0"0"-47,0 20-16,-20 1 15,20-41-15,0 40 16,0-20-16,0 0 15,0-20 1,20 0 109</inkml:trace>
  <inkml:trace contextRef="#ctx0" brushRef="#br0" timeOffset="62504.3315">12942 4919 0,'60'0'31,"-39"0"-31,19 0 15,0 0-15,21 0 16,-1 0-16,-20 0 16,21 0-16,-41 0 15,20 0-15,-19 0 16,-1 0-16,-20 0 16,60 0-1,-40-41-15,21 41 16,-1 0-16,20 0 15,-39 0-15,39 0 16,-40 0-16,21-20 16,-21 20-1,0 0 1,-20 20 93,-20-20-93</inkml:trace>
  <inkml:trace contextRef="#ctx0" brushRef="#br0" timeOffset="64217.3849">9757 5604 0,'40'0'94,"-40"0"-79,40 0 1,-19 0 47,-21 0-48,0 40 1,0-20-1,0 1 1,20-21-16,-20 40 16,0-20-16,0 0 15,0 21-15,-20-41 16,20 40-16,-21-40 16,21 0-16,-40 0 15,40 0 1,0 40-1,-20-40 1,0 20 0,-20-20 15,40 21-31,-21-21 31,21 0-31,21 0 110,19 0-95,0 0-15,21 0 16,-1 0-16,-20 0 15,1 0-15,-1 0 16,-40 0 0</inkml:trace>
  <inkml:trace contextRef="#ctx0" brushRef="#br0" timeOffset="65033.2123">10362 5664 0,'-21'0'31,"21"21"-15,-20-21-1,-20 0-15,40 40 16,0-20-1,0 0-15,0-20 16,0 41 0,0-21-1,0 0 1,0-20-16,0 0 16,40 40-16,-40-20 15,41-20-15,-41 0 16,0 21-16,40-21 15,-20 0 17,0-21-17,-20 1-15,0-20 16,0 40-16,41-20 16,-41 0-16,0-21 15,0 41 1,0-20-1,0 0-15,0-20 16,0 40 0,-41 0 15,41 0-15,-20 0-16,0 0 15,-20 0 1,40 0-16,0 0 15,-21 0 17,21 40-17,0-20 1</inkml:trace>
  <inkml:trace contextRef="#ctx0" brushRef="#br0" timeOffset="66385.4796">11954 5604 0,'0'60'125,"0"-39"-109,0 19-1,20-20-15,-20 0 16,41-20-16,-41 41 16,40-21-16,-40 0 15,60-20 1,-60 40-1,21-40-15,-21 20 16,-21-20 93,-39 0-109,40 0 16,-61-60-16,0 40 16,21 0-16,-21 20 15,61-41-15,-40 41 16,60 0-16,0 0 31,0-20 0,40 0-15,0 20-16,41-40 16,-21 19-16,1 1 15,-21-20-15,1 20 16,-1 0-16,-40 20 16,0-41-16,0 41 15,0-20 1,0 0-1,0 20 64,-20 0-64,0 0 1,-21 20-16,41-20 15,0 20-15,0-20 32,0 41-1</inkml:trace>
  <inkml:trace contextRef="#ctx0" brushRef="#br0" timeOffset="67369.8204">12257 5604 0,'0'0'63,"0"-20"-63,20 0 15,0 20-15,-20-41 16,0 41 0,0 41 93,0-21-93,0 0-16,0-20 15,0 0 17,0 40-17,0-40 1,40 20-1,-40 1 17,20-21-32,-20 0 15,0 40-15,0-20 16,0 0-16,0-20 16,20 41-16,-20-21 15,0 0-15,0-20 16,-20 40 31,0-40-47,20 20 15,-40-20-15,20 0 16,-41 0-16,21 0 16,0 0-16,40 0 15,-21 0-15,1 0 16,-20 0-1</inkml:trace>
  <inkml:trace contextRef="#ctx0" brushRef="#br0" timeOffset="68377.7983">12498 5604 0,'21'0'94,"-1"-20"-79,-20 0-15,40-21 16,-20 41-16,-20 0 16,20-20-16,-20 20 15,0 20 79,0-20-78,0 41-1,0-21 1,41 0 0,-1-20-16,-40 40 31,40-40-31,-40 20 15,20-20-15,-20 21 16,0-21 0,0 60-1,0-40 1,0-20-16,0 41 16,-20-21-16,20 0 15,0-20-15,0 40 16,-40-40-1,40 20 17,-20-20-32,20 21 15,-20-21 1,-21 0-16,41 0 16,-20 0-1,0 0-15,-20 0 31</inkml:trace>
  <inkml:trace contextRef="#ctx0" brushRef="#br0" timeOffset="69297.7147">12861 5644 0,'0'-40'62,"41"40"-46,-21-20-16,0 0 16,40-21-16,-39 1 15,-21 0-15,40 40 16,-40 40 46,0-20-46,-40 0-16,40 41 16,0-41-16,0 20 15,0-20-15,0 1 16,0 39-16,0-60 15,40 20-15,-20-20 16,0 0 0,-20 0-16,0 41 15,0-21 32,0 0-31,0-20 15,40 0-31,-40 40 16,0-20 15,-40 1 16,40-21-47,-40 0 15,0 0-15,-1 0 16,1 0-16,0 0 16,-1 0-16,21 0 15,-40 0-15,60 0 16</inkml:trace>
  <inkml:trace contextRef="#ctx0" brushRef="#br0" timeOffset="70353.2317">8588 6289 0,'40'0'16,"-20"0"30,0 0-14,61 0-32</inkml:trace>
  <inkml:trace contextRef="#ctx0" brushRef="#br0" timeOffset="70625.2258">9233 6249 0,'0'0'0,"40"0"0,-20 0 15,0 0 16,-20 0-15,41 0-16,-1 0 16,-40 0-1,81 0-15</inkml:trace>
  <inkml:trace contextRef="#ctx0" brushRef="#br0" timeOffset="71033.1728">10362 6249 0,'0'0'0,"40"0"63,0 0-32</inkml:trace>
  <inkml:trace contextRef="#ctx0" brushRef="#br0" timeOffset="71272.425">10845 6249 0,'0'0'0,"61"0"15,-41 0-15,20 0 16,1 0-16,-1 0 16,0-20-16,1 20 15,-1 0-15,0 0 16,1 0-16,-1 0 16</inkml:trace>
  <inkml:trace contextRef="#ctx0" brushRef="#br0" timeOffset="71473.3883">11873 6209 0,'0'0'0,"21"0"16,-21-41-16,40 41 15,-20 0-15,0 0 16,-20 0-1,41 0-15,-1 0 16,0 0-16,1 0 16</inkml:trace>
  <inkml:trace contextRef="#ctx0" brushRef="#br0" timeOffset="71681.2876">12458 6168 0,'0'0'0,"0"0"0,40 0 16,1 0-1,19 0-15,21 0 16,-1 0-16,-19 0 16,20-20-16,-1 20 15,-39 0-15,19 0 16</inkml:trace>
  <inkml:trace contextRef="#ctx0" brushRef="#br0" timeOffset="71873.3723">13305 6148 0,'0'0'0,"20"0"0,0 0 16,-20 0-16,61-20 15,-41 20 1,-20 0-16,40-40 16,-20 40-1</inkml:trace>
  <inkml:trace contextRef="#ctx0" brushRef="#br0" timeOffset="72073.0018">13547 6088 0,'20'0'0,"0"0"47,-20 0-32,40 0 1,-20 0-16,1 0 15,19 0-15</inkml:trace>
  <inkml:trace contextRef="#ctx0" brushRef="#br0" timeOffset="72280.7813">13910 6088 0,'40'0'16,"-20"0"-16,0 0 15,20 0 1,-19 0-16,-1 0 16,40 0-1,-40 0-15,21 0 16,-1 0-16,-40 0 16,81 0-16</inkml:trace>
  <inkml:trace contextRef="#ctx0" brushRef="#br0" timeOffset="93162.5815">9636 6934 0,'0'-40'47,"0"40"-31,40-20-1,-20 20-15,1 0 16,59 0-1,-80 0 1,40 0-16,-19 0 16,-1 0-16,-20 20 93,0-20-77,0 40 0,-41-19-16,1-1 15,20 20-15,0-40 16,-20 40-16,40-40 16,-21 41-16,1-41 15,-20 20-15,40 0 31,0-20-31,-20 0 32,0 0-17,20 0 17,0 40-17,0-19 1,40-21 15,0 20-15,-20-20-16,1 0 15,39 0-15,-40 0 16,-20 0-16,40 40 16,-19-40-16,-1 0 31</inkml:trace>
  <inkml:trace contextRef="#ctx0" brushRef="#br0" timeOffset="93864.9842">9958 7136 0,'0'0'47,"41"-20"-32,-1 0-15,-40-21 16,40 21-16,1 0 16,-1-20-16,-40 40 15,20 0-15,0-20 16,-20-1-16,0-19 15,41 40 126,-41 40-125,0 1-16,0-41 15,0 80-15,0-39 16,0-1-16,0 0 16,0-19-16,20-1 15,-20-20 1,0 40-16</inkml:trace>
  <inkml:trace contextRef="#ctx0" brushRef="#br0" timeOffset="95002.4144">11571 7055 0,'40'0'47,"-40"-40"-31,21 40-16,-1-40 15,-20-1-15,40 41 16,-20-40-16,0 20 16,-20 0-16,0-20 15,0 40 1,0 0-16,41 0 16,-41-21-1,20 21 1,-20 21 93,20-21-93,-20 40-16,0 0 15,0 0-15,0 1 16,40-1-16,-40-20 16,0 41-16,0-41 15,20 0-15,-20-20 16,0 40-16,0-19 16</inkml:trace>
  <inkml:trace contextRef="#ctx0" brushRef="#br0" timeOffset="95850.5821">12357 6793 0,'0'21'62,"0"19"-62,-20-40 0,20 40 16,-40 0 0,40-19-16,-20-1 15,20 40-15,-20-60 16,20 20-16,0-20 15,20 0 79,0 0-94,40-20 16,-40 0-16,21 20 15,-21-40-15,0 40 16,-20 0 47,0 40-32,0 0-31,0-40 15,0 61 1,0-41 0,0-20-1,0 40 1,0-19 0</inkml:trace>
  <inkml:trace contextRef="#ctx0" brushRef="#br0" timeOffset="96809.6366">12942 6793 0,'0'21'31,"0"-21"-15,0 60 0,0-40-16,40-20 78,1 0-78,-1 0 15,-20 40 1,0-19 0,-20-21-1,0 20-15,0-20 16,0 40-1,0 0-15,0-40 16,0 41 0,0-21-1,0 0-15,0-20 16,0 0 0,-20 0 15,0 0-31,-20 0 15,19 0 1,-39 0-16,60 0 16,-20 0-16,-41-20 15,61 0 1,0-21 31,0 41-47</inkml:trace>
  <inkml:trace contextRef="#ctx0" brushRef="#br0" timeOffset="97329.5551">12902 6814 0,'20'0'47,"0"0"-31,-20 0-16,40 0 15,-20-21 1,1 21-16,-21 0 16,40 0-1,0 0 1,-40 0-1</inkml:trace>
  <inkml:trace contextRef="#ctx0" brushRef="#br0" timeOffset="98370.7562">13345 6814 0,'0'40'31,"0"0"-15,0-40-16,0 40 16,0 1-16,0-41 15,0 40-15,0-20 16,0-20-16,40 20 15,-40-20-15,21 41 16,-1-41 0,-20 0-16,40 20 15,-20-20 1,-40 0 93,-20 0-93,-1 0-16,1 0 16,20 0-16,0 0 15,-21 0 1,41 0-1,0-20 48,0-21-32,0 41-15,41 0-16,-1-20 15,0 0-15,1-20 16,-41 20 0,40 20-16,-20-21 15,-20-19 1,0 40 0,0-20-1,0 0-15,0-20 16,0 40-1,-20-21 1,-20 21 0,40 0-1,-20 0 1</inkml:trace>
  <inkml:trace contextRef="#ctx0" brushRef="#br0" timeOffset="99314.3071">13547 6793 0,'20'0'47,"0"0"-31,-20-20-1,40 20-15,-20-40 16,1 40-16,19 0 16,-20 0-1,0-20 1,-20 20-1,0 20 32,0-20-31,0 40 0,0-20-16,0 1 15,0-21 1,-20 0-1,20 40-15,0-20 32,0 0-32,20-20 15,-20 0-15,61 40 16,-41-40-16,-20 21 16,0-21-16,40 20 15,-20-20 1,-20 0-1,0 40 1,0-20 15,0 0-15,0-20 0,0 41-1,-20-41 1,20 20-16,-40-20 15,40 0 1,-20 0-16,0 0 16,-21 0-16,1 0 15,-21 0-15,-19 0 16,19 0-16,21 0 16,0 0-16,40 0 15</inkml:trace>
  <inkml:trace contextRef="#ctx0" brushRef="#br0" timeOffset="100193.7681">12519 7580 0</inkml:trace>
  <inkml:trace contextRef="#ctx0" brushRef="#br0" timeOffset="100609.5761">12579 7821 0,'0'0'0,"0"21"63,0-1-48,0-20 17</inkml:trace>
  <inkml:trace contextRef="#ctx0" brushRef="#br0" timeOffset="100970.0859">12579 8184 0,'0'41'31,"0"-21"16,0 0-16</inkml:trace>
  <inkml:trace contextRef="#ctx0" brushRef="#br0" timeOffset="101346.5206">12599 8668 0,'0'40'15,"0"-19"79</inkml:trace>
  <inkml:trace contextRef="#ctx0" brushRef="#br0" timeOffset="101649.8254">12619 9051 0,'0'20'63</inkml:trace>
  <inkml:trace contextRef="#ctx0" brushRef="#br0" timeOffset="102025.4434">12660 9394 0</inkml:trace>
  <inkml:trace contextRef="#ctx0" brushRef="#br0" timeOffset="102426.5523">12660 9757 0,'0'0'0</inkml:trace>
  <inkml:trace contextRef="#ctx0" brushRef="#br0" timeOffset="102753.7933">12660 9878 0,'0'0'0,"0"40"125,0-20-125,0 0 16</inkml:trace>
  <inkml:trace contextRef="#ctx0" brushRef="#br0" timeOffset="103107.3176">12660 10281 0</inkml:trace>
  <inkml:trace contextRef="#ctx0" brushRef="#br0" timeOffset="103474.8547">12619 10684 0</inkml:trace>
  <inkml:trace contextRef="#ctx0" brushRef="#br0" timeOffset="103793.9489">12781 10906 0</inkml:trace>
  <inkml:trace contextRef="#ctx0" brushRef="#br0" timeOffset="119450.4981">9777 11631 0,'20'0'109,"-20"-20"-93,0 20 0,0-40-16,40 40 15,-19 0-15,-1 0 16,-20-20-16,40 0 15,-20 20-15,0-41 16,-20 41-16,41 0 16,-21 0 15,-20-20 0,20 20-31,-20 0 16,0 20 46,0 41-46,0-41-16,0-20 16,0 40-16,0-20 31,0 1 0,0-21 0,0 0-31,0 40 16,40-20-16,-19 0 16,-1-20-16,-20 0 15,0 41-15,0-41 16,0 40-16,0-40 15,0 40-15,40-20 16,-40 1-16,0-21 16,0 40-1,-40-40 17,20 0-17,-1 0-15,-39 0 16,-1 0-16,-19 0 15,60 0-15,-41-40 16,-19 19-16,59 1 16,1-20-16,20 40 31</inkml:trace>
  <inkml:trace contextRef="#ctx0" brushRef="#br0" timeOffset="120609.7397">10442 11571 0,'-20'0'47,"-40"0"-16,60 0-31,0 0 16,-41 40-16,1-40 15,40 20 1,0 1-16,0-21 16,-20 0-16,20 40 15,-20-20-15,20 0 31,0-20-31,-41 41 16,41-21 31,0 0-31,0-20-1,41 0 1,-41 40-16,20-40 15,0 20-15,-20 1 16,40-21-16,-20 0 16,1 0-1,-21 0-15,40 0 16,-20 0 0,0 0-16,-20 0 31,41 0-16,-41-21-15,20 21 16,-20-20-16,0-20 16,0 40 15,0-20-15,-20 20 15,-21 0-16,41 0 1,-40 0-16,0 0 16,40 0-1,-41 0-15,1 0 16,40 20-16,-20-20 16,0 0-16,-21 0 15</inkml:trace>
  <inkml:trace contextRef="#ctx0" brushRef="#br0" timeOffset="121074.087">10684 11894 0</inkml:trace>
  <inkml:trace contextRef="#ctx0" brushRef="#br0" timeOffset="122331.2676">11632 11712 0,'0'-20'78,"20"-20"-78,-20 40 16,60-21-16,-40 1 16,-20-20-16,61 40 15,-41-20-15,-20 0 16,40-21-16,-20 41 16,-20 0-16,21-20 15,-21 0-15,0 20 16,0-40-1,40 40 17,-40 60 93,0 1-125,0-41 15,-40 40-15,40-19 16,0 39-16,0-19 16,-21-1-16,21-19 15,0-1-15,0 0 16,0-40-16,0 40 15</inkml:trace>
  <inkml:trace contextRef="#ctx0" brushRef="#br0" timeOffset="123554.4726">12216 11490 0,'0'0'31,"0"41"-15,0-21 0,0 0-16,-20-20 15,20 40-15,0-20 16,0 1 0,-20-21-16,20 40 31,0-20-16,0 0 1,0-20 0,0 41-1,40-41 1,-40 0-16,61 20 16,-1-20-16,-40 0 15,41 0-15,-21 0 16,0 0-16,1 0 15,-41 0-15,40 0 32,-40 20 93,0-20-125,-40 60 15,40-39-15,0 19 16,0-20-16,0 0 16,0 20 15,0-19 31,0-1-46,0-20 0,0 40-16</inkml:trace>
  <inkml:trace contextRef="#ctx0" brushRef="#br0" timeOffset="124443.2749">13103 11490 0,'0'41'15,"0"-41"-15,0 20 16,-20 0-16,20 40 16,0-39-1,0 19 1,0-20-16,0 0 47,20-20-32,-20 0 1,0 0-16,40 0 16,-19 41-16,-1-1 15,20-40-15,0 40 16,1-20-16,-41 1 16,20 19-16,0-40 15,-20 20-15,0 0 16,0-20-16,0 0 31,0 0 16,-20 0-47,0 0 16,-21 40-16,1-40 15,0 0-15,20 0 16,-41 0-16,41 0 15,-40 0-15,60 21 16,-41-21-16,1 0 16,20 0-1,0 0-15</inkml:trace>
  <inkml:trace contextRef="#ctx0" brushRef="#br0" timeOffset="125090.1654">13103 11551 0,'40'0'0,"1"0"31,-41 0-15,40 0 0,-20 0-16,0 0 15,-20 0 1,41 0 15</inkml:trace>
  <inkml:trace contextRef="#ctx0" brushRef="#br0" timeOffset="126274.6033">13547 11531 0,'0'40'31,"0"-40"-15,0 40-16,0 1 16,0-41-16,0 60 15,-41-40-15,41 21 16,0-1-16,0 20 16,0-39-1,41 19-15,-21-40 16,0 20-1,-20 0 17,40-20-17,-20 0-15,-20 0 63,0 40-48,0-19 1,-20-1 15,-20-20-15,40 0-16,0 0 16,-20 0-16,-41 0 15,41 0-15,0 0 16,-20 0-16,20 0 15,-1 0-15,-19 0 16,40-20-16,0-1 63,0-19-48,0 40 1,0 0-1,40-20-15,1 0 16,-1-20-16,0 19 16,1 21-16,-1-60 15,0 60-15,-40-20 16,20 20-16,-20-20 16,21-21-16,-21 41 15,0-20 16,0 0-31,0-20 16,0 40 0,0-21-1,0 21 1,-21 0 0,1-20-1,-20 20-15,40-40 16,-20 40-1,0 0 1</inkml:trace>
  <inkml:trace contextRef="#ctx0" brushRef="#br0" timeOffset="127323.3372">13910 11652 0,'0'0'110,"0"0"-95,40-21 1,-40 1-16,40-20 16,-40 40-16,40 0 31,-40 0-16,0 40 64,0-20-64,0 1 1,0-21-16,-40 40 15,40-20-15,0 0 16,0-20-16,0 41 16,0-21-16,0 0 15,0-20 1,0 40-16,0-20 16,61 1-16,-41-21 15,20 40-15,0-40 16,-40 40-1,41-40-15,-1 40 16,-40-19-16,40-1 16,-40-20-16,21 40 15,-21-20 1,0 0 0,0-20 30,-21 0-46,-19 0 16,0 0-16,-1 0 16,-39 0-16,39 0 15,1 0-15,-40 41 16,59-41-16,1 0 16,-20 0-16</inkml:trace>
  <inkml:trace contextRef="#ctx0" brushRef="#br0" timeOffset="129209.7855">8225 12680 0,'20'0'125,"0"0"-125,41 0 16,-1 0-16,-20 0 16,41 0-16,0 0 15,-1 0-15,1 20 16,40-20-16,-41 0 15,-39 0-15,39 40 16,-19-40-16,20 0 16,19 0-16,-19 0 15,0 0-15,-1 20 16,61-20-16,-40 0 16,20 0-16,-20 21 15,0-21 1,-21 0-16,82 0 0,-82 0 15,81 0-15,1 0 16,-21 0 0,0 0-16,40 0 15,-19 40-15,19-40 16,-20 20-16,41-20 16,-21 0-16,-19 0 15,19 0-15,-20 0 16,61 0-16,-40 0 15,19 0-15,1 0 16,40 0-16,-41 0 16,1 0-16,-1 0 15,-39 20-15,19-20 16,-20 0-16,-20 0 16,21 0-16,-41 0 15,40 0-15,0 0 16,-20 0-16,0 0 15,-20 0-15,41 40 16,-21-40-16,-40 41 16,-21-41-16,1 0 15,-41 0-15,0 0 16,41 0-16,-81 0 16,40 0-16,-19 0 15</inkml:trace>
  <inkml:trace contextRef="#ctx0" brushRef="#br0" timeOffset="131811.7478">9394 13103 0,'0'0'46,"-20"0"-30,0 0-16,-21 0 16,21 0-16,-40 0 15,40 0-15,-41 40 16,21-40-16,-1 0 16,21 0-16,0 0 15,-20 0-15,-1 0 16,1 0-1,20 0-15,0 0 32,-20 0-1,19 21-31,1-21 16,-20 0 15,40 20 16,-20-20-47,20 0 109,0 40-93,0-20-1,20-20-15,-20 20 16,60-20-16,-39 41 16,39-21-1,-40-20-15,-20 20 16,40-20-16,-19 0 15,-1 0 17,-20 0-1,40 0-15,-40 40-16,20-40 15,0 20 1,-20-20-1,0 21 79,0-21-63,0 40-15,-20-40 0,0 0-1,20 20-15,-40-20 16,40 0-16,0 20 16,-20-20-1,-1 0 1,-19 41 15,40-21-15,0-20-16,-20 0 15,20 20-15,-20-20 16,-20 40-16,40-40 16,0 20-16,-21 0 15,1-20-15,20 0 16,-40 41-1,40-21-15,-20 0 16,20-20 0,0 40 15,0-19-15,0-1 30,-20-20-30,-21 0 0,41 40 31,0-20-1,41-20-30,-21 20-16,40-20 16,21 0-16,-41 0 15,41 0-15,-1 0 16,1 0-16,-20 0 16,19 0-16,-19 0 15,-21 0-15,20 0 16,-39 0-16,19 0 15,0 0-15,1 0 16,-21 0-16,0 0 16,40 0-16,-39 0 15,19 0 1</inkml:trace>
  <inkml:trace contextRef="#ctx0" brushRef="#br0" timeOffset="175987.8414">13486 2338 0</inkml:trace>
  <inkml:trace contextRef="#ctx0" brushRef="#br0" timeOffset="177132.4954">14030 2459 0,'21'-20'78,"-1"0"-78,-20-20 16,60 19-16,-40-39 16,-20 60-16,61-40 15,-61-1-15,20 41 16,-20 0 0,40 0-1,-19 0 1,-21-20-1,0 40 110,0 41-125,0-41 16,0 40-16,0 1 16,0-41-16,0 0 15,0 41-15,0-41 16</inkml:trace>
  <inkml:trace contextRef="#ctx0" brushRef="#br0" timeOffset="177996.2668">14555 2298 0,'0'0'110,"0"-20"-110,40 0 15,-20-21 1,0 41-16,-20-20 16,41 20-1,-21-20-15,0 40 63,-20 0-48,0 21 1,40-21-16,-40 40 16,0-40-16,0 1 15,0 59-15,-40-80 16,40 41-16,0-21 15,-20 0-15,0-20 16,-21 0 0,41 0-1,41 0 126,-21 0-125,0 0-1,-20 0 16,40 0-15,-20 0 0</inkml:trace>
  <inkml:trace contextRef="#ctx0" brushRef="#br0" timeOffset="178820.9334">13728 2439 0</inkml:trace>
  <inkml:trace contextRef="#ctx0" brushRef="#br0" timeOffset="179788.4982">13748 3487 0</inkml:trace>
  <inkml:trace contextRef="#ctx0" brushRef="#br0" timeOffset="180756.3195">14212 3467 0,'20'0'62,"-20"0"-46,61-40-1,-41 20-15,20-41 16,-20 61-16,0-20 16,-20 20-1,61-20-15,-61-20 16,20 40-16,20 0 15,-40 0 110,0 80-125,0-80 16,0 81-16,0-21 16,0-40-16,0 21 15,0-21-15,20 40 16,-20-19-16,0-41 16,0 40-1,0-20-15,21-20 63,-21 0-32</inkml:trace>
  <inkml:trace contextRef="#ctx0" brushRef="#br0" timeOffset="181860.6927">14797 3427 0,'40'0'125,"-20"0"-125,0-20 15,-20 0-15,40 20 16,-19 0-1,-21-41-15,20 41 16,-20 0 31,40 41 0,-20-1-32,0-40-15,-20 60 16,0-40-16,0 41 16,0-41-1,0-20 1,0 40-16,0-19 16,0-21-1,-20 20-15,0-20 16,-20 40-16,20-40 15,-1 20-15,-19-20 16,20 20-16,0-20 16,-20 0-1,80 0 63,-20 0-78,0 0 16,-20 0-16,61 0 16,-41 41-16,60-21 15,-80-20 1,81 0-16,-20 20 16,-41-20-16,20 0 15,-20 0-15</inkml:trace>
  <inkml:trace contextRef="#ctx0" brushRef="#br0" timeOffset="186179.5883">14111 5523 0</inkml:trace>
  <inkml:trace contextRef="#ctx0" brushRef="#br0" timeOffset="186853.0272">14595 5564 0,'0'-41'94,"20"21"-94,0-40 15,-20 60-15,41-20 16,-21-1-16,0-19 16,-20 40-16,0-20 15,40 20 1,-40 20 62,0 20-78,0-19 16,0 39-16,0-40 15,0 0 1,0 21-16,0-21 16,0 0-1,0-20-15</inkml:trace>
  <inkml:trace contextRef="#ctx0" brushRef="#br0" timeOffset="187684.0989">14998 5443 0,'0'0'78,"20"0"-78,-20-20 16,20 20-16,21-61 15,-21 61-15,0-20 16,41 0-16,-41-21 16,20 41-1,-40 41 48,0-1-63,0 0 15,0 1 1,0 19-16,0-40 16,-40 41-16,40-41 15,-20-20-15,-1 60 16,-19-39-16,40-21 16,0 0-1,-20 0-15,0 0 16,20 40 46,20-40-30,0 0-32,41 0 15,-1 0-15,-20 0 16,81 0-16,-40 0 15,0 20-15,-1-20 16,-40 0-16,1 0 16,-1 0-16,-40 20 62,0-20-46</inkml:trace>
  <inkml:trace contextRef="#ctx0" brushRef="#br0" timeOffset="206245.4898">10724 13305 0,'0'-41'125,"21"41"-109,-21-20-1,20 0 1,20 20-16,-40-40 16,40 40-16,-40-20 15,41 20 1,-21-21-16,0 21 16,-20 0 109,40 0-125,-40 21 78,0-1-63,0-20-15,0 40 16,0-20-16,-40 0 16,40-20 77,0 41-93,40-21 32,1 0-32,-1-20 15,0 40-15,-40-20 16,61-20-16,-41 0 15,-20 21-15,0-21 16,0 40-16,0-20 16,0 0-1,0-20 1,0 41 0,0-21-1,-20-20-15,20 20 16,-61-20-16,61 40 15,-20-40-15,0 0 16,-20 20-16,40-20 16,-20 20-16,-1-20 15,-19 0-15,0 0 16,-1 0-16,1 0 16,-20 0-16,-1 41 15,41-41-15,-41 0 16,41 0-1,0 0-15,-20 0 32,40 0-17,-20 0 1</inkml:trace>
  <inkml:trace contextRef="#ctx0" brushRef="#br0" timeOffset="207325.7161">11571 13466 0,'0'0'47,"40"0"-32,-19-40 1,-1 19-16,20-39 16,0 40-16,21 0 15,-1-21-15,-40 41 16,1-20-16,-21 0 16,40 20-16,-20-40 15,0 40 1,-20 0-1,0 0 110,0 60-109,0-40-16,0 21 16,0-1-16,-20 20 15,0-39-15,20 39 16,-40-40-16,40 41 16,0-41-16,0-20 15,0 40-15,0-20 16,0 0-16,0 21 15,0-21-15,0 0 16,0-20 0,0 40-16,0-40 15</inkml:trace>
  <inkml:trace contextRef="#ctx0" brushRef="#br0" timeOffset="208389.4894">12277 13345 0,'20'0'62,"-20"0"-62,40-20 16,-40 0-16,20-21 15,0 41-15,-20 0 16,0 0-16,0-20 16,41 20-1,-21 0 17,0 0-1,-20 0-31,0 20 15,0-20 1,0 41-16,0-21 16,0 0-16,0 20 15,0-20-15,0 1 16,0 39-16,-40-40 16,-1 21-16,1-21 15,0 0-15,40-20 16,-40 40-16,-1-40 15,41 0-15,-20 0 16,20 20 31,-20-20-47,20 20 62,40-20-30,-40 0-32,0 41 15,61-21-15,-41-20 16,-20 0-16,40 0 16,-20 0-16,0 0 15,21 0 1,-1 0-1,-40 0-15,40 0 16,-19 0 0,-1 0-1,-20 0 17,40 0-1,-20 0 0,0 0-15,-20 0 15</inkml:trace>
  <inkml:trace contextRef="#ctx0" brushRef="#br0" timeOffset="209460.5184">13103 13184 0,'0'40'62,"0"-20"-46,0 0-16,-40-20 16,0 61-16,19-1 15,1-19-15,-20-1 16,0-20-16,-1 0 15,41 21-15,0-41 16,0 20 0,0 0-16,-20-20 15,20 0 1,0 40 0,20-20-1,21-20 1,-41 20-1,40-20-15,0 0 16,-20 0 0,41 0-16,-41 0 15,0 0-15,61 0 16,-81 0-16,60 0 16,-40 0-16,41 0 15,-61 0 95,0 41-95,0-21-15,0 0 16,0-20-16,0 40 15,0-19-15,0-1 16,0 40-16,-20-40 16,-21 21-16,41-1 15,41-40 32,-21 0-31,0 0-1,41-20 1</inkml:trace>
  <inkml:trace contextRef="#ctx0" brushRef="#br0" timeOffset="210588.0762">14595 13305 0,'-40'-41'62,"40"41"-46,-41 0-16,1-20 15,20 0-15,-41-20 16,41 40-16,-40 0 16,40 0-16,-1 0 15,-19 0-15,0 0 16,-1 0 0,1 0-1,40 40 1,0-20-16,0 41 15,0-21-15,0-40 16,0 60 0,0-39-1,0-21-15,20 0 16,-20 40-16,20-40 16,-20 0-16,41 0 15,-21 0 1,0 0-16,-20 0 15,40 0-15,-19-40 16,-1 40-16,-20 0 16,40 0-16,-20-21 15,0 21-15,-20-20 16,0-20-16,41 40 78,-41 40-62,0-20-16,0 1 15,20 39-15,-20-40 16,0 41-16,0-41 16,0 20-16,0 0 15,0 1 1,-20-1-16,20 21 15,0-41-15,0 40 16,0-40-16,0-20 16,20 0 77,0 0-77</inkml:trace>
  <inkml:trace contextRef="#ctx0" brushRef="#br0" timeOffset="211684.8037">14676 13486 0,'0'-20'32,"0"-20"-32,0 40 15,0-21 1,20 1-1,0-20-15,-20 40 16,0-20-16,0 0 16,40-21-16,-20 41 15,1 0 48,-21 0-63,60 41 15,-40-21-15,20 0 16,1 20 0,-41-20-16,0 1 15,40-21-15,-20 0 16,-20 40-16,0-20 16,0 0-16,0 21 15,0-1 1,-20-40-16,-20 60 15,40-40-15,-41 41 16,1-41-16,20 41 16,-40-41-16,60-20 15,-21 40 32,1-20-47,-20 0 31,40-20-31,60 0 110,-39 0-110,39 0 15,-40 0-15,41 0 16,-1 0-16,-20 0 16,-40 0-16,61 0 15,-41 0-15,41 0 16,-41-20 0,-20 20-1,40 0 1,-20 0 31,0 0-16,-20 0-15,41 0 15</inkml:trace>
  <inkml:trace contextRef="#ctx0" brushRef="#br0" timeOffset="212676.8115">15603 13426 0,'-20'0'63,"0"0"-48,-21 0 1,41 40-16,-20-20 15,20 0-15,-20-20 16,20 61 0,-40-41-16,40-20 15,0 60-15,0-40 16,0 21 0,0-21-16,0 0 15,40-20-15,-40 40 16,20-19-1,0-21 1,-20 20 0,0-20-1,41 0 1,-21 0 0,0 0 15,-20 0-16,40-20-15,-40-1 16,40-19-16,-40 20 16,0 0-16,0-21 15,41 41-15,-41-20 16,0 0 0,0-20-1,0 40 1,0-20-1,0 0-15,0-21 16,0 21 0,0 0-16,-41 20 15,41 0 17,-20 0 30,0 0-46,-20 0-16,40 0 15</inkml:trace>
  <inkml:trace contextRef="#ctx0" brushRef="#br0" timeOffset="314919.73">17357 2016 0,'0'40'141,"0"0"-141,0 1 16,0-1-16,0-20 15,0 0-15,0 41 16,0-41-16,20-20 16,-20 60-16,60-60 15,-40 21-15,-20 19 16,81-20-16,-81 0 15,81-20 1,-21 0-16,1 41 16,-41-21-16,40-20 15,-40 0-15,1 0 16,-21 0 0,0-20-1,40-21 1,-40 21-16,0-40 15,0 39-15,0-59 16,0-1-16,0 21 16,0 19-16,-40-19 15,40-1-15,0 61 16,0-20-16,0 0 16,-21-20-16,1 40 15,-20 0-15,20-20 16,0 20-16,-21 0 15,1-21-15,0 21 16,20 0-16,-41 0 16,61 0-1,-20 0-15,-41 0 16,41 21 0,-40-1-1,40-20-15,-41 0 16,61 0-16,-20 40 15,-40-20-15,60 0 16,0-20-16,-21 41 16,21-21-16,0 0 15,0-20 1,0 40-16</inkml:trace>
  <inkml:trace contextRef="#ctx0" brushRef="#br0" timeOffset="315654.7153">18143 2056 0,'0'81'125,"0"-41"-110,0 0-15,0 21 16,0-41-16,-40 20 15,40 1 1,0-1-16,0 0 16,0-40-16,0 41 15,0-1-15,0-40 16,0 0 109,0-40-109</inkml:trace>
  <inkml:trace contextRef="#ctx0" brushRef="#br0" timeOffset="316631.8026">18103 1895 0,'0'0'93,"40"0"-93,0 0 16,-40 0 0,61 0-16,-41 0 15,20 0-15,-20 0 16,0 0 0,21 0-1,-21 0-15,0 0 16,-20 0-1,40 60-15,-19-40 16,-1-20-16,-20 41 16,0-1-16,40-40 15,-40 40-15,0-19 16,20-1-16,-20-20 16,0 40-16,0-20 15,0 0 1,0-20-16,0 61 15,-20-41 1,-20-20-16,20 60 16,-1-39-16,-19-21 15,20 40-15,-41-20 16,61 0-16,-20-20 16,-40 0-16,40 0 15,20 41-15,-61-21 16,41 0-16,0-20 15,-20 0 1,40 0-16,-21 40 16,1-20-16,-20-20 15,40 0 1,0 21 0</inkml:trace>
  <inkml:trace contextRef="#ctx0" brushRef="#br0" timeOffset="317367.443">18707 2016 0,'20'0'15,"1"0"1,-21 20 15,0 0-15,0 20-16,0 1 15,0 19-15,0 1 16,0-21-16,0 0 16,0 1-16,0-1 15,0 0 1,0 1-16,0-21 16,0 0-16,0 20 15,0-20 1,0-80 156</inkml:trace>
  <inkml:trace contextRef="#ctx0" brushRef="#br0" timeOffset="318358.7514">18707 1895 0,'20'0'93,"1"0"-77,19 0-16,-20 0 16,0 0-1,-20-20-15,41 20 16,-21 0 0,0 0-1,20 0 1,1 0-1,-41 0-15,60 0 16,-40 0 0,-20 0 15,40 0-15,-40 20 30,0-20-30,0 40-16,0-20 16,0 0-16,-40-20 15,40 61 1,-20-61-16,0 20 16,-20 41-16,19-61 15,-39 20-15,40 20 16,-41 0-16,61-40 15,-80 61-15,80-61 16,-41 20-16,1-20 16,40 0 62</inkml:trace>
  <inkml:trace contextRef="#ctx0" brushRef="#br0" timeOffset="319343.1475">18949 2822 0,'0'40'125,"0"1"-109,0-1-16,0 41 15,0-81 1,0 80-16,0-80 16,0 61-16,0-41 15,0 20 1,0-20-16,0 1 15,20-21 126</inkml:trace>
  <inkml:trace contextRef="#ctx0" brushRef="#br0" timeOffset="320584.5232">18869 2822 0,'0'-40'31,"20"40"1,0 0-32,-20 0 15,40 0-15,-20-20 16,1 20-16,-21 0 16,40 0-1,-20 0-15,0 0 16,-20 0 15,40 0-31,-40 20 16,21-20-1,-1 0-15,-20 40 16,0-20 0,0 0-1,0-20 1,0 41 15,0-21-15,0-20-1,-20 20 1,-1-20-16,-19 40 16,40-40-16,-20 21 15,0-21 1,20 20-16,-40-20 15,40 0 1,-21 0 0,21 0 77,0 40-61,21-20-17,-21-20-15,40 20 16,-20-20-16,0 0 16,-20 0-16,40 0 15,-19 0-15,-1 0 16,-20 0-1,0 41-15,40-41 16,-20 0-16,0 0 16,-20 0 15,0 20-31,41-20 16,-21 0 62,-20 20-63,20-20 1</inkml:trace>
  <inkml:trace contextRef="#ctx0" brushRef="#br0" timeOffset="321359.7407">19312 2782 0,'0'60'46,"0"-40"-46,0-20 16,-20 61-16,20-41 16,-20 20-16,20 1 15,0-41-15,0 60 16,-41-40-16,41 41 16,0-41-1,0-20 1,0 40-1,41-40 1,-21 0-16,0 0 31,-20 0-15,61 0 0,-41 0-16,20 0 15,-20 0 1,0 0-1,-20 0 1,41 0 0,-41-40-1,20 40-15,0 0 16</inkml:trace>
  <inkml:trace contextRef="#ctx0" brushRef="#br0" timeOffset="321904.1448">19312 3024 0,'0'0'78,"0"-20"-78,40 20 16,1 0-16,-41 0 15,40-21 1,-20 21 0,0 0 46,-20 0-46,0-40-1</inkml:trace>
  <inkml:trace contextRef="#ctx0" brushRef="#br0" timeOffset="322632.1989">19352 2782 0,'0'0'79,"41"0"-79,-41 0 15,60 0-15,1 0 16,-21 0-1,0-20 1,-20 20 31,1 0-16</inkml:trace>
  <inkml:trace contextRef="#ctx0" brushRef="#br0" timeOffset="323272.0138">19756 2862 0,'0'41'47,"0"-21"-32,0 0-15,-41 41 16,41-41-16,0 20 16,0 0-16,0 1 15,0-21 1,0 0-16,0-20 15,0 40 1</inkml:trace>
  <inkml:trace contextRef="#ctx0" brushRef="#br0" timeOffset="324151.692">19695 2923 0,'0'-20'0,"0"-21"15,0 21 1,20-40-1,-20 60-15,0-20 16,0-1 0,41 21 77,-21 0-77,0 0 0,-20 0 15,40 21-15,-20-1-1,-20-20 1,0 40-1,21-20 1,-21 0-16,0-20 16,0 0-16,0 41 15,0-21 1,0-20 109,-21 20-109,1-20-16,-20 0 15,40 0 16,-20 0 32</inkml:trace>
  <inkml:trace contextRef="#ctx0" brushRef="#br0" timeOffset="324831.9879">19957 3185 0</inkml:trace>
  <inkml:trace contextRef="#ctx0" brushRef="#br0" timeOffset="325976.1562">20421 1734 0,'-20'1007'16,"20"-966"0,0-41-16,-41 40 15,41 0-15,0 21 16,0-41-1,0 20-15,0-19 16,-20-1-16,20 20 16,0-20-16,0 0 15,0-20-15,0 41 16,0-21 0,0 0-1,0-20 1,0 40-1,0-80 48,0 20-47,0-41-16,0 21 15,0 0-15,0-41 16,0 41-16,0-1 15,20 1-15,-20 0 16,41-1-16,-41 1 16,0 40-16,20-20 15,0 20 126,-20-20-110</inkml:trace>
  <inkml:trace contextRef="#ctx0" brushRef="#br0" timeOffset="326543.8789">20441 2661 0,'40'20'16,"-40"0"-16,20-20 15,1 0-15,-21 61 16,0-41-16,40-20 16,-20 40-16,-20-20 15,20 0-15,-20 21 16,41-41-16,-41 40 15,0 0-15,20-40 16,0 41-16,-20-1 16,0-20-1,0 0-15,40-20 16,-40 0-16,20 61 16,0-41-1</inkml:trace>
  <inkml:trace contextRef="#ctx0" brushRef="#br0" timeOffset="327160.1862">20280 3004 0,'40'0'63,"0"0"-48,-40 0-15,61 0 16,-41 0-16,20 0 15,-20 0-15,1 0 16,-21 0-16,40 0 16,-20 0 31</inkml:trace>
  <inkml:trace contextRef="#ctx0" brushRef="#br0" timeOffset="328272.4344">20602 2036 0,'0'0'78,"41"0"-63,-21 0-15,0 0 16,-20 0 0,40 0-16,-20 0 15,0 0 1,-20 0-16,41 0 15,-1 0 1,-40 0 0,40 0 31</inkml:trace>
  <inkml:trace contextRef="#ctx0" brushRef="#br0" timeOffset="329104.4257">20683 2258 0,'0'20'78,"40"-20"-78,0 0 16,21 0-16,-41 0 15,41 0-15,-1 0 16,-20 0-16,-40 0 31,41 0 1,-41 20-17,20-20 1,0 0-1,-20 0 1</inkml:trace>
  <inkml:trace contextRef="#ctx0" brushRef="#br0" timeOffset="453147.3407">21207 2137 0,'20'-20'125,"0"20"-109,-20 0-1,41 0 1,-21 0-16,0 0 16,20 0-1,-20 0-15,41 0 16,-21-21-16,41 21 16,-21 0-16,21-40 15,0 40-15,-21 0 16,-20 0-16,41 0 15,-21 0-15,-39-20 16,39 20-16,1 0 16,-41 0-16,0 0 15,20 0-15,1 0 16,39 0-16,-39 0 16,-1 0-16,40 0 15,-19 0-15,20 0 16,-1 0-16,-19 0 15,39 0-15,-39-20 16,-21 20-16,41-41 16,-21 41-16,-39 0 15,19 0 1,-20 0-16,0 0 31,-20 0-15,40 0-1,-19 0 1,-1 0 0,-20 0 15,40 0-15,-20 0 15,0 0-16,-20 0 1,41 0 0,-21 0-1,0 0 1,-20 0-16,40 0 16,-19 0-16,-1 0 15,40 0 1,-40 0-16,21 0 31,-21 0-31,0 0 16,20 0-1,1 0 1,-41 0-16,40 0 16,0 0-16,-40 0 15,81 0-15,-41 0 16,-20 0-16,1 0 15,59 0-15,-80 0 16,81 0-16,-81 0 16,40 0-16,0 0 15,-40 0 1,41 0-16</inkml:trace>
  <inkml:trace contextRef="#ctx0" brushRef="#br0" timeOffset="455131.157">21167 1713 0,'0'-20'31,"0"-20"-16,0 40 1,0-20-16,0 0 16,40-21-1,-20 21-15,-20 0 16,20-20-16,-20 19 16,61 1-16,-41-20 15,-20 40 1,0 0-1,0 0 79,0 40-63,40-20-31,-20-20 16,1 21-16,-21-21 47,0 40-31,0-20-1,0 0-15,0 21 31,0-21-15,0 0 15,0-20-15,0 0 0,0 40-1,0-20 16,0 1-15,0-21 47,0 0-63,-21 0 15,1 0 16,-20 0-15,40 0 0</inkml:trace>
  <inkml:trace contextRef="#ctx0" brushRef="#br0" timeOffset="456242.2559">21388 1734 0,'21'0'78,"-21"0"-62,40 0-1,-20 0 1,0 40 0,-20-20-1,0-20 1,0 20-16,0-20 31,0 40-31,0-19 31,0-21-15,0 20-16,-20-20 16,-40 0-16,60 0 15,-41 0-15,1 40 16,20-40-16,0 0 15,-21 0-15,41 0 16,-20 0 15,20-40 79</inkml:trace>
  <inkml:trace contextRef="#ctx0" brushRef="#br0" timeOffset="457098.9261">21731 1492 0,'0'0'15,"0"0"1,-20 40 0,20-20-1,0 0-15,0-20 16,-20 41-16,20-21 16,0 0-1,0-20-15,0 40 16,0-20-1,20-20 1,0 0-16,-20 21 31,40-21-31,-19 0 16,-21 0 0,20 40-1,-20-20 48,-20-20-16,-1 0-32,-19 0-15,40 0 16,-20 0-16,0 0 15,-21 0 1,41 0-16,-20 0 31,20-20 63</inkml:trace>
  <inkml:trace contextRef="#ctx0" brushRef="#br0" timeOffset="457596.3353">21792 1532 0,'20'-40'47,"-20"40"-32,40 0 1,0 0-16,-40 0 15,41 0 1,-41-21 0,0 42 77</inkml:trace>
  <inkml:trace contextRef="#ctx0" brushRef="#br0" timeOffset="458267.3881">21933 1653 0,'0'0'0,"0"0"15,0 40 1,0-20-1,0 1 1,0-21 0,0 40-16,0-20 15,40-20 79,-40 0-78,40-20-1,-20 20-15,-20-40 16,21 40-16,-21-21 16,0 1-1,0-20 1,0 20-1,-21 20 48,1 0-32,-20 0 32</inkml:trace>
  <inkml:trace contextRef="#ctx0" brushRef="#br0" timeOffset="459107.6457">22013 1633 0,'0'20'94,"0"-20"-79,0 40-15,0 1 16,0-41 0,0 40-16,0-20 15,0 0 1,0-20-1,20 0-15,1 0 16,-21 0 15,40 0-31,-20 0 32,0 0-17,-20 0 16,41 0-31,-21-20 16,-20 0 0,0-20-16,20 40 15,-20 0-15,0-41 16,0 1 0,0 40 15,-20 0 0,0 0-31,20 0 16,-41 0-16,21 0 15,0 40 1,-20-40-16</inkml:trace>
  <inkml:trace contextRef="#ctx0" brushRef="#br0" timeOffset="459875.3126">22296 1693 0,'0'20'94,"0"1"-94,0-21 31,0 40-31,0-40 16,40 0-1,-40 20 1,20-20 0,0 0 15,-20 0 0,0-20-15,0-20-1,0 40 1,0-21-16,0 1 16,0 20 46,-20 0-62,0 0 16,-20 0-16,40 0 31,-21 0-15</inkml:trace>
  <inkml:trace contextRef="#ctx0" brushRef="#br0" timeOffset="460619.8194">22336 1693 0,'20'0'31,"0"0"1,-20 0-17,0 20 1,41 1-1,-21-21-15,0 0 32,-20 0-32,0 0 15,40 0 32,-20 0-31,0 0-1,-20-21 1,0 1 0,0 20-1,0-40-15,0 40 78,-20 0-62,0 0-16,-20 0 31,40 0 1,-20 0-17,20 40 1,-20-40-1</inkml:trace>
  <inkml:trace contextRef="#ctx0" brushRef="#br0" timeOffset="461507.6625">22537 1653 0,'0'40'47,"41"-20"-47,-41 1 15,0-21 1,20 0-16,-20 40 16,20-40-16,-20 0 31,40 0 16,-19 0-47,-21-40 15,20 40 1,-20-21-16,40 1 16,-40-20-1,0 40 1,0-20 15,-40 20 16,40 0-31,-41 20-1,1-20-15,40 0 16,-20 0 31</inkml:trace>
  <inkml:trace contextRef="#ctx0" brushRef="#br0" timeOffset="463003.4259">22941 1653 0,'40'0'94,"0"0"-79,-40 0 1,41 0-16,-1 0 15,0 0 1,-20 0 0,1 0-16</inkml:trace>
  <inkml:trace contextRef="#ctx0" brushRef="#br0" timeOffset="464115.5002">23384 1532 0,'0'20'94,"0"0"-94,0-20 15,-40 0 1,40 41-16,0-21 31,40 0-15,-20-20 15,0 0-31,-20 0 16,41 0-1,-21 40-15,0-40 31,-20 0-15,0 20 0,40 1-1,-40-21 79,-40 40-78,40-40-1,-20 0 32,0 0-47,-21 0 16,41 0 31,-20 0-32,0 0 17,20-40-32,-40 40 46,40 0-30,-20 0 0</inkml:trace>
  <inkml:trace contextRef="#ctx0" brushRef="#br0" timeOffset="464898.9603">23384 1492 0,'0'0'0,"20"0"31,0 0-15,-20 0 0,41 0-1,-21 0 1,0 0-1,-20 0-15,40 0 16,-19 0 15,-1 0-15</inkml:trace>
  <inkml:trace contextRef="#ctx0" brushRef="#br0" timeOffset="465483.8795">23666 1693 0</inkml:trace>
  <inkml:trace contextRef="#ctx0" brushRef="#br0" timeOffset="495036.4822">23787 1613 0,'0'-41'31,"0"41"0,0-20-15,20 0 0,1-20-1,-21 40 1,0 0-16,40-21 15,-20 21-15,-20-20 16,0 40 78,0 1-94,0 19 15,0 0-15,0-40 16,0 61 0,-20-41-16,20-20 15,0 40-15,0-20 16,0 1 109</inkml:trace>
  <inkml:trace contextRef="#ctx0" brushRef="#br0" timeOffset="495988.526">23949 1572 0,'0'41'94,"0"-21"-78,0 0-16,0 20 15,0-20 1,20-20 0,-20 21-1,20-21 32,-20 0-47,40 0 31,1-21-31,-41 1 16,0 20-16,60-40 16,-40 40-1,-20-40-15,40-1 16,-40 41 0,0-20-1,-40 20 32,40 0-16,-20 0-31,0 0 16,-20 0 15,40 0-15,-21 0 62,1 0-31</inkml:trace>
  <inkml:trace contextRef="#ctx0" brushRef="#br0" timeOffset="496892.4698">24150 1572 0,'0'0'62,"0"41"-46,0-21 0,-20 0-16,20 20 0,0-20 15,0 1-15,0-21 16,20 0 31,-20 0-32,40 0 17,-19 0-17,-1 0 1,-20 0 15,40-21-15,-40 1-1,20-20-15,-20 40 16,0-20-16,0 0 16,0-21-1,0 41 1,-20 0 46,-20 0-46,40 0 0,-20 0-1,-1 0 48</inkml:trace>
  <inkml:trace contextRef="#ctx0" brushRef="#br0" timeOffset="497924.6247">24311 1613 0,'0'20'63,"0"0"-48,0-20 1,0 40-1,0-20-15,0 1 16,0-21 0,41 0-16,-21 40 31,0-40-15,-20 0 30,40 0-30,-19 0-16,-1 0 16,-20-40-16,0 19 15,40-39 1,-20 60-16,0 0 16,-20-20-1,0 0 1,-20 20 15,0 0-15,-20 0-1,40 0-15,-20 0 16,-1 0-16,-19 0 16,40 0-1,-20 0 16,20 20-15</inkml:trace>
  <inkml:trace contextRef="#ctx0" brushRef="#br0" timeOffset="498803.9344">24473 1633 0,'0'20'63,"0"-20"-63,0 40 16,0-20-16,0 1 15,0-21-15,0 40 16,40-40-16,-40 20 15,20-20 1,-20 20 0,20-20-1,-20 0 1,41 0 0,-1 0-1,-40 0 1,40 0-16,-20 0 15,1 0 1,-21 0-16,0-20 16,40 20-16,-40-20 15,20 20-15,-20-40 16,0 40 0,0-21-16,-20 21 31,-20-20 0,40 20-31,-21 0 16,1 0-16,-20 0 15,40 0 1,-20 0 0</inkml:trace>
  <inkml:trace contextRef="#ctx0" brushRef="#br0" timeOffset="499676.8062">24775 1693 0,'0'20'78,"0"1"-78,0 19 16,0 0-1,0-40 16,20 0 16,-20 0-15,41 0-32,-21 0 15,-20 0 1,20 0-16,-20-20 15,0 0 17,40 20-32,-20-40 31,-20 40-15,0-21-1,-20 21 1,-20-20 15,40 20-15,-20 0-1,0 0 32,-21 0-31</inkml:trace>
  <inkml:trace contextRef="#ctx0" brushRef="#br0" timeOffset="500980.6452">24352 1975 0,'20'0'62,"0"0"-46,-20 0-1,40 0 1,1 0-16,-41 0 16,40 0-16,-20 0 15,0 0-15,-20 0 16,61 0-16,-41 0 15,40 0-15,1 0 16,-21 0-16,21 0 16,-1 0-16,-19 0 15,19 0-15,0 0 16,-19 0-16,-1 0 16,-20 0-16,0 0 15,21 0-15,-21 0 16,0 0-1,-20 0 48</inkml:trace>
  <inkml:trace contextRef="#ctx0" brushRef="#br0" timeOffset="519148.2779">21409 2358 0,'0'0'172,"40"0"-172,-20 0 16,0 0-1,21 0 32,-21 0-31,0 0 0,-20 21-1,0-21-15,40 0 16,-40 0-1,0 40 17,0 0-17,0-40 1,0 61 0,-40-41-1,20 40-15,0-39 16,-21-21-16,21 40 15,-40-40-15,60 20 16,0-20-16,-41 20 16,1-20-1,40 0-15,-20 0 16,0 0 0,-21 0 15,41 0-31,0 40 31,0-19-15,0-1 15,0-20-15,41 0-16,-21 0 15,0 40-15,61-40 16,-41 0-16,0 0 15,41 0-15,-1 0 16,-39 0-16,-1 0 16,41 0-16,-81 0 15,40 0 1</inkml:trace>
  <inkml:trace contextRef="#ctx0" brushRef="#br0" timeOffset="520244.2779">21973 2459 0,'0'41'47,"-20"-41"-31,0 20-16,-21 0 15,41-20-15,-20 0 16,20 0-1,0 60-15,-20-60 16,20 21 0,0 19-16,0-20 15,0 0-15,0-20 16,0 40-16,20 1 16,0-41-16,-20 0 15,0 40 1,61-40-16,-41 20 15,-20-20 1,40 0 0,-20 0-1,1 0-15,-21 0 16,0-20 0,0-20-1,40 40-15,-40-20 16,20-1-16,-20-19 15,0 40-15,0-20 16,0 0 0,0-20-16,0 40 15,0-21-15,0 1 16,0-20 0,0 40-1,-20 0 32,-20 0-31,40 0-1,-21 0-15,1-20 16,-20 20 0,40 0 15</inkml:trace>
  <inkml:trace contextRef="#ctx0" brushRef="#br0" timeOffset="521108.7282">22275 2621 0,'21'0'78,"19"0"-63,-20 0-15,0 0 16,41 0 0,-41 0-16,20 0 15,0 0-15,-40 0 16,41 0-1,-21 0 1,0 0 15</inkml:trace>
  <inkml:trace contextRef="#ctx0" brushRef="#br0" timeOffset="522245.1849">22779 2439 0,'0'20'47,"0"-20"-31,0 41-16,0-21 15,0 0-15,0-20 16,0 40-1,0-20-15,0-20 16,0 21-16,0-21 16,61 0-16,-61 40 15,20-40-15,20 0 16,1 0 0,-41 0-16,40 0 15,-20 0-15,0 0 16,-20 0-1,41 0-15,-21 0 32,-20 20-17,20 0 1,-20-20-16,0 0 16,0 61-16,0-41 15,0-20 1,0 40-1,0-20-15,0-20 16,0 20 0,-20-20-16,-41 0 15,61 0 1,-40 0-16,0 0 16,19 0-16,-39 0 15,60 0-15,-20 0 16,0 0-16,-21 0 15,41-20 32,0 20-31</inkml:trace>
  <inkml:trace contextRef="#ctx0" brushRef="#br0" timeOffset="523003.9899">22759 2439 0,'20'0'15,"-20"0"1,41 0-16,-21 0 16,0 0-16,20 0 15,-20 0-15,1 0 16,19 0-16,0 0 15,-40 0-15,61 0 32,-41 0-32,-20 0 15,40 20-15,-20-20 16,1 0-16,19 0 16,-20 0-1,0 0-15</inkml:trace>
  <inkml:trace contextRef="#ctx0" brushRef="#br0" timeOffset="524708.5488">21288 2258 0,'-41'0'63,"41"20"-48,0 0-15,0 20 16,0 1-1,-20-41-15,0 40 16,20 0-16,-40 21 16,40-61-16,0 20 15,-20 40-15,20-39 16,-21-21-16,21 40 16,-40-40-16,40 20 15,0 0 1,0-20-1,0 61-15,0-41 16,0 20 0,0 0-16,0-40 0,0 41 15,0-1 1,40-40 0,-40 40-16,21-40 15,-21 21 1,0-1-16,20-20 15,-20 0-15,0 40 16,40-20-16,-20-20 16,0 0-16,-20 20 15,61-20-15,-61 0 16,20 41-16,20-41 16,-20 0-1,1 0-15,19 0 16,0 0-1</inkml:trace>
  <inkml:trace contextRef="#ctx0" brushRef="#br0" timeOffset="525845.3581">23324 2298 0,'0'0'0,"0"40"0,0 1 16,0-1-1,0-20-15,0 0 16,0 21-16,0-1 15,0 0-15,0 1 16,0-41 0,0 60-16,0-40 15,0 41-15,0-41 16,0-20-16,-21 0 16,21 60-16,0-40 15,-40-20-15,40 0 16,0 41-1,0-21 1,-20 0-16,20-20 16,-20 40-16,20-19 15,-40-1 1,40 20-16,0-40 16</inkml:trace>
  <inkml:trace contextRef="#ctx0" brushRef="#br0" timeOffset="526388.454">23465 2701 0</inkml:trace>
  <inkml:trace contextRef="#ctx0" brushRef="#br0" timeOffset="527164.9629">23646 2661 0,'20'-40'47,"-20"40"-31,41-21-16,-21-39 16,0 60-16,40-20 15,-39 0-15,-21-21 16,60 41-16,-60-20 15,20 20-15,-20-20 16,41 20 0,-41-40-16,0 80 93,0-20-77,0 0-16,-41 21 16,41-1-16,0 20 15,-20-39-15,20 19 16,0 0-16,0-40 16,0 61-16,0-41 15,0-20-15,0 40 16,0-20-16,0 0 15,0 21 1,0-82 31</inkml:trace>
  <inkml:trace contextRef="#ctx0" brushRef="#br0" timeOffset="528109.3463">24049 2600 0,'21'0'46,"-21"-20"-46,0-20 16,0 40 0,40 0-16,-20-20 15,-20 0 1,20 20-16,-20 0 16,0-41-1,40 41 32,-40 61-31,0-41-16,0 20 15,21-20 1,-21 1 0,0-21-1,0 40 16,-21-20-15,-19 0 0,40-20-16,-40 81 15,0-41-15,40-20 16,-21 0 0,21 21-16,-20-41 15,20 20 16,20-20 1,1 0-17,19 0 1,-20 0-16,0-20 16,20 20-16,1-41 15,-1 41-15,-20 0 16,0-20-16,-20 20 15,41 0-15,-41 20 79,20-20-79</inkml:trace>
  <inkml:trace contextRef="#ctx0" brushRef="#br0" timeOffset="529261.5091">19352 4959 0,'21'0'63,"-1"0"-48,-20 40-15,40-40 16,41 0-16,-41 0 15,20 0-15,21 0 16,-61 0-16,21 0 16,-1 0-16,0 0 15,-20 0-15,1 0 16,19 0-16,0 0 16,-40 0-1</inkml:trace>
  <inkml:trace contextRef="#ctx0" brushRef="#br0" timeOffset="530533.3806">19373 5241 0,'20'0'93,"20"0"-77,-20 0-16,0 0 16,61 0-16,-81 0 15,40 0-15,-20 0 16,1 0-16,-21 0 16,40 20-1,-20 0 1,0-20-16,-20 0 15,41 0 48,-21 0-47,-20 0-1,20 0 1</inkml:trace>
  <inkml:trace contextRef="#ctx0" brushRef="#br0" timeOffset="538165.3297">20522 5503 0,'0'0'0,"0"-60"93,40 40-77,-20-41-16,0 21 16,21-21-16,-1 1 15,0-21-15,0 81 16,1-80-16,-41 59 16,40 1-16,-40-20 15,40 20 1,-40 0-16,21-21 15,-1 1-15,40 0 16,-40 40-16,-20-41 16,0 41-1,0-40-15,41 40 16,-41 0-16,0-20 31,20 40 32,-20 20-48,0 1-15,0 19 16,0-40-16,-20 61 16,20 0-16,-41-21 15,41-40-15,0 61 16,0-41-16,0 0 15,-20 1-15,20-1 16,0-40-16,0 61 16,0-41-16,0-20 15,0 40 1,0-20 0,0 0-16,-20-20 15,20 41-15,0-21 16,0 0 31</inkml:trace>
  <inkml:trace contextRef="#ctx0" brushRef="#br0" timeOffset="539109.721">21570 4919 0,'-40'40'78,"-1"-40"-78,21 40 16,-40 1-16,39-41 16,-39 60-16,40-40 15,-41-20-15,61 41 16,-20-1-16,20-40 16,-20 60-1,20-40-15,0-20 16,0 61-16,0-41 15,0 20 1,0 1-16,0-1 16,0-20-16,20 0 15,-20-20-15,20 0 16,-20 41 0,0-21-16,41-20 15,-21 0-15,0 0 31,-20 0-15,40 0-16,-40-20 16,20 20-1,-20-41-15,0 41 16,0-40 0,21 0-16,-21 20 15,0-41-15,0 41 16,-21 20-16,21-20 15,-20-21-15,-20 41 16,40 0 0,-20 0-1,-41 41 1,61-1 0,-20-40-16,0 0 15,20 40-15,-40-40 16,40 21-16,0-1 15,-20-20 1</inkml:trace>
  <inkml:trace contextRef="#ctx0" brushRef="#br0" timeOffset="542293.3018">22275 5080 0,'-20'20'0,"-20"-20"16,40 0-16,0 20 15,-20-20 1,20 41-1,-20-41-15,-21 40 16,41-40-16,0 0 16,-20 60-1,20-40-15,-20 21 16,20-1-16,0-40 16,-40 61-16,40-41 15,0-20-15,0 40 16,0-20-16,0 0 15,0-20 1,0 41 0,40-21-1,-20 0-15,0-20 16,41 40-16,-41-40 16,20 0-16,1 0 15,-1 0 1,-20 0-16,-20-40 15,0 40 1,0-20 0,0-41-1,0 61-15,-60-40 16,60 0-16,-21 40 16,1 0-16,-20-20 15,40 20 32,-20 20-16,20-20-15</inkml:trace>
  <inkml:trace contextRef="#ctx0" brushRef="#br0" timeOffset="543200.1441">22759 5100 0,'-20'0'32,"-20"0"-32,20 20 15,-1-20-15,-19 41 16,20-21-16,0 0 15,-21-20-15,21 0 16,20 40-16,-60-20 16,60-20-16,0 20 15,-20 41 1,20-41 0,0-20-16,0 40 15,0 1-15,0-41 16,0 60-16,0-40 15,0 41 1,0-41-16,20-20 16,-20 0-1,40 40 1,-20-40-16,0 0 16,-20 0-16,61 0 15,-41 0 1,-20 0-16,40 0 15,-19 0 1,-21-40-16,20 40 16,-20-20-16,0 0 15,0-21 1,0 41 0,0-20 15,0 0-31,-20 20 31,-1 0-31,-19 0 31,40 0-31,-20 0 16,0 0 0,-21 0-1</inkml:trace>
  <inkml:trace contextRef="#ctx0" brushRef="#br0" timeOffset="544013.3273">23142 4999 0,'41'0'93,"-41"0"-93,40 0 16,0 20-16,21-20 16,-41 21-16,40-21 15,1 0-15,-41 0 16,40 0-16,-39 0 15,-1 0-15,-40 0 79,-41 60-79,21 1 15,-41-21-15,-40 81 16,41-81-16,39 41 15,-19-1-15,-1-19 16,41-41-16,-40 20 16,60-20-1,0 1 32,40-21-16</inkml:trace>
  <inkml:trace contextRef="#ctx0" brushRef="#br0" timeOffset="544485.0802">22941 5443 0,'0'0'0,"40"0"16,-20 0-16,0 0 15,21 0-15,-21 0 16,40 0-16,-40 0 16,1 0-16,19 0 15,-20 0 1,0 40-16,-20-40 16,40 0-1,-19 0 1,-1 20-1</inkml:trace>
  <inkml:trace contextRef="#ctx0" brushRef="#br0" timeOffset="544965.8149">23424 5664 0,'0'0'0,"0"21"0,0-21 15,0 60-15,0-40 16,0-20-16,0 61 15,0-41-15,0 40 16,0-39-16,0-21 16,0 40-1,0-20-15,0-20 78</inkml:trace>
  <inkml:trace contextRef="#ctx0" brushRef="#br0" timeOffset="545621.4538">23586 5322 0,'60'0'16,"1"0"-1,-21 0 1,20 0-16,21 0 16,-61 0-16,61-41 15,-21 41-15,1 0 16,-41 0 0,0 0-16,-20 0 15</inkml:trace>
  <inkml:trace contextRef="#ctx0" brushRef="#br0" timeOffset="546837.1025">19937 6128 0,'20'0'16,"20"0"0,1 0-16,80 0 15,60-40-15,81 20 16,20-41-16,-40 21 16,41 0-16,-42 19 15,-19 1-15,20 20 16,-81 0-16,21 41 15,-41-41-15,-40 0 16,-21 40-16,-19-40 16,-41 0-16,61 0 15,-21 0-15,-40 0 16,41 0 0,-1-40-16,-19 40 15,-1 0-15,0 0 16,0 0-16,1 0 15,19 0-15,-40 0 16,-20 0 0,41 0-1,-21 0 1,0 0 0,-20 0 62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1.77606" units="1/cm"/>
          <inkml:channelProperty channel="Y" name="resolution" value="37.03704" units="1/cm"/>
          <inkml:channelProperty channel="T" name="resolution" value="1" units="1/dev"/>
        </inkml:channelProperties>
      </inkml:inkSource>
      <inkml:timestamp xml:id="ts0" timeString="2021-10-05T08:35:31.580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27013 5080 0,'-41'0'15,"41"20"1,0-20 0,-20 0 15,0 0-15,-20 0-16,40 0 15</inkml:trace>
  <inkml:trace contextRef="#ctx0" brushRef="#br0" timeOffset="160.5722">26730 5100 0,'0'0'0,"-20"0"0,0 0 63,-20 0-48,20 0-15</inkml:trace>
  <inkml:trace contextRef="#ctx0" brushRef="#br0" timeOffset="4952.6566">26791 927 0,'0'40'94,"0"-19"-79,0-1-15,0 20 16,0 0 0,0-40-16,0 61 15,0-1-15,0-19 16,0 19-16,0 1 15,0-21-15,0 20 16,0 1-16,0-21 16,0 21-16,0-1 15,0-19-15,0 39 16,0-19-16,20-1 16,-20-40-16,0 41 15,0-21-15,0 21 16,0-1-16,0-20 15,0 21-15,0-1 16,0 21-16,0-41 16,0 41-16,0-21 15,0-39-15,40 59 16,-40-19-16,0-1 16,0-20-1,21 21-15,-21-1 16,0-19-16,0 39 15,20-19-15,-20-1 16,0-19-16,0 39 16,0 1-16,0-21 15,0 21-15,0-21 16,40 21-16,-40-41 16,0 41-16,0-20 15,20 19-15,-20-19 16,0 19-16,0 1 15,20 0-15,-20-41 16,0 40-16,0 1 16,41 0-16,-41-41 15,20 0-15,-20 21 16,0-41-16,20 61 16,-20-41-16,0 0 15,0 21-15,0-1 16,0-19-16,0 19 15,0-40-15,0 21 16,0-1 0,0 40-16,0-80 15,0 61-15,0-1 16,0-39-16,0-1 16,0 20-16,0 0 15,0 21-15,0-41 16,0 20-16,0-20 15,0 41-15,0-21 16,0 41-16,0-41 16,0 1-16,0 39 15,0-19-15,0-1 16,0-20-16,0 21 16,0-1-16,-20-19 15,20-1-15,0 0 16,0 41-16,0-41 15,0 1-15,0 19 16,0-40-16,0 41 16,0-41-16,0 40 15,0-39-15,0 59 16,0-80-16,0 61 16,0-41-16,0 40 15,0 1-15,0-21 16,0 0-1,0 1-15,0 19 16,0-40-16,0 61 16,0-81-16,0 60 15,0-39-15,0 19 16,0 0-16,0-40 16,0 81-16,0-41 15,0-20-15,0 41 16,0-21-16,0 0 15,0 1-15,0-41 16,0 40-16,0 0 16,0-40-16,0 61 15,0-41-15,0 20 16,0 1-16,0-1 16,0 0-16,20 21 15,-20-41-15,0 61 16,0-81-16,0 80 15,0-39-15,0-1 16,0 0-16,0 0 16,0 1-16,0-1 15,0 0-15,0 1 16,0-1 0,40 0-16,-40 1 15,0 39-15,0-39 16,0 39-16,0-19 15,20-1-15,-20-19 16,0 19-16,0 1 16,0-41-16,0 0 15,0 60-15,0-39 16,0-1-16,0 41 16,0-41-16,0 41 15,0-1-15,0 1 16,-20-41-16,-20 41 15,40-41-15,0 1 16,0-1-16,0 0 16,0-40-16,0 61 15,0-41-15,0 20 16,0 0-16,0 1 16,0-1-16,0 0 15,0-19-15,0 39 16,0-20-16,0-40 15,0 61-15,0-41 16,0 20 0,0 1-16,0-1 15,0 0-15,0 21 16,0-41-16,40 40 16,-40 1-16,0-41 15,0 0-15,0-20 16,0 61-16,0-41 15,20 20-15,-20 0 16,21 21-16,-21-41 16,0 20-16,0 1 15,0-1-15,0 0 16,0 1-16,40-41 16,-40 40-16,0 0 15,0 1 1,0-41-16,0 80 15,0-80-15,0 61 16,0-41-16,0 20 16,0-20-16,0 1 15,0 19-15,0-20 16,0 0-16,0-20 16,0 40-16,0-19 15,0-1-15,0 20 16,0 0-1,0-40 1,0 61-16,0-41 16,0 41-1,0-41-15,0-20 16,0 60-16,0-40 16,0-20-16,0 41 15,0-21-15,0 40 16,0-19-1,0-41-15,0 80 16,0-39-16,0-21 16,0 40-16,0-19 15,0-41-15,0 80 16,0-40-16,0 1 16,0 39-16,0-80 15,0 81-15,0-20 16,0-41-16,0 60 15,0-19-15,0-1 16,0-40-16,0 41 16,0-41-16,0 0 15,0 61 1,0-81-16,0 60 16,0-40-16,0 21 15,0-1-15,0-40 16,0 40-16,0 1 15,0-41-15,0 60 16,0-40-16,-40-20 16,40 41-16,0-21 15,0 0-15,0-20 16,0 40-16,0-19 16,0-1-16,0-20 15,0 40-15,0-20 16,0 0-1,0 21 1,0-21-16,-21 0 16</inkml:trace>
  <inkml:trace contextRef="#ctx0" brushRef="#br0" timeOffset="10441.3732">26811 15744 0,'0'-20'62,"0"-21"-46</inkml:trace>
  <inkml:trace contextRef="#ctx0" brushRef="#br0" timeOffset="10640.5004">26811 15683 0,'0'-20'31,"0"0"-15,0-20 0,0 40-1,0 0 1</inkml:trace>
  <inkml:trace contextRef="#ctx0" brushRef="#br0" timeOffset="10816.7379">26811 15522 0,'0'0'0,"0"-20"31</inkml:trace>
  <inkml:trace contextRef="#ctx0" brushRef="#br0" timeOffset="12041.0799">26710 15683 0,'0'0'15,"20"0"157,-20 41-156,41-41-16,-21 0 15,0 20-15,20-20 16,-19 0-16,-1 0 16,-20 0-16,60 0 15,-40 20-15,21-20 16,-1 0-16,0 0 31,-20 0-31,1 0 16,19 0-16,-20 0 31,0 0-31,-20 0 47,41 0-31,-21 0-1,0 0 16,-20 0-15</inkml:trace>
  <inkml:trace contextRef="#ctx0" brushRef="#br0" timeOffset="16865.6876">26791 15744 0,'-20'0'78,"-21"0"-78,1 0 16,0 0 0,20 0-16,-41 0 15,41 0-15,-40 0 16,-21 0-16,81 0 16,-81 20-16,1-20 15,39 0-15,1 0 16,-41 0-16,41 0 15,-20 0-15,-1 0 16,-20 0-16,61 0 16,-40 0-1,-21 0-15,61 0 16,-40 0-16,19 0 16,1 0-16,-41 0 15,41 0-15,0 0 16,-1 0-16,-19 0 15,40 0-15,-41 0 16,1 0-16,40 0 16,-61 40-16,21-40 15,19 0-15,-19 0 16,-1 20-16,-19-20 16,-1 0-16,41 0 15,-41 0-15,21 0 16,-21 0-16,20 0 15,-39 0-15,-122 0 16,-101 61-16,1-61 16,161 20-16,60 0 15,20 21-15,0-21 16,-19 0-16,-21-20 16,40 0-16,0 40 15,61-20-15,-40-20 16,-21 0-16,41 0 15,0 0 1,-41 0-16,41 0 16,-1 0-16,-39 0 15,-1 0-15,61 0 16,-61 0-16,1 0 16,19 0-16,-20 0 15,1 0-15,-1 0 16,1 0-16,-1 0 15,41 0-15,-41 0 16,21 0-16,-1 0 16,-20 0-16,-19 0 15,19-20-15,-20-20 16,-20 40-16,20-20 16,-40 0-16,61-21 15,-1 41-15,-20-20 16,0-40-16,-19 60 15,39-21-15,-20-39 16,0 60-16,21-20 16,-1 0-16,0-21 15,41 41-15,-41-20 16,1 20-16,39-20 16,-19 20-1,0-40-15,-21 40 16,61 0-16,-41 0 15,-19 0-15,-1 0 16,41-20-16,-41-1 16,21 21-16,-1-40 15,21 40-15,-21 0 16,1 0-16,-21-20 16,1 20-16,-1 0 15,41-20-15,-41 20 16,20-41-16,-19 41 15,-1 0-15,21 0 16,-21 0-16,0 0 16,41 0-16,-20 0 15,40 0-15,-41 0 16,41 0-16,-20 0 16,19 0-16,1 0 15,-20 0-15,-41 0 16,61 0-16,-40 0 15,-21 0-15,0 0 16,-19-20-16,39 20 16,-20 0-1,41 0-15,0 0 16,-41 0-16,1 0 16,39 0-16,-39 0 15,-1 0-15,21-20 16,-1 20-16,-20 0 15,1 0-15,-1-40 16,0 40-16,1 0 16,-1 0-16,1-20 15,-1 20-15,0 0 16,-19-20-16,39 20 16,-20 0-16,1 0 15,-1 0-15,-20 0 16,21 0-16,-21 0 15,-20 0-15,40 0 16,-19 0-16,-1 0 16,20 0-16,-40 0 15,41 0-15,-1 0 16,0 0-16,-20 0 16,1 0-16,-21 0 15,0 0-15,0 0 16,-40 40-16,40-40 15,40 0 1,-40 0-16,40 40 16,-19-40-16,19 0 15,20 20-15,-19-20 16,40 0-16,-21 20 16,1-20-16,-21 0 15,0 0-15,1 0 16,-1 0-16,0 0 15,-19 0-15,19 0 16,0 0-16,21 0 16,-41 0-16,41 0 15,-21 0-15,0 41 16,1-41-16,-1 0 16,0 0-16,-19 0 15,19 0-15,-20 0 16,41 0-16,-41 0 15,20 0-15,21 0 16,-1 0-16,41 0 16,0 0-16,-20 0 62,40 0-62,-20 0 16,-1 0-16,-19 0 15,40 0-15,-20 0 16,-41 0-16,61-41 16,-20 41-16,0 0 15,-20 0-15,40 0 16,-41-20-16,1 20 16,20-20-16,-40 20 15,60-40-15,-21 40 16,1 0-16,-20 0 15,0 0-15,-21 0 16,41 0 0,-20-20-16,19 20 15,1 0-15,-20 0 16,0 0-16,-1 0 16,21 0-16,0 0 15,-20 0 391,-41 0-390,41-20-16,-81-21 16,-40 41-16,80 0 15,41 0-15,-1 0 16,21 0-16,0 0 16,-20 0-1,40 0-15,-41 0 16,1 0-16,0 0 15,-1 0-15,1 41 16,0-41-16,-1 20 16,1-20-16,20 20 15,-41-20-15,-19 0 16,-1 0-16,1 0 16,-21 40-16,0-40 15,-20 0-15,0 0 16,61 20-16,-21-20 15,0 0-15,1 20 16,-21-20-16,-40 0 16,40 0-16,-40 0 15,0 0-15,20 0 16,-20 61-16,0-61 16,-41 0-1,41 0-15,20 0 16,-20 0-16,60 0 15,21 0-15,-21 0 16,1 0-16,-1 0 16,0 0-16,41 0 15,-20 0-15,-1 0 16,21 0-16,-41 0 16,21 0-16,-1 0 15,-19 0-15,-1 0 16,41 0-16,-21 20 15,1-20-15,-21 0 16,41 0-16,-21 0 16,1 0-16,-21 0 15,41 0-15,-21 0 16,41 0-16,-40 0 16,-1 0-16,21 0 15,-41 0-15,21 0 16,-1 0-16,-19 0 15,-1 0-15,61 0 16,-61 0 0,1 0-16,-1 0 15,20 0-15,21 0 16,-41 0-16,1 0 16,19 0-16,-19 0 15,19 0-15,-19 0 16,39 0-16,-19 0 15,-21 0-15,21 0 16,19 0-16,-39 0 16,39 0-16,-39 0 15,-1 0-15,1 0 16,-1 0-16,41 0 16,-21 0-16,1 0 15,-21 0-15,41 0 16,-1 0-16,1 0 15,-20 0-15,39 0 16,-19 0-16,20 0 16,-41 0-16,-19 0 15,-1 0-15,61 0 16,-40 0-16,-21 0 16,61 0-16,-41 0 15,41 0-15,-40 0 16,19 0-16,1 0 15,0 0 1,-1 0-16,1 0 16,0 0-1,20 0-15,-41 0 16,61 0-16,-40 0 16,-1 0-16,21 0 15,0 0-15,-20 0 47,40 0-31,-20 0-1,-41 0 32,61 0-31,-40 0-16,0 0 15,-1 0-15,1 0 16,20 0-16,0 0 16,-21 0-16,41 0 15,-40 0-15,40 0 94</inkml:trace>
  <inkml:trace contextRef="#ctx0" brushRef="#br0" timeOffset="20713.9247">27093 14232 0,'20'0'63,"-20"0"-48,0 40 1,0 1-1,0-41 1,0 60-16,0-40 16,0 21-1,0-21-15,0 0 16,0 40 0,0-40-16,0-20 31,0 41-31,0-21 15,0 0-15,0-20 16,0 40 0,0-19-16,-20-1 15,20-20-15,0 40 16,-40-20-16,40 0 16,0 21-16,0-21 15,0 0 1,0 20-1,0-20-15,0 1 16,0 19 0,0-20-1,0 0-15,0-20 16,0 41 15,0-21-15,0 0-1,0-20 1,0 40-16,0-20 31,0 1-31,0 19 32,0-20-32,0 0 31,0-20-31,0 41 31,0-21-15,0 0-16,0-20 31,0 40-31,0-20 31,0 0-31,0-20 16,0 41-1,0-21 1,0 0 0,0-20-1,0 40-15,0-19 16,0-1 0,0-20 15,0 40-31,0-20 0,0 0 31,0-20-15,0 41-1,-20-21-15,20 0 16,-20-20 0,20 40-1,0-20 16,0 1 1,0-21-1</inkml:trace>
  <inkml:trace contextRef="#ctx0" brushRef="#br0" timeOffset="47178.2427">3024 1794 0,'40'0'125,"-20"0"-110,0 0 1,21 0-16,-1 0 16,21 0-16,-41 0 15,40 0-15,1 0 16,-41 0-16,40 0 15,-19 0 1,19 0-16,-40 0 16,21 0-16,-1 0 15,20 0-15,1 0 16,-21 0-16,41 0 16,-41 0-16,41 0 15,-1 0-15,1 0 16,-41 0-16,41 0 15,0 0-15,-1 0 16,-39 0-16,39 0 16,-39-20-16,39 20 15,1 0-15,-1 0 16,1 0-16,-20 0 16,-1 0-16,-20 0 15,41 0-15,-41 0 16,1-40-16,39 40 15,1 0-15,40 0 16,-20 0-16,-21 0 16,21-21-16,-40 21 15,19 0-15,1 0 16,-21 0-16,-19 0 16,-1 0-1,0 0-15,1 0 16,39 0-16,-40 0 15,41 0-15,0 0 16,-1 0-16,-39 0 16,39 0-16,-39 0 15,19 0-15,1 0 16,-21 0-16,41 0 16,-21 0-16,21 0 15,-21 0-15,41 0 16,-41 0-16,21 0 15,0 0-15,19 0 16,1 0-16,-20 0 16,0 0-16,-21 0 15,21 0-15,-21 0 16,-20 0-16,41 0 16,-41 0-16,1-20 15,-41 20-15,60 0 16,-40 0-16,21 0 15,-21 0-15,0 0 16,20 0-16,-20 0 31</inkml:trace>
  <inkml:trace contextRef="#ctx0" brushRef="#br0" timeOffset="48832.9401">5907 1774 0,'0'20'62,"0"0"-46,0 20-16,0-19 15,0-1-15,0-20 16,0 60-16,0-40 16,0 21-16,0-1 15,0 0 1,0-19-16,0-1 16,20 40-1,-20-40-15,0 41 16,0-41-1,0-20-15,40 60 16,-40-39-16,20 59 16,0-39-16,-20-1 15,0 0-15,41 41 16,-41-41-16,20 41 16,-20-41-16,20 0 15,-20 41-15,40 0 16,-20-41-16,-20 0 15,21 41-15,-21 0 16,40-21-16,-40 41 16,0-21-16,0 1 15,0-20-15,20-41 16,-20 60-16,20 1 16,-20 0-16,0-1 15,41 1-15,-41 40 16,0-20-16,0-21 15,20-19-15,-20 19 16,20-39 0,-20 39-16,0-19 15,0-1-15,0-19 16,0 19-16,0 21 16,0-21-16,40 21 15,-40-61-15,0 41 16,20-21-16,-20 0 15,0 0-15,0 21 16,20-41-16,-20 41 16,0-41-16,0 20 15,0 0-15,0 41 16,0-41-16,41 1 16,-41-41-16,0 60 15,20-40-15,-20 21 16,0-1-16,0 0 15,0-20-15,0 1 16,0-21-16,0 40 31,0-20-15,20-40 78,-20-20-79,40 19-15</inkml:trace>
  <inkml:trace contextRef="#ctx0" brushRef="#br0" timeOffset="50466.4436">16167 1814 0,'0'0'0,"41"0"79,-1 0-64,20 0-15,21 0 16,20 0-16,40 0 15,20 0-15,21 0 16,-21 0-16,41 0 16,-1 0-16,-40 0 15,61 0-15,-61 0 16,21 0-16,19 0 16,-39 0-16,-1 0 15,20 0-15,1 0 16,40 0-16,-61 0 15,20 0-15,21 0 16,-41 0-16,41 0 16,-41 0-16,61-40 15,20 0 1,-61 40-16,41-41 16,-41 1-16,21 40 15,-1 0-15,-39 0 16,-1-20-16,0 20 15,-20-20-15,-40 20 16,-20 0-16,40-41 16,-41 41-16,1 0 15,-41 0-15,41 0 16,0 0-16,-1 0 16,1 0-16,-21 0 15,21 0-15,-21 0 16,-19 0-16,39 0 15,-19 0-15,-41 0 16,40 0-16,-39 0 16</inkml:trace>
  <inkml:trace contextRef="#ctx0" brushRef="#br0" timeOffset="51882.0686">20280 1935 0,'0'0'0,"0"40"31,0-40-31,0 41 16,0-1-16,0 0 16,0 1-16,0 39 15,0-19-15,0-1 16,0 21-16,0-41 15,0 41-15,0-21 16,0 21-16,0-21 16,0 21-16,0 0 15,-20 20-15,20-1 16,0-19-16,-21 80 16,21-80-16,-40-1 15,40 1-15,0 0 16,0-21-16,-20-40 15,20 61 1,-20-41-16,20 1 16,0-1-16,0 0 15,0 21-15,0-1 16,0-19-16,-41 19 16,41 1-16,0-21 15,0 20-15,0 1 16,0-21-16,-20 41 15,20-81-15,0 80 16,0-80-16,0 81 16,0-21-16,0-39 15,0 59-15,0-19 16,0-41-16,0 40 16,0 1-16,0-41 15,0 0-15,0 21 16,20-1-16,-20 0 15,0-20-15,41 0 16,-41 41-16,20-41 16,-20 41-1,0-41-15,0 20 16,0-20-16,0 0 16,0-20-1</inkml:trace>
  <inkml:trace contextRef="#ctx0" brushRef="#br0" timeOffset="54114.3384">5080 847 0,'20'0'109,"0"0"-109,21 0 16,-21 0-1,0 0-15,20 0 16,1 0-1,-41 0-15,40 0 47,-80 40 16,19-20-48,-39 0-15,20-20 16,-1 61-16,1-41 16,0 40-16,-1-40 15,1-20-15,40 0 16,0 41 0,-20-41-1,40 0 63,-20 20-78,61 0 16,-41-20 0,20 0-1,-20 0-15,0 0 16,21 0-1,-21 0 1,0 0 47</inkml:trace>
  <inkml:trace contextRef="#ctx0" brushRef="#br0" timeOffset="54720.8534">5685 988 0,'0'0'31,"-20"20"-15,-41 20-16,41 0 15,0-40-15,-21 61 16,21-41-16,-40 20 15,40-19-15,0-1 16,-21 20-16,1 0 16,0-40-16,40 0 15,0 41-15,-21-41 16,21 20 15,0 0 16</inkml:trace>
  <inkml:trace contextRef="#ctx0" brushRef="#br0" timeOffset="55562.0864">5523 1209 0,'0'0'0,"41"0"31,-21 21-15,0-21-16,-20 0 31,40 0-15,-19 0-16,-1 0 15,20 0-15,-40 20 31,20-20-15,-20 0 15,0 40-15,-60-20-16,60 0 16,-20-20-16,-1 0 15,-19 41-15,40-21 16,-20-20-16,0 0 15,20 20 1,0-20 93,0 40-93,40-40 0,21 0-16,-1 20 15,21 1-15,-41-21 16,21 0-16,-41 0 16,20 0-16,-20 0 15</inkml:trace>
  <inkml:trace contextRef="#ctx0" brushRef="#br0" timeOffset="57369.4047">18506 766 0,'0'0'78,"40"0"-62,0 0-1,1 0 1,-21 0-16,0 0 16,40 0-16,-39 0 15,19 0-15,0 0 16,-40 0-16,61 0 16,-41 0-1,-20 0 1,40 0-1,-40 0 17,20 0-32,-20 40 15,0-20 1,0 1-16,-20 19 16,-20 0-1,0 0-15,-1 1 16,-39-1-16,59 0 15,-39 21-15,-21-41 16,61 41-16,-40-41 16,60-20-16,-41 0 15,1 40-15,80-20 78,1-20-62,-1 0 0,0 0-16,21 0 15,-1 0-15,-19 0 16,-1-20-16,-20 20 16,0 0-16,21 0 15,-21 0 1,0 0-16,-20 0 15,40 0 32,-20 0-31,1 0 0,19 0-16</inkml:trace>
  <inkml:trace contextRef="#ctx0" brushRef="#br0" timeOffset="57986.1151">19796 887 0,'-20'0'16,"0"20"0,20 0-16,-41 20 15,1 1 1,0 19-16,-1-40 15,1 41-15,20-41 16,-41 61-16,21-21 16,0-40-16,-41 61 15,81-21-15,-40-39 16,-1 39-16,41-60 16,0 20-16,-20 21 15,0-41-15,20 20 31</inkml:trace>
  <inkml:trace contextRef="#ctx0" brushRef="#br0" timeOffset="59042.4429">19917 1250 0,'20'0'78,"0"-20"-62,-20 20-1,40 0 1,1-21-16,-1 21 16,0-40-16,21 40 15,-41 0-15,20 0 16,1 0-16,-1 0 16,-20 40-16,0-40 15,-20 21-15,41-21 16,-21 0-16,0 0 15,-20 20 32,0-20-31,0 40-16,-40-40 16,-1 20-16,1 0 15,-20 21-15,-1-21 16,41 0-16,-41-20 15,21 0-15,0 40 16,40-40-16,-20 0 16,20 20 77,20 1-93,-20-21 16,40 0 0,-20 0-16,0 0 15,41 0 1,-41 0-16,20 0 16,1 0-16,-1 0 15,0 0-15,1 0 16,-21 0-16,0 0 15,-20 0-15,0 40 63</inkml:trace>
  <inkml:trace contextRef="#ctx0" brushRef="#br0" timeOffset="63506.2204">21691 2842 0,'20'-60'94,"0"60"-94,-20-20 16,61-41-16,-1 21 15,-20 0-15,1 19 16,-41 1-16,40-20 15,0 0-15,1-1 16,-1 1 0,0 0-1,-40 40-15,61-41 0,-1 1 16,-19 0 0,39-1-16,-39 1 15,-1 40-15,0-40 16,-20 40-16,0-20 15,-20 20-15,41-21 16,-41 42 62,0-1-62,0-20-16,-41 80 15,41-19-15,-20 19 16,-40 1-16,60 0 16,-40-21-16,-1-19 15,41 39-15,-20-19 16,0-41-16,-20 20 16,40 0-16,0-40 15,0 0-15,0 41 31,0-21 1</inkml:trace>
  <inkml:trace contextRef="#ctx0" brushRef="#br0" timeOffset="64674.3053">23183 2298 0,'0'0'0,"0"0"16,-21 0-16,1 0 15,-20 0-15,40 0 16,-20 0-16,0 0 16,20 0-1,-41 0 1,41 40-1,0-20-15,0 1 16,-20-21 0,20 40 15,0-20-31,-20 0 16,-20-20-16,40 41 15,0-1-15,0-40 16,0 0-16,-21 40 15,21-20-15,0 1 16,-20 19-16,20 0 16,0 0-16,-40 1 15,40-1-15,0 0 16,0-40 0,0 41-16,0-21 31,0 0-16,40-20-15,-20 0 16,1 0 0,19 0-16,0 0 15,-40 0-15,61 0 16,-41 0 0,-20 0-1,40 0 1,-40 0-16,0-40 31,0-1-31,0 21 16,0 0-1,-40 20-15,40-40 16,0 40 0,-20 0-1,0 0 16,-21 0-15,41 0-16,-20 0 16,-40 0-16,60 0 15,-21 40 1,1-40 0</inkml:trace>
  <inkml:trace contextRef="#ctx0" brushRef="#br0" timeOffset="65682.679">23807 2540 0,'0'0'0,"0"0"0,-20 0 16,-20 60-1,20-39 1,20-21-16,0 40 15,-20-40-15,20 20 16,0 0-16,-41-20 16,41 61-1,0-41 1,0-20-16,0 40 16,41-40-16,-21 20 15,-20 0-15,20-20 16,-20 0-16,0 0 15,60 41-15,-39-41 16,-21 0-16,60 20 16,-40-20-16,21 0 15,-1 0-15,20-20 16,1-21 0,-21 41-16,-40-20 15,40-40-15,-40 60 16,0-20-16,0-1 15,0-19 1,0 40-16,0-40 16,0 0-1,-40 19-15,40 21 16,-20 0 15,0 0-15,-20 0-1,19 0-15,-39 0 16,60 0-16,-20 0 16,0 0-16,-21 0 31,41 0-15,-20 0-1,0 0 1,-20 0-16,40 0 15,-21 21 1</inkml:trace>
  <inkml:trace contextRef="#ctx0" brushRef="#br0" timeOffset="66753.3554">24352 2762 0,'-41'0'78,"41"0"-63,-40 20-15,0-20 16,40 40-16,-20-20 16,-1 0-16,-19-20 15,40 41 1,0-21-1,0 0 17,0-20-17,40 40 1,-19-40-16,-1 0 16,40 21-16,-40-1 15,21-20-15,-1 0 16,0 0-1,1 0 1,-41 0 0,40 0-16,-20 0 31,-20 0-15,0-20-1,0-41-15,-20 41 16,20-41-1,-40 61-15,40 0 16,0-20 0,0 20 15,-20-20 0,-1 20-31,-19-40 31,40 40-15,-20 0 0,0 0 15,-21 0-15,41 0-1</inkml:trace>
  <inkml:trace contextRef="#ctx0" brushRef="#br0" timeOffset="67833.4381">24694 2903 0,'-20'0'78,"20"20"-62,-40-20-16,40 20 16,0-20-1,0 40-15,0-19 16,0-1 15,0-20-15,40 0-1,-20 40 17,1-40-17,-21 0-15,0 20 16,40-20 0,-20 0-16,0 0 31,-20 0-16,41 0-15,-21 0 32,0 0-32,-20 0 15,0-20 17,0-20-17,-20 20 1,0-1-1,-21-19-15,21 20 32,0 20 46,-20 0-78,40 0 15,-21 0 1,-39 20 0,60-20-16,-20 0 15,-41 40-15</inkml:trace>
  <inkml:trace contextRef="#ctx0" brushRef="#br0" timeOffset="77050.3016">15482 2520 0,'0'0'0,"0"20"109,0-20-109,-40 40 16,40 1-16,0-1 16,0-20-1,0 0 1,0 20-1,0-19 32,0-1-31,0-20 15,0 40-15,0-40-16,0 20 15,-21-20 95,1 0-95</inkml:trace>
  <inkml:trace contextRef="#ctx0" brushRef="#br0" timeOffset="78114.7901">15442 2520 0,'0'0'78,"40"0"-62,-40 20 0,20-20-16,0 60 15,61-39-15,-41 19 16,0-20-16,-40 0 15,61 20-15,-41-19 16,-20-21-16,40 20 16,-19-20-1,-1 0 48,-20 0 140,0-20-203,0-1 16,40-19-16,-20-40 15,0 59-15,21-39 16,-21-21-16,0 1 15,20 59-15,-19 1 16,-21-20-16,20 40 16</inkml:trace>
  <inkml:trace contextRef="#ctx0" brushRef="#br0" timeOffset="79514.5609">17659 2379 0,'0'0'94,"0"40"-79,0-20 1,20 0-16,0-20 16,-20 41-16,61-41 15,-41 20-15,40 0 16,-39 20-16,19-20 15,0 1-15,1-21 16,-21 0-16,0 0 16,20 40-16,-20-20 15,-20 0 32,-20-20-16,-20 0-31,20 0 16,-41 40-16,41-19 16,0-21-16,-20 0 15,-41 20-15,61-20 16,-41 0-16,21 0 16,40 40-16,-40-40 15,40 0-15,-20 0 16,-1 0-1,-19 0 1</inkml:trace>
  <inkml:trace contextRef="#ctx0" brushRef="#br0" timeOffset="80226.3299">17780 2338 0,'0'0'94,"40"0"-79,1 0-15,19 0 16,1 0-16,-21 0 16,41 0-1,-41 0-15,0 0 0,21 0 16,-41 0 0,-20 0-16,40 0 15,-80 0 63,40 0-62</inkml:trace>
  <inkml:trace contextRef="#ctx0" brushRef="#br0" timeOffset="81162.0245">18324 2681 0,'-20'0'62,"20"20"-46,0 20-1,-40-19 1,40-1 0,0 20-16,40-20 31,-20 0-31,0-20 15,21 0-15,-21 0 16,0 41-16,-20-41 16,40 0-16,1 0 15,-41 0-15,60 0 16,-40 0-16,-20 0 16,41 0-1,-41-41 1,0 21-16,0 0 15,0-20-15,0-1 16,0 1 0,0 40-1,0-20-15,-41 20 16,41-20-16,0 20 31,-20 0-15,-40 0-1,40 0 1,-41 0-16,41 0 16,-41 0-1,61 20-15,0-20 16,-20 0 15,20 20-15,-20-20-1,-20 0-15</inkml:trace>
  <inkml:trace contextRef="#ctx0" brushRef="#br0" timeOffset="82042.8824">18748 2741 0,'0'0'0,"0"0"0,-21 0 16,1 0-1,-20 0-15,40 21 16,-20-1-16,-41-20 16,61 0-16,0 40 15,0-20 1,0 0 0,0-20-1,0 41-15,0-21 16,0-20-16,61 20 15,-41-20 1,-20 0-16,40 0 16,-20 40-16,1-40 15,-21 0-15,40 0 16,-20 0-16,0 0 16,-20-40-1,41 40 1,-41 0-1,0-20 1,0-41 0,0 61-16,0-20 15,0-40 1,0 60 0,0-20-1,-41 20 16,41 0-15,-40 0 0,0 0-1,40 0-15,-41 0 16,1 0 0,20 0-16,0 0 15,-21 0 1</inkml:trace>
  <inkml:trace contextRef="#ctx0" brushRef="#br0" timeOffset="82825.8389">18949 2822 0,'0'20'32,"0"0"-17,0-20 1,0 41-16,0-1 31,0-40-31,0 40 16,20-19-1,1-1-15,-21-20 32,0 0-32,40 0 15,-20 0 1,0 0-16,-20 0 15,40 0-15,-19 0 16,-1 0-16,-20-20 16,40-1-1,-40-19 1,0 20 0,-40-41-1,40 61-15,-41-20 16,1 20-1,40-20-15,-20 20 16,0 0 0,-20 0-1,40 0 1,-21 0 0,1 0-1,-20 20 1,40 0-1,-20-20-15,20 0 16,0 61 0,0-41-1</inkml:trace>
  <inkml:trace contextRef="#ctx0" brushRef="#br0" timeOffset="84026.5143">15180 3971 0,'0'0'0,"-21"20"16,-19-20-16,40 0 16,0 41-16,0-21 15,0 0 1,0-20-16,0 40 31,40-40-15,-19 0-16,-1 0 15,40 0 1,-40 0-16,-20 0 16,61 0-16,-41-40 15,40 40-15,-39 0 16,-21 0-16,40-20 16,-40 0-16,20 20 15,-20-41 1,0 41-1,0-20 1,0 0-16,0-20 16,0 40-16,0-20 15,0-1 1,-20 21 15,-20 0-15,40 0-1,-21 0 1,1 0 0,-20 21-1,40-1-15,-20-20 16,-41 0-16,61 40 16,-20-40-1,0 20-15</inkml:trace>
  <inkml:trace contextRef="#ctx0" brushRef="#br0" timeOffset="84650.0757">15825 3870 0,'0'21'47,"0"-1"-31,0 20 0,-21-20-16,21 0 15,-40 21-15,40-21 16,0 0-16,0-20 15,0 40-15,0-20 16,0 1 0,-20-21 46,20-21-46</inkml:trace>
  <inkml:trace contextRef="#ctx0" brushRef="#br0" timeOffset="85394.2362">15683 3830 0,'61'0'31,"-61"0"-31,20 0 16,41-20-16,-61 0 16,20 20-16,-20 0 15,40 0 1,-20 0-1,0 0 17,-20 0-1,41 0-15,-21 0 15,0 0-16,-20 0-15,0 20 94,0-20-94,-20 20 16,-41-20-1,61 40-15,-20-40 16,20 21-16,-20-21 16,-20 0-16,40 20 15,-20-20 1,-1 0-16,21 0 16,-40 0 15</inkml:trace>
  <inkml:trace contextRef="#ctx0" brushRef="#br0" timeOffset="87019.132">16228 3891 0,'0'0'0,"-20"0"0,-21 0 16,21 0-1,0 0 1,-20 0 15,40 20 16,0-20-31,0 40-16,0-20 15,0 0 1,0 21-16,-20-21 16,20 0-16,0-20 15,-21 0-15,21 60 16,0-39-1,0-21-15,0 40 32,0-80 108,0-1-124,21 1 0,-1 20-1,-20 0-15,0-21 16,0 21-1,40 20-15,-40-20 16,0-20-16,0 40 16,0-20-1,20 20-15,-20-21 16,20 21 125,-20 41-141,0-41 15,41 40 1,-21-40-16,0 20 15,-20-20-15,40 20 16,-20-20 0,1 0-16,-21 0 15,40 0 32,-20 0-31,0 0 15,-20 0-15,41 0-16,-1 0 15,-40 0 1,0 0 0,0-20-1,40 20 1,-40-60-16,0 60 15,0-41 1,0 1 0,20 20-1,0 0 1,-20-21-16,41 41 16,-21 0-1</inkml:trace>
  <inkml:trace contextRef="#ctx0" brushRef="#br0" timeOffset="92722.7773">17538 3729 0,'0'0'109,"40"0"-109,1 0 16,-1 0-1,0 0 1,1 0-16,-1 0 16,-40 0-16,40 0 15,-20 0-15,-20 20 16,21-20-16,-21 0 15,0 0 64,0 41-64,0-21 1,0 0-16,-21-20 15,1 40-15,20-19 16,-40-1 0,40-20-16,-20 40 15,20 0-15,-20-40 16,-21 41-16,41-1 16,-20-40-16,20 0 15,0 40-15,-20-20 16,20 1-16,-40-21 15,40 40-15,0-20 32,0 0-32,-20-20 15,20 0 17</inkml:trace>
  <inkml:trace contextRef="#ctx0" brushRef="#br0" timeOffset="93291.1203">17417 4112 0,'20'0'0,"0"0"47,-20 0-31,41 0 0,-1 0-16,21 0 15,-41 0 1,-20 0-16,60 0 15,-40 0-15,61 0 16,-81 0-16,60 0 16,-39 0-16,-21 0 15,40 0 1</inkml:trace>
  <inkml:trace contextRef="#ctx0" brushRef="#br0" timeOffset="94170.6395">18244 4052 0,'-21'0'31,"-19"0"-15,0 0-1,0 0-15,40 20 16,0-20-16,-21 0 15,1 0-15,20 40 16,0-20 0,0 1-1,0-21 1,0 40-16,0-20 16,20 0-1,1 21-15,59-21 16,-40 0-16,1-20 15,19 40-15,-40-20 16,21 0-16,-1-20 16,0 0-16,-19 0 15,-1 0 1,-20 0-16,0-20 16,0 0-1,0-20-15,-20 40 16,20-20-16,-21-41 15,-19 61-15,40-20 16,-40-40-16,40 60 16,-41 0 31,41-21-16,-20 21-16,0 0 17,-20 0-1,40 0-15,-20 0 15,-1 0-16</inkml:trace>
  <inkml:trace contextRef="#ctx0" brushRef="#br0" timeOffset="95107.2192">18586 4213 0,'-20'0'16,"20"20"-16,0-20 16,0 41-1,0-21-15,0 0 16,0-20 0,0 40-1,0-20 1,0 0-16,20-20 15,21 0 1,-21 0-16,-20 41 16,20-41-16,20 20 15,1-20 1,-41 0-16,40 0 16,0 0-16,-40 0 15,41 0-15,-1-20 16,-40-21-1,40 41 1,-40-20-16,0-40 16,0 40-16,0 0 15,-40-21-15,20 41 16,20-20-16,-20 20 16,20-20-1,-41 20 1,41-40-1,0 40-15,-20 0 16,0 0-16,-20 0 31,40 0 16,-21 0-31,1 0-1,-20 40-15,40-40 16,-20 0-16,0 20 31</inkml:trace>
  <inkml:trace contextRef="#ctx0" brushRef="#br0" timeOffset="96106.7243">19050 4274 0,'0'20'78,"0"0"-62,0-20-1,0 40 1,0-20-1,0 0 17,20-20-32,-20 0 15,40 0-15,1 0 16,-1 41 0,-20-41-16,0 0 31,-20 0-31,41 0 15,-21 0-15,0-41 16,-20 41 0,0 0-1,0-20 1,0 0 0,0-20-16,0 40 15,0-20 1,0 20 31,-20 0-32,20-20-15,-61 20 16,61 0 0,-40 0-16,0 0 15,-1 0-15,1 0 16,20 20-16,0-20 15,-20 0 17,40 20-32,0-20 15</inkml:trace>
  <inkml:trace contextRef="#ctx0" brushRef="#br0" timeOffset="98154.3691">14555 4757 0,'40'0'31,"-20"0"-15,0 0-1,21 20 1,-21-20-16,40 0 16,21 0-16,-41 0 15,81 0-15,-20 0 16,0 0-16,60 0 15,-20 0-15,-40 0 16,60 0-16,-40 21 16,0-21-16,0 0 15,-20 0-15,0 0 16,40 0-16,0 0 16,-20 0-16,40 0 15,-40 0-15,0 0 16,40 0-16,0 0 15,-40 0-15,0-21 16,41 1-16,39 20 16,-40-40-1,21 40-15,-1 0 16,41 0-16,-40-20 16,120 20-16,-80 0 15,60-61-15,20 61 16,-80 0-16,20-40 15,20 40-15,-81 0 16,61-40-16,-40 40 16,-41 0-16,21 0 15,-1 0-15,-20 0 16,1 0-16,39 0 16,-80 0-16,40 0 15,41 0-15,0 0 16,-41 0-16,81 40 15,0-40-15,-41 0 16,1 0-16,-1 0 16,-39 0-16,-41 0 15,40 0-15,-80 0 16,-21 0-16,21 0 16,-1 0-1,21 0-15,-61 0 16,1 0-16,19 0 15,-40 0-15,-20 0 16,41 0-16,-21 0 31,0 0-15,-20 0 0,40 0-1,-20 0-15,1 0 16,-21 0-1,40 0-15,-20 0 32,0 0-17,-20 0 1,41 0 0,-21 0-16</inkml:trace>
  <inkml:trace contextRef="#ctx0" brushRef="#br0" timeOffset="103908.777">15845 1250 0,'0'0'62,"-20"0"-46,20 0 0,0 40-16,-21-40 15,21 20-15,-40 0 16,40-20 0,0 41-1,0-21 1,40 0 15,-19-20-15,-1 0-16,-20 0 15,40 0-15,0 0 16,-40 0 0,41 0-16,-21 0 15,-20 0 63,0-40-62,0-1 0,0 41-16,0-20 15,-20 0 1,-21 20 46,41 0-46,-40 0 0,0 0-1,-41 0-15,81 0 16,-40 0-1,-1 0 1,41 20-16,0 0 78,0-20-62</inkml:trace>
  <inkml:trace contextRef="#ctx0" brushRef="#br0" timeOffset="104746.9552">16006 1391 0,'0'-20'62,"0"20"-62,40-41 16,-19 21-16,-21 0 16,20-20-16,-20 40 15,0 0-15,40 0 47,-40-20-31,0 40 93,0 20-93,0-20-16,0 0 15,0-20-15,0 81 16,0-41-16,0-20 16,0 1-16,0 19 15,0-20 1</inkml:trace>
  <inkml:trace contextRef="#ctx0" brushRef="#br0" timeOffset="107450.6447">1734 1209 0,'0'0'93,"-21"0"-93,1 0 16,20 21-16,-40-1 16,40-20-16,0 0 15,-20 0 16,20 40-15,0-20 0,0 0 15,0-20-31,0 41 16,20-41-16,20 20 15,-20 0-15,1-20 16,19 0-16,-20 0 15,0 0 1,-20 0 31,41 0-31,-21 0-16,-20 0 15,20-20 1,-20 20-16,0-20 15,0-21-15,0 41 16,40-20 0,-40-40-1,0 60-15,0-20 32,0-1-1,-40 21-16,40 0 1,-20 0 0,0 0-1,-21 0-15,41 0 16,-20 21 0,0-21-1,-20 20-15,40-20 16</inkml:trace>
  <inkml:trace contextRef="#ctx0" brushRef="#br0" timeOffset="108363.0646">2197 1250 0,'0'-20'63,"20"20"-48,21-21-15,-21 21 16,0-40-16,-20 40 16,40 0-1,-19 0-15,-1 0 16,-20 0 0,40 0-1,-20 0 1,0 0 15,-20 40-15,0-19-16,0-1 15,0-20 1,-20 40-16,0 0 16,-20-40-16,20 41 15,-41-21-15,21 0 16,-1 20-16,21-20 15,0-20-15,-20 0 16,100 0 62,-40 0-62,61 0-16,-41 0 15,1 0-15,39 0 16,-19 0-16,-1 0 16,21 0-16,-61 0 15,0 0-15,41 0 16,-41 0 0</inkml:trace>
  <inkml:trace contextRef="#ctx0" brushRef="#br0" timeOffset="110963.2586">17699 5120 0,'0'41'31,"0"-21"-31,0-20 16,0 20-16,-20 40 16,0-40-16,-20 41 15,40-41-15,-20 61 16,-41-41-16,61 0 15,0-40-15,-20 61 16,20-41 0,0-20-1,0 40-15,0-20 16,0 1 15,20-21-15,-20 0-1,40 0-15,-19 0 16,-1 0-16,40 0 16,-40 0-1,21 0 1,-21 0 31,0 0-32,-20 0 1</inkml:trace>
  <inkml:trace contextRef="#ctx0" brushRef="#br0" timeOffset="111443.1566">17840 5644 0,'0'20'47,"0"1"-31,0-21-16,0 40 15,-20-20-15,20 0 16,0 41-16,0-41 16,0 20-16,0 1 15,0-1-15,0-20 16,0 0-16,0 20 16</inkml:trace>
  <inkml:trace contextRef="#ctx0" brushRef="#br0" timeOffset="112978.2573">18264 5523 0,'0'41'46,"0"-21"-46,0 0 16,0 20-16,0 1 16,0-1-1,0-40-15,40 40 16,-20-40-16,-20 0 16,20 41-1,21-41-15,-41 20 16,20-20-16,0 0 15,-20 0 17,0 20 15,0-20-1,0 40-46,0-20 32,0-20-17,-20 0 17,20 21 202,20-21-218,-20 0-1,40 0 1,-19 0-16,-1 0 15,-20 0 17,0-21-17,40 21-15,-20-20 16,-20-20-16,20 40 16,-20-20-16,0-41 15,0 61 1,0-20-16,0 0 15,0-20 1,0 40-16,0-21 16,0 1-1,0-20 1,-20 40-16,0 0 16,20-20-16,-40 20 15,40 0-15,0-20 16,-20-21-1,-1 41-15,21 0 16,-40 0 0,40 0-1,-20 0 17,0 0-1,-21 0-31,21 0 15,0 0 1,-20 0 15,40 0-31,0 0 16,-20 41-16,20-1 16,0 0-1,0-20-15,0 1 16,0 39-1,0-40-15,0-20 16,20 0 31,-20 0-47</inkml:trace>
  <inkml:trace contextRef="#ctx0" brushRef="#br0" timeOffset="114075.4678">18788 5604 0,'-40'0'31,"40"0"-15,0 40-16,-21-20 16,1 1-1,20-21 1,0 40-1,0-20 1,0 0 0,0 21-16,0-21 15,0 0 1,20-20-16,1 40 16,-21-20-16,40-20 15,-40 21-15,40-21 16,-40 0-16,61 0 15,-41 0 1,-20 0 0,60 0-16,-39 0 15,19 0 1,-20 0 0,0-21-16,-20 1 15,0-20-15,40 40 16,-40-20-16,0-41 15,21 61 1,-21-40-16,0 0 16,0 19-16,0 1 15,0-20-15,-21 40 16,21 0 0,-40 0-16,40 0 15,0-20-15,-40 20 16,0 0-16,40 0 15,-21 0-15,1 0 16,-20 0 0,40 0-16,-20 0 62,0 0-62,-21 0 16,41 0-1,0 20 1,-20-20 0</inkml:trace>
  <inkml:trace contextRef="#ctx0" brushRef="#br0" timeOffset="115011.1918">19151 5765 0,'0'0'93,"0"41"-77,0-21-16,0 0 16,0-20-16,0 60 15,0-39 1,0 19-16,0-20 16,40 0-16,-20-20 15,0 0-15,21 0 16,-41 40-16,40-40 15,-40 0-15,40 0 16,-19 0-16,-1 0 16,20 0-1,-40-40-15,20 40 16,0-20-16,-20 0 16,0-20-16,41 19 15,-41 1-15,20-40 16,-20 40-1,0-21-15,0 21 16,0 0-16,0-20 16,0 40-1,-20 0 1,-21 0-16,41 0 16,-40 0-1,0 0-15,-1 0 16,-19 40-16,-1-20 15,41-20-15,-40 20 16,40-20-16,20 0 16,-21 0 15,21 41-15</inkml:trace>
  <inkml:trace contextRef="#ctx0" brushRef="#br0" timeOffset="116355.2394">15119 5443 0,'61'0'47,"-41"0"-31,60 0-16,-39 0 15,-1 0-15,0 0 16,-20 0-1,1 0-15,39 0 16,-40 0 0,-20 0-1,0 40 17,0-20-17,0 0-15,0-20 16,0 41-16,0-1 15,-20-40-15,0 60 16,-20-39-16,19 19 16,-39-20-16,60 0 15,0-20-15,-20 0 16,0 41-16,-21-41 31,41 0-15,0 20 78,0-20-94,41 20 15,-1-20-15,20 0 16,-39 40-16,59-40 15,1 20-15,-1-20 16,1 0-16,-20 0 16,-1 0-16,-20 0 15,-40 0-15,41 0 16,-21 0-16,0 0 16,-20 0-1,40 0 1,-19 0-1,-1 0 1</inkml:trace>
  <inkml:trace contextRef="#ctx0" brushRef="#br0" timeOffset="117123.4703">16087 5584 0,'0'0'31,"0"20"-31,0 20 16,0 1-16,0 19 16,0-40-16,0 41 15,0-41-15</inkml:trace>
  <inkml:trace contextRef="#ctx0" brushRef="#br0" timeOffset="118243.6289">16288 5644 0,'0'0'0,"-40"0"141,40 20-125,0-20-16,0 21 15,0-21 1,0 40 0,0-20 15,40 0-31,-40-20 15,20 0 1,-20 41 0,0-21 31,0 0 15,-20-20-31,20 0-31,-40 0 32,40 0-1</inkml:trace>
  <inkml:trace contextRef="#ctx0" brushRef="#br0" timeOffset="118978.5595">16631 5604 0,'0'40'31,"-20"-20"-15,20 1-16,0-21 16,-41 40-16,41 0 15,-20-40 1,20 41-16,0-21 15,0 0 17,20-40 124,-20 0-156,61-21 16,-41 41-16,41-20 15,-41 20-15,-20-20 16,40 20-16,-40-40 15</inkml:trace>
  <inkml:trace contextRef="#ctx0" brushRef="#br0" timeOffset="119421.3601">16490 5826 0,'0'20'15,"0"-20"-15,0 0 16,40 0-16,-20 0 15,0 40-15,-20-40 16,61 20-16,-41 1 16,-20-21-1,40 0-15,-19 0 16,-1 0 0,20 0-1,-20 0 1</inkml:trace>
  <inkml:trace contextRef="#ctx0" brushRef="#br0" timeOffset="120035.1344">16853 5523 0,'20'0'31,"0"0"-15,20 0-1,-20 0 1,1 0-1,19 0-15,-20 0 16,0 0 0,-20 0 15,41 0 16</inkml:trace>
  <inkml:trace contextRef="#ctx0" brushRef="#br0" timeOffset="120731.6958">16893 5664 0,'0'0'16,"40"21"-16,-20-21 15,1 0-15,19 0 16,-20 0 0,0 0 46,-20 0-15,41 0-16</inkml:trace>
  <inkml:trace contextRef="#ctx0" brushRef="#br0" timeOffset="134852.0082">7781 2459 0,'41'0'172,"-41"-20"-141,20 20-31,-20-20 16,20 20-16,-20-40 15,0 40 1,40 0-16,-20-21 15,-20 1 1,21 20 0,-21-40 15,40 40 78,-20 0-31,0 0-62,-20 0 0,40 40-1,-19-40 1,-21 20-16,20-20 16,-20 21 30,0-21-30,-20 40 15,-41 0-15,41-40-16,-40 41 16,19-1-16,1-40 15,20 0-15,20 0 16,20 0 78,40 40-79,-39-40-15,19 20 16,-20-20-16,0 21 15,20-21-15,-19 0 16,-21 0-16,20 40 16,-20-40-16,0 20 31,0 0-31,40-20 16,-40 40-1,20-19-15,-20-1 16,0-20-16,0 40 15,0-20 1,0 0-16,-20-20 47,-20 0-31,40 0-16,-20 0 15,-41 0 1,61 0-16,-40 0 15,0 0-15,40 0 16,-41 0-16,1 0 16,20 0-1,0 0 1,-21 0-16,41-20 16</inkml:trace>
  <inkml:trace contextRef="#ctx0" brushRef="#br0" timeOffset="135939.073">8225 2459 0,'0'-20'32,"20"20"-17,0-20-15,-20-20 16,0 40-16,0 0 15,40 0-15,-19-21 16,-1 21 0,-20 0-1,40 0-15,-20 0 16,0 0 0,-20 0-1,41 0 16,-21 21 1,-20-21-32,0 60 31,0-40-31,0-20 16,0 61-16,0-41 15,-61 20 1,61-20-1,0-20-15,-20 21 16,0-21-16,20 0 16,-40 0-16,40 0 47,0 40-16,0-20-16,0 0 1,40-20 0,-20 40-16,0-40 15,21 21 1,-1-21-16,0 20 16,1-20-16,-1 0 15,0 0-15,41 0 16,-81 0-16,60 0 15,-39 0 1,19 0-16,-20 0 16,0 0-16</inkml:trace>
  <inkml:trace contextRef="#ctx0" brushRef="#br0" timeOffset="136883.225">9132 2540 0,'-20'0'63,"-21"0"-48,41 0-15,-20 0 16,0 0-16,-20 40 16,20-40-16,-1 20 15,-19-20-15,40 21 16,0-21 0,0 40 15,0-20-31,0 0 15,0-20 1,0 40 0,40-19-1,-40-1 1,41-20-16,-41 0 16,40 0-16,-20 0 15,0 0-15,-20 0 16,41 0-1,-21 0 1,0 0 0,-20-20-16,40-41 15,-40 41-15,21 0 16,-1-20-16,-20 19 16,0 21-16,0-20 15,0-20-15,0 40 31,0 0 48,-20-20-79,-41 0 15,41 20-15,0-41 16,-21 41-1,21 0-15,0 0 32,-20 0-17,40 41 1,0-41 15</inkml:trace>
  <inkml:trace contextRef="#ctx0" brushRef="#br0" timeOffset="137867.6812">9233 2580 0,'0'20'94,"0"1"-78,-20 19-16,20 0 15,0-40 1,0 40-16,0-19 15,0-1-15,0-20 16,20 40 0,-20-20-1,40-20 1,-20 0-16,0 0 16,21 0-16,-21 0 15,0 0-15,-20 0 16,40 0-16,-20 0 15,1 0 1,-21-20-16,0-20 16,40 40-16,-40-41 15,0 1 1,0 0-16,0 0 16,0-1-16,0 1 15,0 40-15,0-20 16,0 0-1,-40 20-15,40 0 16,-21-41-16,1 41 16,-20 0-16,20 0 15,-41 0 1,61 0-16,-20 0 16,0 0-16,-20 0 15,40 41 1,0-41-1,-20 20 1,20 0-16,0-20 16,0 40-1,0-20-15,0 1 16,0-21 0</inkml:trace>
  <inkml:trace contextRef="#ctx0" brushRef="#br0" timeOffset="138884.0701">9535 2621 0,'0'0'63,"0"40"-48,0-20-15,0 0 16,0 20-16,0-19 15,0-1 1,20 20-16,-20-20 31,41 0-31,-21-20 16,0 0 0,-20 0-16,40 0 15,-20 0-15,1 0 16,-21 0-16,60 0 15,-40 0-15,20 0 16,-19-20-16,-1-40 16,20 60-16,-20 0 15,-20-20-15,20-1 16,-20-19-16,0 40 16,0-20-16,0 0 15,0-20 1,0 40-16,0 0 15,0-21 1,-20 21-16,0-20 16,-20 20-1,20 0-15,-41 0 16,61 0 0,-20 0-16,0 0 15,-20 0 1,40 0-1,-21 0 1,21 20 0,-20-20-1,-20 0-15,40 0 16,0 21 0,-20-21-16,0 0 15</inkml:trace>
  <inkml:trace contextRef="#ctx0" brushRef="#br0" timeOffset="146340.2239">2681 3588 0,'-20'0'94,"20"0"-79,0 40 1,0-19 0,0-1-16,0-20 31,0 40-31,0-20 16,20 0-1,0-20 1,-20 41-16,61-21 15,-41-20 1,-20 20-16,60-20 16,-39 0-16,19 0 15,-20 0 1,0 0 0,-20 0-16,40 0 31,-19 0-16,-21-20-15,20 0 16,-20-21-16,40 41 16,-40-20-16,20 0 15,0-20-15,-20 40 16,0-20 0,0-1-16,0-19 15,0 40 1,-20 0-16,0 0 15,-20-20 1,40 20 0,0-20-16,-20 20 15,-1 0 1,-19 0 0,40 0-16,-20 0 15,-40 0 1,60 0-1,-21 0-15,1 0 16,-20 0 0,40 20-1,-20-20 1,0 20 0,20-20-1,0 40-15,-41-40 16,41 21-1,0-1 32</inkml:trace>
  <inkml:trace contextRef="#ctx0" brushRef="#br0" timeOffset="147179.5044">3185 3588 0,'0'0'32,"0"40"-32,0 1 15,-20-41-15,20 60 16,0-40-16,-20 21 16,20-21-16,0 0 31</inkml:trace>
  <inkml:trace contextRef="#ctx0" brushRef="#br0" timeOffset="148019.8233">3104 3588 0,'0'0'0,"41"0"0,-21-20 15,0 20 1,-20 0-16,40-20 16,-19 20-16,-1 0 15,-20-41-15,0 41 16,40 0-16,-20 0 47,0 0-32,21 0 17,-21 0-32,0 41 15,-20-41-15,40 0 16,-40 20 15,-40-20 32,40 0-48,-40 20-15,-1-20 16,21 0-16,-40 40 16,40-19-16,-1-21 15,-19 0 32,40 0-31,0 20 15</inkml:trace>
  <inkml:trace contextRef="#ctx0" brushRef="#br0" timeOffset="149644.24">3548 3628 0,'-40'0'31,"40"-40"-15,0 40 15,-21 0-16,1 61-15,-20-41 16,40 20-16,0 0 16,-20 21-16,0-41 15,20 41 1,-41-41-16,41-20 16,0 40-1,41-40 79,-21 0-94,0-40 16,-20 40-16,0-20 15,0-1-15,0-19 31,0 20-31,40 20 16,-40-61 0,0 61-16,20 0 15,-20-20-15,0 0 16,0-20 0,21 40-1,-21-20 1,0 20-1,60 0 95,-40 0-110,21 0 15,-21 0 1,-20 20-16,20-20 16,-20 0-16,40 0 15,-40 40-15,0-20 16,20 0-16,1-20 31,-21 0-31,0 0 16,40 41-16,-20-41 15,0 0 1,-20 0 78,0-41-79,40 41 1,-40-20 0,0 0-16,0-20 31,0 40-31,0-41 16,0 1-1,0 40 1,0-40-16,21 40 31,-1-41-15</inkml:trace>
  <inkml:trace contextRef="#ctx0" brushRef="#br0" timeOffset="151827.5497">4455 3729 0,'20'0'78,"-20"-20"-62,61-20-16,-41 40 16,20-20-16,1-41 15,-1 61-15,-40-40 16,20-1-1,0 21-15,-20 0 16,0-20 0,0 80 171,40-20-171,-40 0-16,0 21 15,0-1-15,0 21 16,0-41-16,0 20 16,0-20-16,0 41 15,0-21-15,0-40 16,0 61-16,0-41 16,0 40-1,0-40 16,0-20 16,0 41-31,21-41 78,-21-41-79</inkml:trace>
  <inkml:trace contextRef="#ctx0" brushRef="#br0" timeOffset="153011.6966">5040 3507 0,'0'0'78,"0"41"-78,0-21 15,-20 0-15,-1 20 16,-19-40-16,40 41 16,0-1-16,0-20 15,0 0 1,0-20-16,0 41 31,0-21 0,0-20 48,40 0-79,1 0 15,19 0-15,-40 0 16,-20 0-16,41 0 15,-21 0-15,0 0 16,-20 0-16,0 20 250,0-20-234,0 61-16,0-41 15,0 20-15,0 0 16,0-40-16,0 41 16,0-21-16,0 0 15,0-20-15,0 40 16,0-40-16</inkml:trace>
  <inkml:trace contextRef="#ctx0" brushRef="#br0" timeOffset="153891.6565">5423 3830 0,'-20'0'0,"-21"0"32,41 40-17,0-19 1,0-1-1,0-20-15,0 40 16,0 0 0,0-40 15,0 41-15,41-21-1,-21-20 1,0 0-16,20 0 15,0 0 1,1 0-16,-21 0 16,0 0-1,-20-20 17,0-21-32,0 41 15,0-40-15,0 0 16,-20 20-16,20-1 15,-20 21-15,20-40 16,0 40 0,-41 0-1,41 0 17,-20 0-17,0 0 48,-20 0-48,40 0 17</inkml:trace>
  <inkml:trace contextRef="#ctx0" brushRef="#br0" timeOffset="154747.7444">5665 3830 0,'0'40'62,"0"-19"-62,0-1 16,0-20-16,-21 40 15,21-20 1,0 0-16,0-20 16,21 0-16,-1 0 15,-20 41 1,40-41 0,-20 0-16,0 0 15,-20 0-15,41 0 16,-21 0-1,0 0 1,-20-41 0,40 41-16,-40 0 15,0-20 1,0 0 0,0-20-16,0 40 15,0-41 1,-40 41-16,40-40 15,0 40-15,-20-20 16,0 20-16,-21 0 47,41 0-31,-20 0-1,0 0 48,20 20-48,0-20 1</inkml:trace>
  <inkml:trace contextRef="#ctx0" brushRef="#br0" timeOffset="155595.8967">5846 3911 0,'0'0'47,"0"40"-47,0 0 16,40-40 0,-19 41 15,-1-21-31,-20-20 15,40 0 1,-20 20-16,0-20 16,-20 0-16,41 0 15,-21 0-15,0 0 16,-20 0-16,0-20 31,0 0-15,0-21-1,0 21-15,0 0 16,0-20 0,0 40-1,0-20-15,-20 20 16,20-21-16,-20 21 16,-21 0-1,41 0 1,-20 0 46,0 0-46,20 21 15,-40-1-15,40-20-1,-20 0 32</inkml:trace>
  <inkml:trace contextRef="#ctx0" brushRef="#br0" timeOffset="164123.6228">2540 4536 0,'0'0'140,"60"0"-140,21 0 16,0-21-16,-1-19 15,21 40-15,-40 0 16,19 0-16,-60 0 16,61 0-16,-20 0 15,-41 0-15,40 0 16,1 0-16,-21-20 16,20 20-16,-39 0 15,39 0-15,1 0 16,-21 0-16,20 0 15,21 0-15,-21 0 16,-19 0-16,39 20 16,-19-20-16,20 0 15,-21 40-15,-20-19 16,41-21-16,0 0 16,-1 0-16,41 0 15,-20 0-15,40 0 16,-20 0-16,101 0 15,-61 0-15,20-21 16,21 21-16,0-40 16,-1 40-1,1 0-15,-1 0 16,-39 0-16,-41 0 16,-61 0-16,21 0 15,20 0-15,-21 0 16,-39 0-16,-1 0 15,40 0-15,1 0 16,-41 0-16,1 0 16,39 0-16,-19-20 15,-1 0-15,-19 20 16,39 0-16,-39 0 16,39-41-16,-39 41 15,39 0-15,-19 0 16,19 0-16,21 0 15,-20 0-15,-21 0 16,41-20-16,20-40 16,0 40-16,-40 0 15,-1 20-15,1-41 16,-1 41-16,1 0 16,-41 0-16,1 0 15,-1 0-15,-20 0 16,0 0-16,-20 0 15,61 0 1,-41 0 0,20 0-16,1 0 15,39 0-15,1 0 16,0 0-16,-1 0 16,1 0-16,-1 0 15,-19 0-15,20 0 16,-21 0-16,-20 0 15,21 0-15,-41 0 16,40 0-16,21 0 16,0 0-16,-1 0 15,21 0-15,-20 0 16,40 0-16,-41 0 16,21 0-16,-40 0 15,-21 0-15,20 0 16,-39 0-16,-21 0 15,40 0-15</inkml:trace>
  <inkml:trace contextRef="#ctx0" brushRef="#br0" timeOffset="165804.4837">1976 5685 0,'40'0'63,"-20"0"-48,41 0-15,-21 0 16,-40 0-16,60 0 16,-40 0-16,21 0 15,-21 0-15,0 0 31,-20 40 32,0-20-47,0 0-16,-40 21 15,-1-1-15,21-40 16,-40 0-16,40 40 15,-41 1-15,61-41 16,-20 0-16,-40 40 16,100-40 109,-20 0-125,0 0 15,61 20-15,-81-20 16,80 0-16,-39 0 16,-21 20-16,0-20 15,20 0-15,-19 0 110,-1 0-95,-20 0-15,40 0 31,-20 0-15</inkml:trace>
  <inkml:trace contextRef="#ctx0" brushRef="#br0" timeOffset="166388.0993">2540 5765 0,'0'0'47,"0"61"-47,0-41 16,-20 20-16,0 1 15,20-41-15,-41 0 16,41 40-16,0-20 15,0 0 1</inkml:trace>
  <inkml:trace contextRef="#ctx0" brushRef="#br0" timeOffset="167211.8772">2762 5685 0,'0'0'0,"-20"0"15,-21 0-15,41 40 16,-20-20-16,0-20 16,-20 20-1,40-20-15,0 41 47,0-21-16,0 0-15,60-20-16,-40 0 16,-20 40-16,61-40 15,-41 20-15,20 1 16,-20-21-16,1 0 47,-21 0-32,0 40 1,0-20 0,0 0-1,-21-20-15,1 0 31,-20 0-31,40 40 16,-20-40-16,-41 21 16,61-21-16,-20 0 15,0 0-15,-20 0 32,40 20-32,0-20 31</inkml:trace>
  <inkml:trace contextRef="#ctx0" brushRef="#br0" timeOffset="167908.6363">3024 5806 0,'0'20'31,"0"0"-15,0 40-1,-20-39-15,20-21 16,0 60-16,0-40 16,0 20-1,0-19 1,0-1 0,20-20 46,-20 0-46,0-20-16,40-41 15,0 61-15,-40-40 16,41 0-16,-21 19 16,0 21-16,-20-20 15,0-20-15,40 40 16,-19 0-1,-1-20 17,-20 20-17</inkml:trace>
  <inkml:trace contextRef="#ctx0" brushRef="#br0" timeOffset="168748.1411">3104 6007 0,'0'0'16,"41"0"-16,-21 40 15,0-19 1,20-1 0,1-20-16,-41 0 15,40 0 1,-20 0-16,0 0 31,-20 0-15</inkml:trace>
  <inkml:trace contextRef="#ctx0" brushRef="#br0" timeOffset="169884.7802">3991 5806 0,'0'-41'93,"0"41"-77,41 0-16,-21-20 16,-20 0-1,20-20-15,20 40 16,-19-41-16,-21 1 16,20 40-16,-20 0 15,40 0-15,-20-20 16,0 20-16,-20-20 15,0 20-15,41 0 16,-21 0-16,0 0 16,-20 0 15,0 20 16,0 0-32,0 20-15,0 1 16,0-41-16,-20 60 16,20-40-16,-20-20 15,20 61-15,0-41 16,0-20-16,0 40 16,0-20-16,0 1 15,0 19 1,0-20 31</inkml:trace>
  <inkml:trace contextRef="#ctx0" brushRef="#br0" timeOffset="171115.2533">4536 5685 0,'-20'0'47,"20"40"-31,0-20-16,0 0 31,0-20-31,0 41 16,0-21-1,0 0-15,20-20 16,-20 40-1,20-40-15,-20 41 16,60-41-16,-39 40 16,19 0-1,-20-40-15,0 0 16,20 0 0,-40 40-16,21-40 15,-42 0 63,-19 0-62,40 0-16,-40 0 16,0 0-16,19 0 15,-39-40 1,60 40-1,0 0 17,-20 0-32,0 0 31,20-20-15,0 0-1,0-20 1,0 40-1,0-21-15,0 1 16,0-20 0,20 40-16,-20-20 15,20 20 1,-20-20-16,40 20 16,-40-41-16,20 41 15,1 0-15,-21 0 16,40-20-16,-20 0 15,0 20 1,-20-40-16,40 40 16,-19 0-1,-21 0 48,-21-21-16,-19 21-47,40 0 15,-20 0-15,0 0 16,-20 0-16,40 0 16</inkml:trace>
  <inkml:trace contextRef="#ctx0" brushRef="#br0" timeOffset="172020.2997">4939 5765 0,'0'41'47,"0"-21"-47,-20-20 16,20 20-1,-41 20-15,41-40 16,0 20-16,-20 1 16,20 19-1,0-20 1,0 0-1,20-20 32,-20 0-31,41 0 0,-21 0-16,0 0 15,20-20 1,-19 0-16,-21-20 15,0 40 1,0-21-16,20 1 16,-20-20-16,0 40 15,0-20-15,0 0 32,-20 20 30,-1 0-46,-19 0-1,40 0-15,-20 0 16,0 0-16,-21 0 16</inkml:trace>
  <inkml:trace contextRef="#ctx0" brushRef="#br0" timeOffset="172900.2929">5120 5927 0,'-20'0'47,"20"0"-31,0 40-1,-20-40-15,20 20 16,0 0 15,20-20 47,0 0-62,-20 0-16,41 0 16,-21 0-1,-20-20-15,20 0 16,-20 20 0,0-40-1,40 40 1,-40-21 15,0 1-31,-40 20 47,40-40-31,-20 40 15,0 0-16,-21 0-15,41 0 16,-20 0-16,0 0 31,-20 40-15,40-20 0,0 1 15</inkml:trace>
  <inkml:trace contextRef="#ctx0" brushRef="#br0" timeOffset="173740.8561">5342 5927 0,'-20'0'78,"20"40"-78,0-20 16,0 0-16,0-20 15,0 61-15,0-41 16,0 20 0,20-20-1,0-20 1,-20 0-1,41 0-15,-21 0 32,0 0-17,-20-20 1,0-20-16,0 20 16,0-41-16,0 41 15,0 0 1,0-20-1,-20 40 64,0 0-48,-21 0-31,41 0 15,-20 0 1,0 0 0,20 40-1,0-20 1,0 0-16</inkml:trace>
  <inkml:trace contextRef="#ctx0" brushRef="#br0" timeOffset="189612.6268">14877 7096 0,'0'20'78,"0"0"-62,0-20-16,0 61 16,0-41-16,0 20 15,0 0-15,0 1 16,0-1-16,0 0 15,0-20-15,0 1 16,0-21-16,0 40 16,0-20-16,0 0 31</inkml:trace>
  <inkml:trace contextRef="#ctx0" brushRef="#br0" timeOffset="190884.3476">14797 7055 0,'40'0'47,"-20"0"-31,0 0-16,-20 0 16,40-20-1,-19 20-15,-1 0 31,-20 0-31,40 0 16,-20 20 0,0-20-1,-20 0 17,0 0-32,41 41 15,-41-21 1,0 0-1,20-20 1,-20 40 0,0-19-1,0-1 17,-20-20-32,-21 0 15,41 40-15,-20-40 16,0 0-16,-20 20 15,40-20 1,-20 0 0,20 20-1,-21-20 32,21 0 16,0 41-48,0-21-15,0 0 16,0-20 0,41 0-1,-41 40 1,0-20-16,40 1 15,-20-21-15,0 0 16,-20 0 0,41 0-1,-21 0 17,0 0-17</inkml:trace>
  <inkml:trace contextRef="#ctx0" brushRef="#br0" timeOffset="192054.5534">15361 7176 0,'0'21'16,"-20"-1"0,0-20-1,20 40 1,0-20-1,0 0 1,-41-20 0,41 41 15,0-21-31,0 0 16,0-20-1,0 40-15,0 1 31,0-41-31,0 40 32,41-20-17,-21-20 1,0 0-16,-20 0 31,40 0 0,-20 0 1,1 0-17,-21-20 1,40 20 0,-40-40-16,20 40 15,-20-21-15,0 1 16,20-20-1,-20 40 1,0-40 0,0-1-16,0 41 15,0-40-15,0 0 16,0 20 0,0-1-1,0-19-15,0 40 31,0-20-15,-20 20 15,0 0-15,-20 0 15,40 20-31,0-20 16,0 0-16,-21 0 15,21 40-15,0-19 16</inkml:trace>
  <inkml:trace contextRef="#ctx0" brushRef="#br0" timeOffset="193228.4964">15845 7217 0,'-20'0'63,"-1"0"-47,-19 0-1,40 0 1,0 0-1,-20 0 17,20 60-17,-20-60 1,-21 20-16,41 41 16,0-41-16,0 20 15,0 1-15,0-41 16,0 40-16,0-20 15,0 0 1,0-20 0,0 41-16,0-41 15,41 0-15,-41 20 16,20-20-16,0 20 16,41-20-1,-41 0 1,-20 0-1,0 0 79,0 0-94,-20 0 16,-41 0-16,61 0 15,-40 0-15,-1 0 16,21 0-16,-40 0 16,40 0-1,0 0 1,-21 0 15</inkml:trace>
  <inkml:trace contextRef="#ctx0" brushRef="#br0" timeOffset="193956.6988">16067 7297 0,'20'0'63,"-20"0"-48,40 0 1,-20 0 0,-20 0-1,20 0-15,-20-20 16,0 20 31,41 0-32,-21 0-15,0 0 47,-20 20-47,0-20 16</inkml:trace>
  <inkml:trace contextRef="#ctx0" brushRef="#br0" timeOffset="194884.9273">16127 7418 0,'20'0'94,"0"0"-94,-20 0 16,61 0-1,-41 0 1,-20 0-16,40 0 31,-20 0 32</inkml:trace>
  <inkml:trace contextRef="#ctx0" brushRef="#br0" timeOffset="196404.7493">2117 7660 0,'0'0'0,"0"20"31,-20-20-31,20 21 16,0 19-16,-41-20 15,41 0-15,0 20 16,0-19-16,0-1 16,0 20-16,0-20 15,-20 0-15,20 21 16,-20-21-1,20 0-15</inkml:trace>
  <inkml:trace contextRef="#ctx0" brushRef="#br0" timeOffset="197757.1364">2056 7580 0,'0'0'0,"0"0"47,41 0-31,-21 0-1,-20-41-15,20 41 16,-20 0-16,40 0 15,-20 0-15,0 0 16,-20 0 0,41 0-16,-21 0 15,0 0 1,-20 41-16,40-21 31,-19-20-31,-21 20 31,0-20-15,0 40 31,0-20-31,0 1-16,-21-21 15,-19 0 1,20 40-16,-41-40 15,41 20-15,-40 0 16,40-20-16,0 0 16,20 40 109,0-19-110,20-21 17,0 0-32,-20 20 31,40-20-31,-20 0 15,0 0-15,-20 0 16,41 40-16,-21-40 16,0 0-1,-20 20 17,0-20-17,0 20 1,40-20-16,-19 0 47</inkml:trace>
  <inkml:trace contextRef="#ctx0" brushRef="#br0" timeOffset="198980.352">2661 7660 0,'-40'0'47,"40"20"-47,0 1 15,-21-21 1,21 40-16,-20-40 16,20 20-16,0 0 15,0-20-15,0 40 16,-40 1 0,40-41-1,0 40 1,0-20 15,0 0 0,40-20 1,-20 0-1,1 0-16,-21 0 1,40-20 0,0 20-1,-40-20-15,0 20 16,41-40-16,-21 40 16,-20 0-1,20 0-15,-20-20 16,0-1 15,0 21-31,0-40 16,0 40-1,0-20 1,0 0 0,0-20-16,0 40 31,0-21-16,0 21 95,-20 0-95,0 0 1,-21 0-16,41 0 31</inkml:trace>
  <inkml:trace contextRef="#ctx0" brushRef="#br0" timeOffset="200340.5254">3145 7741 0,'0'-40'47,"0"40"-16,0-21-15,-41 1-1,41 20 1,-20 0-1,-40 0 1,60 0-16,-20 0 16,-41 0-16,61 0 15,-20 0 1,0 0 0,20 20-16,-40-20 15,40 21-15,0-21 31,0 40-15,0-20 0,0 0-16,0 41 15,0-41 1,40-20-16,-40 40 16,20-20-1,0 0-15,-20-20 63,0 0-63,40 0 62,-40 41-46,0-21 15,-40-20 0,20 0-15,-40 0 0,60 0-16,-21 0 15,1 0 1,-20 0-16,40 0 15,-20 0 1,40 0 140</inkml:trace>
  <inkml:trace contextRef="#ctx0" brushRef="#br0" timeOffset="200987.8308">3185 7821 0,'0'0'32,"40"0"-17,-19 0 1,-1 0-16,20 0 15,-20 0 1,0 0-16,41 0 16,-41 0-16,61 0 15,-41 0-15,0 0 16,1 0-16,-1 0 16,-40 0-1,40 0 1,-80 0 78</inkml:trace>
  <inkml:trace contextRef="#ctx0" brushRef="#br0" timeOffset="201973.3507">3185 7942 0,'0'0'32,"40"0"-17,-19 0 1,-1 0-16,20 0 16,-20 0-1,0 0-15,41 0 16,-41 0-1,20 0-15,-20 0 16,1 0-16,-21 0 16,40 0-1,-20 0-15,0 0 32,-20 0 46</inkml:trace>
  <inkml:trace contextRef="#ctx0" brushRef="#br0" timeOffset="213469.0539">4153 7620 0,'0'0'63,"0"40"-48,0-20 1,0 1-16,-20-21 16,20 40-16,0-20 15,0 0 17,20-20-17,20 0 1,-20 0-1,0 0-15,21 0 16,-1 0 0,-40 0-16,40 0 15,-40 40 1,20-19 0,-20-1-16,21-20 15,-21 0 1,0 60-16,40-40 15,-40 21 1,0-21-16,0 0 16,0-20-16,0 40 47,-40-40-32,40 0-15,-41 0 16,-19 21-16,-1-21 15,21 20-15,-41-20 16,21 0-16,-1 0 16,21 0-16,0 0 15,20 0 1,-1 0 0,21-20 15,0-1-16,21-19 17,-21 40-17</inkml:trace>
  <inkml:trace contextRef="#ctx0" brushRef="#br0" timeOffset="214149.4481">4233 7600 0,'0'0'93,"61"0"-77,-1 20-16,-40-20 16,1 0-16,19 0 15,0 0-15,1 0 16,-21 0-1,0 0-15</inkml:trace>
  <inkml:trace contextRef="#ctx0" brushRef="#br0" timeOffset="215012.6883">4919 7701 0,'0'0'0,"-41"0"15,41 0 1,-20 0-16,0 0 15,-20 0-15,40 0 16,-41 0 0,1 0-16,40 0 15,-40 40 1,0 0 0,40 0-16,0-19 15,-21 39-15,1-20 16,20-40-16,-40 61 15,40-41-15,0 20 16,0-19-16,0-1 16,0-20-16,40 40 15,-20-20-15,1-20 16,19 0 0,-40 20-16,40-20 15,-40 0-15,40 41 16,-19-41-1,-1 0 1,-20-41 0,0 41-1,0-20-15,0 0 16,0-20-16,0-1 16,-20 1-16,-1 40 15,21 0-15,-40 0 31,40 0 16,-20 0-47,20 0 16,0 40-16,-20-19 16,-20-21-1,40 20-15</inkml:trace>
  <inkml:trace contextRef="#ctx0" brushRef="#br0" timeOffset="215557.1113">4999 8144 0,'0'20'31,"0"0"-15,-40 41-16,40-41 16,0 20-1,0-20-15,0 1 16,0 19-16,0-20 31</inkml:trace>
  <inkml:trace contextRef="#ctx0" brushRef="#br0" timeOffset="216749.5489">5201 7781 0,'0'-20'16,"40"0"0,-20 20 15,1 0-31,-21 0 15,0-40-15,40 40 16,-20 0 0,0 0-1,-20 0 63,0 0-78,41 0 16,-41 40-16,0-20 16,0 0-1,0-20 1,0 40 0,0-19 15,0-1-16,-41-20-15,41 0 16,-20 40-16,0-20 16,-20-20-16,40 0 15,-21 0-15,1 20 16,20-20-16,0 41 31,-40-41-31,40 20 47,0 0-31,40-20 31,-20 0-47,1 40 15,-21-19 1,40-21-16,-20 0 15,0 0-15,21 0 16,-21 0 0,0 0-16,-20 0 15,40 0-15,-20 0 16,0 0 0</inkml:trace>
  <inkml:trace contextRef="#ctx0" brushRef="#br0" timeOffset="217692.8978">5826 7862 0,'0'0'0,"0"0"141,0 40-141,0 0 15,20 1-15,20-1 16,1 0-1,-1-19-15,0-1 16,1-20 0,-41 40-16,20-40 15,0 0-15,-60 0 94,-1 0-78,21 0-16,0 0 15,-20 0 1,-41 0-16,81 0 16,-40 0-16,-1 0 15,41 0-15,-20 0 16,0 0-16,-20 0 15,40 0-15,-20 0 16,-1 0 0,-19 0-1,40-40 1</inkml:trace>
  <inkml:trace contextRef="#ctx0" brushRef="#br0" timeOffset="218325.5773">5806 7902 0,'20'0'47,"0"0"-31,-20 0 0,40 0-1,-19 0 1,-1 0-1,-20 0-15,40 0 16,-20 0-16,0 0 16,-20 0-1</inkml:trace>
  <inkml:trace contextRef="#ctx0" brushRef="#br0" timeOffset="218876.7716">6652 7862 0,'-20'0'32,"-40"0"-32,60 60 15,-41-40-15,1-20 16,-41 41-16,81-1 16,-40-40-16,-20 61 15,40-41-15,-21-20 16,41 0-16,-20 0 15,20 40 1,-20-80 62</inkml:trace>
  <inkml:trace contextRef="#ctx0" brushRef="#br0" timeOffset="219452.1785">6330 7842 0</inkml:trace>
  <inkml:trace contextRef="#ctx0" brushRef="#br0" timeOffset="220053.1292">6410 8184 0</inkml:trace>
  <inkml:trace contextRef="#ctx0" brushRef="#br0" timeOffset="229005.5">16792 7217 0,'20'0'109,"-20"0"63,41 0-156,-21 0 0,-20 40-1,20-20-15,-20-20 16,0 20-16,40-20 31,-40 0 16,0 41-31,-40-41-1,40 0 1,0 20-16,-20-20 15,-41 20-15,61-20 16,-40 0-16,0 40 16,20-40-16,-41 20 15,61 1-15,-20-21 16,0 0-16,-21 40 16,41-40-1,0 20 95,0-20-110,41 0 15,-21 0-15,0 20 16,20-20-16,1 0 15,19 0 1,-40 0-16,61 41 16,0-41-16,-1 0 15,-39 0-15,-1 0 16,41 0-16,-41 0 16,0 0-16,1 0 15,-21 0-15</inkml:trace>
  <inkml:trace contextRef="#ctx0" brushRef="#br0" timeOffset="229901.3594">17518 7257 0,'0'20'110,"0"0"-110,0 21 15,0-21 1,0 0-16,0 20 16,20-20-16,-20 1 15,40 19-15,-19-20 16,-1 0-16,40-20 15,-60 41-15,20-21 16,21-20-16,-21 0 16,0 20-1,-40-20 79,0 0-94,-21 0 16,1 0-16,-20 0 15,-1 0-15,41 0 16,-41 0-16,41 0 16,-40 0-16,60 0 15,-20 0-15,40 0 110,-20 0-79</inkml:trace>
  <inkml:trace contextRef="#ctx0" brushRef="#br0" timeOffset="230517.7308">17578 7257 0,'21'0'47,"-1"0"-16,20 0-31,-20 0 16,0 0-16,21 0 15,-1 0-15,20 0 16,-39 0-16,19-40 15,0 40-15,-40 0 16,0 0 0</inkml:trace>
  <inkml:trace contextRef="#ctx0" brushRef="#br0" timeOffset="231253.3391">18385 7217 0,'0'0'32,"-41"40"-32,41-20 15,0 0-15,-40-20 16,40 41-16,-40-21 16,20 0-16,20-20 15,-61 40-15,61-20 16,-20-20-16,20 21 15,-20-21-15,-20 40 16,40-20 0,0 0-16,0-20 15,0 0-15,-21 0 16,21 41-16,0-21 16</inkml:trace>
  <inkml:trace contextRef="#ctx0" brushRef="#br0" timeOffset="231916.8217">18143 7257 0</inkml:trace>
  <inkml:trace contextRef="#ctx0" brushRef="#br0" timeOffset="232628.7295">18344 7580 0,'0'-41'63,"0"41"-63,0-20 15</inkml:trace>
  <inkml:trace contextRef="#ctx0" brushRef="#br1" timeOffset="303135.126">15200 1955 0,'0'20'94,"0"-20"-78,0 61-1,0-41 1,-20 41 0,20-41-1,-21 20 1,21-20-16,-40 0 15,40-20-15,0 41 16,0-1-16,0-40 16,0 60-16,0-39 15,-20-21-15,20 40 16,-20 0-16,-21-40 16,41 41-16,0-21 15,0-20-15,0 20 16,0-20-16,0 40 15,0-20 1,0 1-16,0-21 16,0 40-1,0-20 1,0 0 0,0-20-1,0 40 1,0-19-1,0-21-15,0 20 16,41-20 0,-41 40-16,0-20 15,0 0-15,20-20 16,-20 41 15,0-21-15,20 0 31,-20-20-32,40 0 1,-40 40 0,21-19-16,-1-1 15,-20-20 1,40 0-16,-40 40 15,20-40 1,0 0 15</inkml:trace>
  <inkml:trace contextRef="#ctx0" brushRef="#br1" timeOffset="304799.6101">19635 2137 0,'0'0'94,"0"40"-78,0-20-1,0 0-15,0-20 16,0 41 0,0-21-16,0 0 15,0-20 1,0 40-1,0-20 1,0 1-16,0 19 16,0-20-16,0 0 15,0 21-15,0-21 16,0 0 0,0 20-1,0 1-15,0-41 16,0 40-1,0-20-15,0 0 16,0-20-16,0 40 31,0-19-31,0-1 16,0-20 0,0 40-1,0-20 1,0 0-16,0-20 15,-21 0-15,1 61 16,-20-41-16,40-20 16,-20 40-16,-41 1 15,61-41-15,0 40 16,0-20-16,-20 0 16,0-20-16,20 0 15,0 41-15,-40-41 16,40 0-1,0 20 17,-20 0-17,-1-20 1,21 0-16,-40 0 16,40 40-1,0-20 16</inkml:trace>
  <inkml:trace contextRef="#ctx0" brushRef="#br1" timeOffset="305943.126">14797 9152 0,'0'0'47,"0"40"-47,0-20 15,0 1-15,0-21 16,0 80-1,0-19-15,0-41 0,0 60 16,0-19-16,0-41 16,0 61-1,0-41-15,0 0 16,0 1-16,0-21 16</inkml:trace>
  <inkml:trace contextRef="#ctx0" brushRef="#br1" timeOffset="307231.1676">14676 9152 0,'20'0'62,"0"0"-46,40 0-1,-39-20-15,19 20 16,0-20-16,-40 20 16,40 0-16,-19-41 15,-1 41-15,-20 0 16,40 0 0,-40 41 15,0-21-31,20 0 15,-20-20-15,0 40 16,20-20-16,-20 1 16,0-21-16,0 40 15,0 0 1,0-40-16,0 41 31,0-21-15,-20-20-16,20 20 15,-20-20 1,-20 0-16,40 40 31,0-40 1,0 20-1,0 0-16,0-20 1,0 41 31,0-21-31,0 0-16,0 20 15,0-19 1,0-1-16,0-20 15,0 40 17,0-40-32,40 0 15,-40 20 1,20-20-16,0 0 16,21 0-16,-1 0 15,-40 0-15,61 0 16,-41 0-16,20 0 15,-20 0 1,-20 20-16,20-20 16,-20 0 15,41 0-15</inkml:trace>
  <inkml:trace contextRef="#ctx0" brushRef="#br1" timeOffset="308206.6854">15482 9233 0,'-40'0'62,"40"40"-62,0-40 16,0 40-16,0-40 15,-21 61-15,21-41 16,0-20-16,0 40 16,0-20-16,0 0 31,0-20-31,0 41 16,0-1-1,21-40-15,-21 0 16,0 40-1,40-40-15,-20 21 16,0-21 15,-20 0-31,41 0 16,-21 0-16,0-21 16,20-19-16,-20 40 15,0-40-15,21-1 16,-21 1-16,0 0 15,-20 20-15,0-41 16,0 61-16,0-40 16,0 0-16,0 40 15,0-21 1,0 1-16,-20 20 16,20-40-1,-20 40-15,-21 0 16,41 0-16,-20 0 15,-40 0 1,60 0 0,-20 0-16,0 0 15,-21 0 1,41 0-16,-20 0 16,0 0-16,-20 0 15,40 0 1,-21 0 15,21 40-15</inkml:trace>
  <inkml:trace contextRef="#ctx0" brushRef="#br1" timeOffset="309495.021">16067 9273 0,'0'-40'62,"-21"40"-30,-19 0-1,40 0-16,-20 0 17,0 0-32,20 40 15,0-20 1,-41-20-16,41 20 16,0-20-16,-20 41 31,20-21-31,0 0 15,0-20 17,0 40-32,0-20 31,0 0-31,0-20 16,0 61-1,0-41-15,20-20 16,-20 40-16,0-19 15,41-21-15,-21 20 16,0-20-16,-20 0 16,40 0-16,-40 40 15,21-40-15,-1 0 16,-20 0 15,-20 0 79,20 20-110,-61-20 15,41 0-15,-41 0 16,41 0-16,0 0 15,-20 0-15,20 0 16,-1 0-16,-19 0 16,20 20-16,0-20 15,-21 0 17</inkml:trace>
  <inkml:trace contextRef="#ctx0" brushRef="#br1" timeOffset="310415.2896">16530 9374 0,'20'0'78,"0"0"-62,-20 0-16,41 0 15,-21 0 1,0 0-16,-20 0 16,81 0-16,-41 0 15,0 0 1,-40 0-16,61 0 16,-41 0-16,-20 0 15,40 0 1,-20 0-1</inkml:trace>
  <inkml:trace contextRef="#ctx0" brushRef="#br1" timeOffset="311351.3462">16530 9555 0,'20'0'78,"0"0"-78,-20 0 16,41 0-16,-21 0 16,0 0-16,20 0 15,-19 0-15,39 0 16,-40 0-16,0 0 16,21 0-16,-21 0 15,0 0 1,-20 0 15,40 0 0</inkml:trace>
  <inkml:trace contextRef="#ctx0" brushRef="#br1" timeOffset="336039.2645">17437 9212 0,'0'21'47,"0"-21"-32,0 40 1,20 0 0,-20-40-16,0 0 15,0 41-15,0-21 16,0 0 0,0-20-1,41 40-15,-21-40 16,0 0 31,-20 0-47,40 0 15,-19 0 1,-1 0-16,-20 0 16,40 0-1,-20 0 1,-20 20-1,0 0-15,20 21 16,-20-21 0,41 0-1,-41 20-15,0-19 16,0-1 0,0-20 15,-41 0-16,41 0-15,-40 40 16,0-40-16,40 0 16,-20 0-16,-41 20 15,61-20 1,-20 0-16,0 0 16,-21 0-1,41 0 1,-20 0-16,0 0 15,-20 0-15,40-20 16,-20 20 0,0 0-16,-21-40 31</inkml:trace>
  <inkml:trace contextRef="#ctx0" brushRef="#br1" timeOffset="336783.7969">17457 9192 0,'0'0'31,"61"0"-15,-41 0 0,20 0-1,-19 0 1,-1 0-16,-20 0 16,40 0-16,-20-40 15,0 40-15,-20 0 16,41 0-1</inkml:trace>
  <inkml:trace contextRef="#ctx0" brushRef="#br1" timeOffset="337783.4044">18082 9233 0,'-20'0'47,"-20"0"-31,0 0 0,-1 40-16,1-40 15,0 20-15,40 0 16,-41-20-16,1 0 15,40 0-15,0 0 16,0 41-16,0-21 16,0 0-1,0-20 1,0 40-16,0 0 16,0 1-1,0-21-15,0 0 16,0-20-16,0 40 15,0-40-15,40 21 16,-20-1-16,1-20 31,19 0-31,-20 40 16,0-40-16,-20 0 16,41 0-1,-1 0 1,-40-40-16,40 40 15,-20 0-15,-20-41 16,0 1 0,0 40-16,0-20 15,-20 20 1,-20 0 0,40 0-1,-20 0-15,0 0 16,-21 0-16,21 0 15,0 0 1,-20 20 0,-1-20-16,41 0 15,-40 0-15,40 0 16,0 40 15,0-19-15</inkml:trace>
  <inkml:trace contextRef="#ctx0" brushRef="#br1" timeOffset="338319.4519">18264 9616 0,'0'20'62,"0"-20"-62,0 40 16,0 0-16,0 1 15,0-21-15,-20 0 16,20 40-16,0-39 16,0-21-16,0 40 15,0-20 1</inkml:trace>
  <inkml:trace contextRef="#ctx0" brushRef="#br1" timeOffset="339383.8615">18425 9313 0,'0'0'78,"0"-20"-78,40 20 16,1-20-16,-41-20 16,0 40-16,60 0 15,-60-21 1,20 21-16,-20-20 31,0 20 16,41 0-31,-41 20-1,20-20 1,0 21-1,-20-21-15,0 40 16,0-20 0,0 0-1,0-20 17,0 41-17,-20-41 1,20 20-16,-20 0 15,-21-20-15,21 0 16,-40 40-16,40-20 16,-41 0-16,61 21 15,-20-21-15,-41-20 16,61 20-16,0-20 16,0 0-16,0 40 78,0-40-78,41 0 15,-21 21-15,0-21 16,20 20-16,1-20 16,-41 0-1,40 0 1,-20 0-1,0 0 17,-20 0-1</inkml:trace>
  <inkml:trace contextRef="#ctx0" brushRef="#br1" timeOffset="340439.3337">19030 9233 0,'-40'0'94,"40"40"-78,0-20-1,0 0 1,0-20 0,40 0 15,-20 0-31,0 0 16,-20 0-1,40 0 1,-19 0-1,-21 41 1,0-21 15,20 0-31,-20 20 16,0-20 0,0 0-16,0 21 15,0-21-15,0 0 16,0-20-16,0 40 15,0-19 1,0-1 0,-20-20-1,-1 0 17,-19 0-17,20 0 1,0 0-16,-20 0 15,40 0 1,-21 0-16,1 0 16,-20 0-16,40 0 15,0-20 48,0-1-48</inkml:trace>
  <inkml:trace contextRef="#ctx0" brushRef="#br1" timeOffset="340991.1676">18949 9233 0,'20'0'16,"1"0"-16,-21 0 16,40 0-16,-20 0 15,0 0 1,-20 0 0,40 0-1,-40-21-15,21 21 31,-1 0-15,-20 0 0,40 0-16,-20 0 15</inkml:trace>
  <inkml:trace contextRef="#ctx0" brushRef="#br1" timeOffset="341726.8872">19715 9152 0,'0'40'31,"0"1"1,-40-41-32,0 40 0,40 0 15,0-40-15,-21 41 16,1-1-1,-20 0-15,20 0 16,-41-40-16,41 61 16,0-41-16,20-20 15,-40 0-15,40 0 16,0 40-16,-20-40 16,20 21-16,-21-21 15,-19 20 1,40-20-1,0 40-15,-20-40 16,20 20 0,-20-20-1</inkml:trace>
  <inkml:trace contextRef="#ctx0" brushRef="#br1" timeOffset="342200.0793">19393 9233 0</inkml:trace>
  <inkml:trace contextRef="#ctx0" brushRef="#br1" timeOffset="342791.3335">19675 9676 0</inkml:trace>
  <inkml:trace contextRef="#ctx0" brushRef="#br1" timeOffset="609244.2023">2701 2137 0,'0'40'62,"0"-20"-46,0 0-1,0 21-15,0-21 16,0 0-16,0 20 16,-20-20-16,20 1 15,0 59 1,-20-39-16,-20-1 15,40-40 1,0 40 15,0-20-15</inkml:trace>
  <inkml:trace contextRef="#ctx0" brushRef="#br1" timeOffset="610443.2221">2742 2217 0,'0'0'63,"0"41"-48,0-21 1,0 0-1,20-20-15,-20 0 16,0 40-16,20-20 16,-20 1-16,40 19 15,-40-20-15,20 0 16,1 21-16,19-1 16,-20-40-16,-20 0 15,0 40-15,20-20 16,-20-20 15,40 0 63,-19 0-79,-21 21-15,20-42 79,-20-39-64,0 60-15,0-20 16,40-41-16,-20 61 15,-20-40-15,20 0 16,-20 19-16,0-39 16,41 40-16,-41 0 15,20-21-15,-20 41 16,0-20 0</inkml:trace>
  <inkml:trace contextRef="#ctx0" brushRef="#br1" timeOffset="611885.8529">3407 2278 0,'0'20'31,"-20"-20"-15,20 0-16,-41 60 16,41-39-1,-20 39-15,0-40 16,-20 21 0,40-21-1,0 0-15,0 20 16,0-20-1,0 1 17,0-21-17,0 0 110,0-21-125,0 1 16,0-20-16,0 20 16,0-41-16,0 61 15,0-20-15,40-40 16,-20 60-16,-20 0 15,20 0-15,-20-21 16,0 21 109,41 0-109,-21 0-1,-20-20 1,20 20-16,-20 0 16,0-40-16,40 40 15,1 0-15,-41 0 16,40 0-1,-40-20-15,20 20 125,-20 20-125,20 20 16,-20-20-16,0 1 16,0-21-1,41 40 1,-41 0-16,20-40 16,-20 41-1,0-21 1,20 0-1,-20-20 1,0 40 15,0-20-31,0 1 16,0-21 0,0 40-16,0-20 15,0 0-15,0-40 94,0 0-78</inkml:trace>
  <inkml:trace contextRef="#ctx0" brushRef="#br1" timeOffset="612556.4028">3266 2419 0,'0'0'62,"40"0"-62,-20 0 16,0 0-16,-20 0 15,61 20-15,-41-20 16,-20 0 0,60 0-16,-39 0 15,-21 0-15,40 0 31,-20 0-15,0 0-16,-20 0 16</inkml:trace>
  <inkml:trace contextRef="#ctx0" brushRef="#br1" timeOffset="613108.8483">3729 2298 0,'0'0'47,"21"0"-47,-21-20 16,0 0-16,40 20 15,-20-41-15,-20 21 16,20 20-1,-20-20-15,0-20 16,40 20 0,-40-1-1,21 21-15</inkml:trace>
  <inkml:trace contextRef="#ctx0" brushRef="#br1" timeOffset="614300.9368">3911 2298 0,'40'0'16,"-20"0"93,0 0-93,21 0-1,-1 0-15,-40 40 16,40-40-16,-19 0 16,-1 0-1,20 0-15,-20 0 16,-40 20 109,-20 1-125,40-21 15,0 40 1,0-20-16,0 0 16,-41 41-16,41-41 15,0-20-15,0 40 16,0-20-16,0 1 16,0 19-16,0-20 15,-40 0-15,40 20 31,0-19-31,0-1 32,-20-20 30,0-20-46,-21-1-16,41-19 15,-40 40-15,0 0 32,40 0-17</inkml:trace>
  <inkml:trace contextRef="#ctx0" brushRef="#br1" timeOffset="616483.7156">4455 2681 0,'20'0'63,"-20"-20"-48,0-20 1,41 40-16,-21 0 15,-20 0 1,20 0-16,20-21 16,-20 21-16,1-20 15,-21-20-15,0 80 250,0 1-234,0-41 0,0 40-1,0 0-15,0 0 16,0 1-1,0-41-15,0 40 16,0-20-16,0 0 16,0-20-16,0 41 15,0-82 79,0 41-78,0 0-1,0-20 1</inkml:trace>
  <inkml:trace contextRef="#ctx0" brushRef="#br1" timeOffset="617388.6444">4959 2600 0,'0'0'31,"0"21"47,0-21-62,40 0 0,-19 0-16,-1 0 15,20 40-15,0-40 16,-40 0 0,0 20-1,0 0 16,41-20-15,-41 0-16,0 40 16,0-19-1,0-1 1,0-20 0,0 40-1,-41-40 1,41 0-1,-20 0 1,0 0 0,-20 0-16,40 0 15,-41 0 1,1 0 0,20 0 77</inkml:trace>
  <inkml:trace contextRef="#ctx0" brushRef="#br1" timeOffset="618020.9922">4959 2580 0,'40'-40'109,"-19"40"-109,-1 0 16,-20 0 0,40 0-16,-20 0 15,0 0-15,-20 0 16,41 0 0,-21 0-1,0 0 16,-20 0 1</inkml:trace>
  <inkml:trace contextRef="#ctx0" brushRef="#br1" timeOffset="618924.9968">5282 2621 0,'0'40'47,"-21"-20"-31,21 0-1,0-20 1,0 40-16,0-19 15,0-1-15,0 20 16,0-20-16,0 0 16,21-20-16,-21 0 15,40 0 1,-20 0 0,0 0-1,-20 0 1,41 0-16,-21 0 15,-20 0 1,20 0-16,-20-20 16,0 0-1,0-20-15,0 20 32,40-1-32,-40-19 15,0 20 1,0 0 15,-40 20-15,40 0 15,-20 0-15,-41 0-1,61 0-15,-20 0 16,0 0-1,-20 0 1,40 0 15,0 20-15,-21-20 15</inkml:trace>
  <inkml:trace contextRef="#ctx0" brushRef="#br1" timeOffset="620100.9767">5443 2701 0,'0'40'15,"0"-19"32,0-1 0,0-20-31,0 40-16,40-40 31,-40 20-31,20-20 15,0 0 1,-20 0-16,41 0 63,-21 0-17,0 0-30,-20-20 0,0-20-16,0 40 15,0 0 1,0-20 0,0-1-1,40 21 1,-40-40-1,0 40-15,0-20 16,0 0 0,0-20-1,-40 40 1,40 0 31,-20 0-16,0 0-15,-21 0-1,41 40-15,0-40 16,-20 0 0,0 0-1,-20 0 1,40 20-16</inkml:trace>
  <inkml:trace contextRef="#ctx0" brushRef="#br1" timeOffset="621492.5964">5685 2681 0,'0'20'109,"0"-20"-93,0 40-1,0-19 1,0-1-16,0-20 16,0 40-1,40-40 63,-20 0-62,0 0 31,-20 0-31,41 0-16,-41-40 15,20 40 1,-20 0 15,20-20-31,-20-1 31,0 21-15,0-40 62,0 40-62,0-20 15,0 0-15,0-20-1,0 40 16,-20 0 1,0 0-1,-21 0-31,41 0 31,-20 0 32,0 0-63,-20 40 31,40-20 0,-20-20-15,20 20 15</inkml:trace>
  <inkml:trace contextRef="#ctx0" brushRef="#br1" timeOffset="645196.1612">2097 8991 0,'20'0'94,"0"0"-63,20 0-31,-20 0 16,0-20 0,21 20-1,-21 0-15,0 0 16,-20 0 0,40 0 15,-19 0-31,-21 20 15,0-20-15,0 40 16,0 0 0,-61 1-16,61-41 15,-81 20-15,61 0 16,-40 20-16,60-20 16,-40 1-16,-1-21 15,21 0-15,-40 60 16,60-40-16,-21-20 15,21 41 48,0-21-47,21-20-1,19 20 1,0-20-16,1 0 15,-21 0 1,0 0-16,20 0 16,-20-20-16,0 0 15,-20 20-15,41-41 16,-21 41 0,0 0-1,-20-20 1,0 20-1,40 0-15,1 0 16</inkml:trace>
  <inkml:trace contextRef="#ctx0" brushRef="#br1" timeOffset="645653.2884">2540 9031 0,'0'20'32,"0"0"-32,0-20 15,0 81-15,0-41 16,-20 1-16,0-1 15,20 0-15,0 1 16,0-21-16,0 0 16,0-20-1</inkml:trace>
  <inkml:trace contextRef="#ctx0" brushRef="#br1" timeOffset="646605.5115">2863 9051 0,'0'0'0,"0"-20"16,-21 20-16,1 0 15,-20 0-15,40-40 16,0 40-1,-20 0 64,20 40-79,0-20 15,-20-20 1,20 20-16,0-20 15,0 41-15,0-21 16,20 0-16,-20-20 16,20 60-1,20-39 1,1-21-16,-41 0 16,0 40-16,40-20 15,-20-20 1,0 0 31,-20 20-32,0-20 17,-20 0-32,0 41 15,-20-41-15,-1 20 16,1 0-16,20-20 15,-41 0-15,61 0 16,-20 0-16,0 0 16,-20 0-1,40 0 48</inkml:trace>
  <inkml:trace contextRef="#ctx0" brushRef="#br1" timeOffset="647541.3771">3104 9031 0,'0'20'16,"0"0"0,0 21-16,0-21 15,0 0-15,-20-20 16,20 60-16,0-39 15,0-21 1,0 40-16,0 0 16,0-40-1,0 41-15,0-21 16,20-20 140,-20-20-140,0-21-16,41 41 15,-1-40-15,-40 0 16,40 40-16,-19-41 16,-1 1-16,-20 0 15,40 40-15,-40-41 16,0 21-16,20 20 16</inkml:trace>
  <inkml:trace contextRef="#ctx0" brushRef="#br1" timeOffset="648148.5501">3145 9233 0,'20'0'31,"0"0"-15,-20 0 0,0 0-16,40 40 15,-19-20-15,-1-20 16,-20 0-16,40 0 16,-40 20-16,20-20 15,0 0-15,-20 0 16</inkml:trace>
  <inkml:trace contextRef="#ctx0" brushRef="#br1" timeOffset="648629.1315">3629 9212 0,'20'0'31,"0"0"-31,-20 0 16,40 0-1,-20 0-15,1 0 16,-21 0-16,40 0 15,-40-20 1</inkml:trace>
  <inkml:trace contextRef="#ctx0" brushRef="#br1" timeOffset="649157.1875">3629 9313 0,'20'0'47,"0"0"-32,-20 0-15,40 0 16,1 0-16,-41 0 16,60 0-16,-40 0 15,-20 0-15,40 0 16,-19 0 0</inkml:trace>
  <inkml:trace contextRef="#ctx0" brushRef="#br1" timeOffset="650237.6213">4233 9212 0,'0'-20'47,"0"-20"-32,41 40 1,-21-20-16,0 0 16,20-21-1,-20 41 1,1 0-16,-21-20 16,40 20-1,-40-20-15,20 20 16,-20 20 93,-20-20-109,20 20 16,0-20-16,0 41 15,0-21 1,0 0 0,20-20 15,-20 0-15,20 40 15,-20-20 0,0 1-31,0-21 16,0 40-1,0-20-15,0 0 16,0-20-16,-20 41 16,0-21-16,-20 0 15,40 20 1,-21 0-16,1-40 15,-20 0 1,40 0-16,-40 0 16,-1 0-1,21 0-15,-40 0 16,40 0-16,-41-20 16,-20 0-16,61-20 15,-40 20-15,60 0 16,-20-21-1</inkml:trace>
  <inkml:trace contextRef="#ctx0" brushRef="#br1" timeOffset="651156.6736">4637 9293 0,'0'20'62,"0"-20"-62,0 61 16,0-41-1,0-20-15,0 60 16,0-40 0,0-20-1,0 0 16,40 0-31,-20 0 16,0 0-16,41-20 16,-41 0-16,40 20 15,-40-40-15,41 20 16,-41 0-16,-20-21 16,40 41-16,-40-40 15,0 0-15,0 40 16,0-41-16,0 1 15,-40 20 1,40 0-16,-40-21 16,-1 41-16,21 0 15,-40 0-15,60 0 16,-20 0-16,-41 0 16,21 0-16,0 41 15,-1-21 1,1 0-1,40-20-15,0 40 16,0-20 0,0 1-16,0-21 15,0 40-15,0-20 16,0-20-16,40 20 16,-20-20-1,1 0-15,-21 0 16</inkml:trace>
  <inkml:trace contextRef="#ctx0" brushRef="#br1" timeOffset="651916.175">5040 9233 0,'0'40'16,"0"0"-1,-20-40 1,-1 61-16,21-41 16,-40 20-16,40 0 15,0 1-15,0-21 16,0 0-16,0-20 15,40 0-15,-19 0 16,-1 0 0,40 0 15,-40 0-31,-20 0 16,61-20-16,-41 0 15,-20-21-15,40 21 16,-40 0-16,20-20 15,1 0-15,-21-1 16,0 1-16,0 0 16,0 19-16,0-39 15,-21 40-15,1 0 16,20-21 0,-40 41-1,40 0-15,-40 0 16,-1 0-16,21 0 15,-40 41-15,19-21 16,1 0-16,20-20 16,-41 0-1,61 40-15,0-20 16,0 1 0,0-21-1,0 40-15,0-20 16,41 0-16</inkml:trace>
  <inkml:trace contextRef="#ctx0" brushRef="#br1" timeOffset="652660.2572">5362 9313 0,'0'41'47,"0"-21"-31,0 0-16,0-20 15,0 40 1,0 0-16,0-40 15,0 41-15,41-21 16,-21 0-16,0-20 16,20 0-1,-20 0 1,0 0 0,-20 0-16,41 0 15,-1 0-15,0-40 16,1-1-16,-41 21 15,40-40-15,-40 40 16,20 0-16,0-21 16,-20-39-16,0 80 15,0-21-15,0-39 16,-20 60 0,0 0-16,-20 0 15,-1 0-15,-19 0 16,40 0-16,-41 0 15,1 0-15,20 0 16,-1 0-16,1 0 16,40 40-16,-40-20 15,40 1 1,0-21-16,0 40 16,0-20-16,0 41 15,0-21-15,0 20 16,0-40-16</inkml:trace>
  <inkml:trace contextRef="#ctx0" brushRef="#br1" timeOffset="653692.4542">1693 10281 0,'0'60'31,"0"-40"-15,0 61-16,0-20 15,0 19-15,0-19 16,0-21-16,0 41 15,0-41-15,0 0 16,0 41-16,20-41 16,1 1-16,-21-1 15,0-20 1,40-20-16,-40-20 78</inkml:trace>
  <inkml:trace contextRef="#ctx0" brushRef="#br1" timeOffset="654708.6246">1693 10442 0,'20'0'46,"1"0"-30,-21 0 0,40-20-16,-20 20 15,0-20-15,21 20 16,-1-41-16,-40 41 16,60 0-16,-39 0 15,-21 0-15,60 0 16,-40 0-16,41 0 15,-41 0 1,-20 0 0,0 0-1,40 41-15,-40-21 16,0 0-16,0 20 16,-40 1-16,40-41 15,-40 60-15,-21-40 16,41 21-1,-20-21-15,-41 0 16,81-20-16,-40 0 16,-1 40-16,21-40 15,20 20 1,0 1 62,20-21-47,-20 0-31,0 40 16,61-40-16,-41 20 16,-20 0-16,40-20 15,-20 0 1,1 0-1,-21 0-15,40 0 16,-20 0-16,0 0 16,-20 0-16,41 0 15,-1 0 1,-40 0 0,40 0 15,-20 0-16,0 0 1,-20 0 0</inkml:trace>
  <inkml:trace contextRef="#ctx0" brushRef="#br1" timeOffset="655596.7616">2621 10563 0,'0'0'0,"-21"0"15,1 20 1,-20-20-1,40 20-15,0-20 32,0 41-32,0-21 15,0 0 1,0-20 0,0 40-16,0-20 15,0 1 1,0-21-16,60 40 15,-39-40-15,-21 20 16,0-20-16,40 0 16,-20 0-16,0 0 31,-20 0-31,41 0 16,-21 0-16,0 0 15,-20 0-15,40 0 16,-20 0-1,-20-20-15,21-20 16,-21 19-16,0 1 16,0-40-16,0-1 15,0 41-15,0-40 16,0 60 0,0-20-16,0-1 15,-21 21 1,1 0-1,-20 0-15,40 0 16,-20 0-16,-41 0 16,41 0-16,-40 21 15,60-21 1,-21 20-16,21-20 16,-20 0-16,20 40 31,0-20-16,0 0 17,0-20-17</inkml:trace>
  <inkml:trace contextRef="#ctx0" brushRef="#br1" timeOffset="656629.2817">3225 10482 0,'-40'-40'31,"40"40"16,-20 0-31,0 0 15,-21 0-31,41 0 15,-20 0 17,0 0-17,20 0 17,0 40-17,0-19 1,0-1-16,0 20 15,20 0 1,0-40-16,-20 81 16,0-81-16,61 40 15,-61-20-15,20-20 16,-20 21-16,0-21 78,0 0-47,0 40-31,0-20 32,0 0-17,0-20 1,0 0-16,-20 0 15,20 41-15,-61-41 16,61 20-16,-20-20 16,0 0-1,-20 0 1</inkml:trace>
  <inkml:trace contextRef="#ctx0" brushRef="#br1" timeOffset="657253.218">3427 10603 0,'40'0'47,"-20"0"-16,1 0-31,-21 0 15,60 0-15,-40 0 16,21 0-16,-21 0 16,0 0-16,40 0 15,-39 0 1,-21 0 0,40 0 15</inkml:trace>
  <inkml:trace contextRef="#ctx0" brushRef="#br1" timeOffset="657822.491">3508 10765 0,'0'0'0,"40"0"78,-20 0-46,0 0-32,-20 0 15,61 0-15,-41 0 16,20 0-16,1 0 15,-41 0-15,60 0 16,-40 0-16,20 0 16,-19 0-16,-1 0 15,-20 0-15,40 0 94</inkml:trace>
  <inkml:trace contextRef="#ctx0" brushRef="#br1" timeOffset="659077.6505">4596 10523 0,'0'-20'32,"0"-1"-17,0-19-15,0 40 16,20-20-16,-20 0 16,0-21-1,0 41-15,0-20 31,0-40-31,0 60 16,0-20 0,-20 0-16,-20-21 15,40 41 1,-20 0 15,0 0-31,-21 0 16,41 0-1,-20 0-15,0 0 16,-20 0-16,40 0 16,-21 41-1,1-21-15,20 0 16,-40-20 0,40 40-16,0-20 15,0 0 1,0-20-16,40 41 31,-20-21-15,1-20-16,-21 0 15,60 0 1,-40 0 0,-20 0-1,41 0 1,-21 0-16,0 0 15,-20 0 1,40 0 0,-40-20-1,20 20 1,-20 20 78,0 0-79,0 20-15,0 1 16,-20 19-16,-20-40 16,40 61-16,0-21 15,0-39-15,-20 19 16,20 0-16,0-40 15</inkml:trace>
  <inkml:trace contextRef="#ctx0" brushRef="#br1" timeOffset="659629.7443">4959 10684 0,'0'40'15,"0"-20"-15,0 1 16,0 19-16,0 0 16,-20 21-16,20-1 15,0-40-15,-20 1 16,20 39-16,-41-60 16,41 20-16,0 20 15,0-40 16</inkml:trace>
  <inkml:trace contextRef="#ctx0" brushRef="#br1" timeOffset="664069.6642">5322 10482 0,'0'0'0,"0"-40"31,0 40 0,0-20-15,20 20-16,0-20 15,-20-21-15,41 21 16,-21 20-16,0 0 16,20-20-16,-20-20 15,0 40-15,-20 0 125,41 0-109,-21 0-1,0 0-15,-20 0 16,61 40 0,-41-40-16,-20 0 31,0 20 0,0 0-15,0-20-16,0 61 15,0-41 1,0-20 0,0 40-1,0-19 1,40-1 0,-20-20-1,-20 40-15,20-40 16,-20 20-16,0-20 15,0 20 1,0-20 0,0 41-1,0-41 1,-20 0-16,0 0 16,-20 0-16,40 0 15,-20 0 1,-1 0-16,-19 0 15,20 0-15,0 0 16,-21 0 0,21 0-16,-40 0 15,40 0-15,0 0 16,-21 0 0,41 0-1</inkml:trace>
  <inkml:trace contextRef="#ctx0" brushRef="#br1" timeOffset="665325.803">6068 10361 0,'-20'0'78,"20"41"-78,0-21 16,0 0-16,0-20 16,20 40-16,0-19 15,-20-1-15,0-20 16,60 60-16,-39-40 16,-21 21-1,40-41-15,-20 0 16,-20 20-16,20-20 15,-20 20-15,0-20 94,-20 0-63,0 0-15,-20 0 0,19 0-16,1 0 15,-40 0-15,40 0 16,-21 0-16,41 0 16,-20 0-16,0 0 15,-20 0 1,40-20-1,0 0 1,40 20 0,-20-41-1,-20 41-15,20 0 16,61-20-16,-41 0 16,1 20-16,19 0 15,-40 0-15,21 0 16,-1-40-16,-40 40 31,0-20-15,0-1 15,0-19-31,-20 40 16,0 0-16,-21 0 15,41-20-15,-20 20 16,20-20-16,-20 20 15,-20-41-15,19 41 16,1 0 0</inkml:trace>
  <inkml:trace contextRef="#ctx0" brushRef="#br1" timeOffset="665981.7598">6733 10422 0,'0'20'31,"0"20"-31,-20-19 16,0-1-16,-21 60 15,41-80-15,-20 61 16,20-41-16,-20-20 16,-20 0-16,40 40 15,0-20 1,0-20-16,-20 0 16,20 21-1,-21-21-15</inkml:trace>
  <inkml:trace contextRef="#ctx0" brushRef="#br1" timeOffset="666420.4237">6491 10442 0</inkml:trace>
  <inkml:trace contextRef="#ctx0" brushRef="#br1" timeOffset="666837.8817">6854 10765 0</inkml:trace>
  <inkml:trace contextRef="#ctx0" brushRef="#br1" timeOffset="670349.0855">1451 11248 0,'21'0'93,"-1"0"-77,-20 0 0,40 0-16,0 0 15,-40 0-15,81 0 16,-21 0-16,-39 0 16,59 0-16,1 0 15,-21 0-15,1 0 16,40 0-16,-1 0 15,-19 0-15,0 0 16,40 0-16,-41 0 16,1 0-16,20 0 15,-41 0-15,41 0 16,-20 0 0,19 0-16,-39 0 15,20 0-15,-61 0 16,60 0-16,-19 0 15,-1 0-15,-19 0 16,39 0-16,1 0 16,0 0-16,-1 0 15,1 0-15,-1 0 16,41 0-16,-80 0 16,39 0-16,1 0 15,0 0-15,-21 0 16,21 0-16,-21 0 15,-19 0-15,19 0 16,0 0-16,-19 0 16,39 0-16,-19 0 15,-1 0-15,-19 0 16,39 0-16,-19 0 16,-1 0-16,21 0 15,0 0-15,-1-20 16,-40 20-16,41 0 15,40 0 1,-20 0-16,40 0 16,-60 0-16,-41 0 15,41 0-15,-1 0 16,1 0-16,-1 0 16,41-20-16,-80 20 15,19-40-15,-40 40 16,41 0-16,-41 0 15,40-20-15,-39 20 16,59 0-16,-39 0 16,-21 0-16,0-21 15,20 21-15,1 0 16,-41 0-16,40 0 16,-20 0-1,0 0-15,-20 0 16,41 0-16,-21 0 15,0 0 1,-20 0 0,40 0-1</inkml:trace>
  <inkml:trace contextRef="#ctx0" brushRef="#br1" timeOffset="672980.9638">7358 10724 0,'0'-40'187,"20"40"-187,-20 0 16,40-20-16,1 0 16,-41-21-16,40 41 15,0-20-15,-40-40 16,41 60-1,-1 0-15,-40-20 16,40-1-16,-20-19 16,1 40-16,-21 0 15,40-20-15,0 0 16,-40-21-16,41 41 16,-1-40-16,20 0 15,-39 20-15,39 0 16,0-21-16,-19 21 15,-41 0-15,60-20 16,1-1-16,-21 41 16,41-40-16,-81 0 15,80-1-15,-19 21 16,-41 0-16,40-20 16,-39 40-16,59-21 15,-39-39-15,-21 60 16,40-20-16,-19-41 15,19 61-15,-40-20 16,41 0-16,-41-20 16,40 40-16,-40-20 15,21-1 1,-1-19-16,21 40 16,-41-20-1,40 0-15,-40-21 16,41 21-16,-41 0 15,40-20-15,-39 20 16,39 0-16,-40-21 16,41 21-16,-41 20 15,61-20-15,-41-20 16,0 19-16,21-39 16,-41 60-16,60-40 15,-80-1-15,81 41 16,-41-20-16,1 0 15,39-20-15,-80 20 16,81-41-16,0 41 16,-1-41-16,-19 41 15,-1 0-15,-20-20 16,1 20-16,-1-1 16,0-19-16,-19 40 15,-1 0-15,40-20 16,-40 0-1,21 20-15,-1-41 16,21 41 0,19 0-16,-60-20 15,61 0-15,0-20 16,-1 20-16,41-41 16,-20 41-16,-20-40 15,19 60-15,-19-41 16,0 1-16,60-41 15,-61 61-15,21-40 16,-20 40-16,-21-1 16,21-19-16,-21 20 15,-19 0-15,19-21 16,-40 41-16,41 0 16,-1 0-16,-40-20 15,1 0-15,39-20 16,-40 40-1,41-20-15,-41 20 16,20 0-16,1-21 16,-41 21-16,40-40 15,-20 40-15,0 0 16,-20 0-16,40 0 16,-40-20-1,21 20 1,-1 0-16,-20-20 15,0 20 1,40-40-16,-20 40 16,0 0-16,61 0 15,-81-21-15,61 21 16,-41-20-16,40-20 16,-40 40-16,21 0 15,-1-20-15,0 20 16,-20 0-1,1-20-15,59-21 16,-39 41-16,-21-20 16,0 0-16,61-20 15,-81 40-15,40 0 16,0-21-16,-40 21 16,61-20-16,-41 20 15,-20-40-15,40 40 16,0 0-16,-40 0 15,41 0 1,-21-20 0,0 20-16,-20 0 15,40 0 32,-19 0-16,-1 0 16,-20 0-31,40 0 15,-20 0-15,0 0-1</inkml:trace>
  <inkml:trace contextRef="#ctx0" brushRef="#br1" timeOffset="674213.9391">14293 7217 0,'20'0'109,"-20"0"-93,40 0 0,-20 0-1,0 0-15,-20 0 16,41 40-16,-21-40 16,-20 20-16,20-20 15,-20 0-15,40 20 31,-20-20 16,1 0-15,-21 0 46,0 0-63,40 0 63,-40 41 16,-40-41-94,40 20 16,0 0-16,-41-20 15,1 60-15,40-39 16,-40 19 0,-1-20-16,1 41 15,0-21-15,20 0 16,-1-20-16,-19 1 16,40 19-16,0-20 15,0 0 1,-20-20-16</inkml:trace>
  <inkml:trace contextRef="#ctx0" brushRef="#br0" timeOffset="682286.1759">19997 9878 0,'-40'0'140,"40"0"-124,-20 0-16,-40 0 16,19 40-16,-19-40 15,-1 0-15,-19 20 16,59-20-16,-39 0 16,-21 20-16,1-20 15,80 0-15,-20 0 16,-1 0-16,-19 0 15,20 0-15,0 0 16,-21 0-16,21 0 16,-40 0-16,-21 0 15,81 0-15,-80 0 16,39 41-16,1-41 16,-41 0-16,41 0 15,0 0-15,-1 0 16,1 0-16,40 20 15,-40-20-15,-1 0 16,21 20 0,-40-20-16,-21 0 15,41 0-15,-41 40 16,0-40-16,-39 0 16,-1 20-16,-21-20 15,42 0-15,19 0 16,21 0-16,-1 0 15,41 0-15,0 0 16,-21 0-16,41 0 16,-40 0-1,0 0-15,40 0 16,-40 0-16,-1 0 16,-39 0-16,59 0 15,1 0-15,-40 0 16,40 0-16,-21 0 15,41 0-15,-20 0 16,0 0 0,-20 0-16,40 0 15,-21 0-15,1 0 16,-20 0-16,20 0 16,-41 0-1,61 21 1,-20-21-16,0 0 15,-20 0-15,40 0 16,-20 0 0,-1 0-16,-39 0 15,-1 0-15,41 0 16,-40 0-16,20 0 16,-1 0-16,-39 0 15,-1 40-15,41-40 16,-21 0-16,-19 0 15,19 20-15,21-20 16,-21 0-16,1 20 16,19-20-16,1 0 15,0 0-15,-1 0 16,41 0-16,-20 0 16,0 0-16,-20 0 15,0 0 1,-1 0-16,21 0 15,-40 0-15,39 0 16,-39 0-16,40 0 16,0 0-16,-21 0 15,41 0-15,-20 0 32,-40 0-32,40 0 15,-1 41 1,-19-41-16,0 0 15,-1 20-15,41-20 16,-20 0-16,0 20 16,-20-20-1,40 0-15,-20 0 32,-1 0-32,-19 0 15,40 0 48,0 0 202,-20 0-233,0 0 14,20-20-30,-40 0 0,40 20-1,0-41 32,-21 41-31,1 0-1,-20 0 17,40 0-32,-20-20 15,0 20-15,-21-20 16,21 20-16,0 0 16,-20 0-16,19-40 15,1 40-15,-20 0 16,40 0-1,-20 0-15,0 0 16,-21 0-16,1-21 16,0 1-16,-41-20 15,0 20-15,1 0 16,-1-21-16,1 41 16,-1 0-16,81-20 15,-40 0-15,-1 20 16,1 0-1,40-40-15,-40 40 16,19 0-16,1 0 16,-40-21-16,-1 21 15,-19-20-15,39-20 16,-19 40 0,-1 0-16,-19-20 15,39 0-15,1 20 16,-40-41-16,59 41 15,-39 0-15,-21-20 16,41 20-16,-41-20 16,1 20-16,-1 0 15,0-40-15,21 40 16,-81-20-16,60-41 16,41 61-16,-41-20 15,41 0-15,0-21 16,-1 41-16,-39-20 15,59 0-15,-39-20 16,20 20-16,-21 0 16,1-21-16,19 41 15,1-20-15,-41 20 16,81-20-16,-40-20 16,0 40-16,20-21 15,-41 1-15,41-20 16,0 40-16,-20 0 15,40 0-15,-21 0 16,-39-20 0,40 20-16,-41-20 15,41 20-15,-40-41 16,40 41-16,-1 0 16,-19 0-16,40 0 15,-20 0-15,0 0 16,-21-20-16,21 0 15,-40 20-15,40-40 16,-41 40-16,21 0 16,-1 0-16,-39-20 15,40 20-15,-21 0 16,1-21-16,19 21 16,1 0-16,0-40 15,-1 40-15,-39-20 16,39 20-16,1-20 15,20-21-15,-41 41 16,41 0-16,0 0 16,-20-20-16,20 20 15,-41 0-15,21-20 16,0-20-16,19 40 16,-39 0-16,40-20 15,-41 20 1,61-21-16,-20 21 15,-40-40 1,60 40-16,-41-20 16,-19 20-16,-1-20 15,21-21-15,-20 41 16,-1 0-16,41 0 16,-41 0-16,21 0 15,0-20-15,20 0 16,-41-20-16,61 40 15,-40 0-15,-21-20 16,41 20-16,-20 0 16,-41-20-16,41 20 15,0-41-15,-1 41 16,-19 0-16,40 0 16,-41-20-16,1 20 15,40-20-15,-41 20 16,41 0-16,0-40 15,-21 40-15,21 0 16,0 0-16,-20 0 16,20 0-16,-41-21 15,41 21-15,0-20 32,-20 20-32,40-40 15,-21 40 1,1 0-16,-20 0 15,20 0-15,-41 0 16,41 0-16,0 0 16,-20 0-16,40 0 15,-21 0-15,21-20 16,-20 20-16,-20-20 16,40 20-1,-20 0 1,0 0-16,20-41 15,-41 41-15,41 0 16,0 0-16,-20 0 16,0 0-1,-20 0 1,40 0-16,-20 0 16,-1 0-16,-19 0 15,-41 0-15,81 0 16,-80 0-16,60 0 15,0 0-15,-21 0 16,41 0 0,-20 0 15,0 0-15,-20 0 15,40 0-16,-21 0 17,21-20-17</inkml:trace>
  <inkml:trace contextRef="#ctx0" brushRef="#br0" timeOffset="683606.1861">7177 8003 0,'-41'0'109,"41"0"-109,-40 0 16,0 0-16,19 0 16,1 0-16,-20 0 15,0 0 1,-1 0-1,41 20-15,-20-20 16,0 0 15,-20 0-31,40 0 16,-21 0 0,1 0-1,20 40-15,-40-40 16,40 0-1,-20 0 17,0 0-32,20 21 15,0-1 110,20-20-125,0 0 16,-20 0 0,60 0 15,-39 40-31,-21-20 15,40-20-15,0 20 16,-40 21-16,81-1 16,-41-40-16,1 40 15,-1 1-15,0-41 16,21 40-16,-41-20 16,40 0-16,-40 21 15,21-21-15,-21-20 16,0 20-16,-20-20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1.77606" units="1/cm"/>
          <inkml:channelProperty channel="Y" name="resolution" value="37.03704" units="1/cm"/>
          <inkml:channelProperty channel="T" name="resolution" value="1" units="1/dev"/>
        </inkml:channelProperties>
      </inkml:inkSource>
      <inkml:timestamp xml:id="ts0" timeString="2021-10-05T09:00:32.800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12922 3669 0,'0'60'47,"0"21"-32,0 20-15,0 20 16,0 0-16,0 100 16,-61 1-16,61-20 15,0 40-15,0-1 16,0 1-16,-20-20 16,20-61-16,0 21 15,0 40-15,-60-41 16,60 21-16,0-41 15,0 0-15,0-40 16,0 40-16,0-20 16,0 1-16,-21-21 15,21 40 1,-20-81-16,20 82 16,-40-21-16,40 20 15,0 20-15,-40 21 16,-1 40-16,1 0 15,0 121-15,-1-41 16,1 1-16,20 80 16,0-80-16,20-41 15,-41 0-15,41-60 16,0-1-16,0-39 16,0-41-16,0-101 15,0 41-15,0-41 16,0-20-16,0 1 15,0 39 1,0-40 0,0-20 15,0 41-15,0-21-16,0 0 15,0-20 1</inkml:trace>
  <inkml:trace contextRef="#ctx0" brushRef="#br0" timeOffset="768.7154">11450 12176 0,'81'0'46,"20"0"-30,140 0-16,62 0 16,60 0-16,40 0 15,0-41-15,41 41 16,-21 0-16,-80 0 16,-21 0-16,81 0 15,-40 0-15,-40 0 16,19 0-16,-19-20 15,100 20-15,-60 0 16,0-20-16,-40 20 16,-21 0-16,0 0 15,-19 0-15,-42 0 16,42 0-16,-1 0 16,20 0-16,-40 0 15,41 0-15,-41 0 16,40 20-16,-40-20 15,20 20-15,-40 21 16,-40-21-16,0-20 16,-82 0-1,42 20-15,-82-20 16,1 0-16,-41 0 16,-20 0-16,1 0 93</inkml:trace>
  <inkml:trace contextRef="#ctx0" brushRef="#br0" timeOffset="2072.1954">14555 5664 0,'60'21'47,"-40"19"-31,41 0-16,19 21 15,1-1-15,20 41 16,40 0-16,-40 20 15,60 0-15,0 20 16,0-40-16,61 60 16,-40-40-16,-21 40 15,61-40 1,-41 40-16,21-80 16,-1 60-16,-60-40 15,21-20-15,-21 39 16,20-19-16,-40-20 15,81 20-15,-41-21 16,20 61-16,-40-40 16,41-20-16,-21 60 15,61 0-15,-41-40 16,1 40-16,60-20 16,-21 0-16,-39 0 15,-21-41-15,0 62 16,1-82-16,-82-20 15,41 41-15,-40-21 16,-41-39-16,0 19 16,-19-40-16,-1 20 47,-20-20-32,0 20 1</inkml:trace>
  <inkml:trace contextRef="#ctx0" brushRef="#br0" timeOffset="3207.6306">14151 10664 0,'0'-20'15,"0"-21"1,61 41-16,20-80 16,80-1-16,-60 0 15,60-80-15,0 0 16,0 0-16,1 60 16,-1-60-16,41 19 15,-41 22-15,-40-1 16,40 20-16,0 0 15,1-20-15,-1 0 16,40 0-16,1-40 16,0 0-16,60-21 15,0 1-15,40 40 16,-40-41-16,41 41 16,-62-20-16,22 20 15,39-21-15,-60-19 16,20 40-16,-101 40 15,-20 20-15,-40-19 16,40-21 0,-40 40-16,-20 0 15,-1 1-15,-19 60 16,-1-41-16,21 41 16,-1-40-16,-39-21 15,100 61-15,-60-61 16,-1 21-16,1 19 15,-21 1-15,-19 0 16,-41-1-16,40 41 16,-40-20-16,0 0 15</inkml:trace>
  <inkml:trace contextRef="#ctx0" brushRef="#br0" timeOffset="4391.2314">17699 8063 0,'0'21'16,"0"-1"31,0-20-32</inkml:trace>
  <inkml:trace contextRef="#ctx0" brushRef="#br0" timeOffset="4615.2277">17699 8406 0,'0'0'0,"-20"20"16,20-20 0,0 41-16,0-21 15,0 0-15,-20 20 16,20 0-16,0 1 15,0-21 1</inkml:trace>
  <inkml:trace contextRef="#ctx0" brushRef="#br0" timeOffset="4808.1815">17659 8971 0,'0'0'0,"0"20"16,0 40 0,0-40-1,0-20 1,0 41-16,0-21 16</inkml:trace>
  <inkml:trace contextRef="#ctx0" brushRef="#br0" timeOffset="5015.6091">17679 9394 0,'0'0'0,"0"40"16,0-20-1,0 0 1,0 21-16,0-21 31,0 0-31,0-20 0,0 40 16</inkml:trace>
  <inkml:trace contextRef="#ctx0" brushRef="#br0" timeOffset="5431.5963">17679 10765 0,'0'40'32,"0"-20"-17,0 0 1,0-20 0</inkml:trace>
  <inkml:trace contextRef="#ctx0" brushRef="#br0" timeOffset="5654.7425">17659 11369 0,'0'0'0,"0"41"16,0-1-16,0-20 15,-40 0 1,40-20 0</inkml:trace>
  <inkml:trace contextRef="#ctx0" brushRef="#br0" timeOffset="5887.9871">17619 11813 0,'0'0'0,"0"0"16,0 60-16,0-39 31,0-21-31,0 40 31</inkml:trace>
  <inkml:trace contextRef="#ctx0" brushRef="#br0" timeOffset="6087.9493">17619 12035 0,'0'20'16</inkml:trace>
  <inkml:trace contextRef="#ctx0" brushRef="#br0" timeOffset="6623.7003">17599 11974 0,'0'40'47,"0"1"-47,0 19 15,0-40-15,0 41 16,0-1-16,0-39 15,0 39-15,0-20 16,0 21 0,0-41-16</inkml:trace>
  <inkml:trace contextRef="#ctx0" brushRef="#br0" timeOffset="7577.8817">17538 12781 0,'0'0'47,"-20"0"-16,0 0-31,-21 0 16,1 0-16,0 0 16,20 0-16,-41 60 15,61-40-15,-40 20 16,0-19-16,40-1 15,0-20-15,0 40 16,0 0-16,0 1 16,0-1-1,0-40-15,40 40 16,-20-19-16,0-1 16,-20-20-16,0 40 15,61-20-15,-61 0 16,20-20-16,20 41 15,-20-41-15,0 0 16,-20 20-16,61-20 16,-41 0-1,20 0-15,1 0 16,-1 0-16,0-61 16,1 61-16,-41-40 15,20 0 1,-20-1-16,0 1 15,0-41-15,0 61 16,0-40-16,0 19 16,-20 1-16,20 40 15,0-20-15,-41 20 16,41 0 0,-20 0-1,0 0 1,-20 0-16,40 0 15,-41 0-15,1 0 16,20 0-16,0 20 16,-21-20-16,41 0 15,-20 0-15,0 0 16,-20 0 0,40 0-1</inkml:trace>
  <inkml:trace contextRef="#ctx0" brushRef="#br0" timeOffset="8167.5116">17498 13083 0,'0'20'62,"0"-20"-46,20 40-16,0-19 16,20-1-16,-19-20 15,-1 60-15,60-40 16,-80 21-16,81-1 15,-21 0-15,-39-40 16,19 20 0,0-20-16,-40 0 15,41 21-15,-21-21 47,0 0-31,-20 40-1,0-20 17</inkml:trace>
  <inkml:trace contextRef="#ctx0" brushRef="#br0" timeOffset="9144.2037">17578 7942 0,'0'0'0,"-40"0"16,40 41-1,0-21 16,-20-20 1</inkml:trace>
  <inkml:trace contextRef="#ctx0" brushRef="#br0" timeOffset="9408.3531">16812 8104 0,'-20'0'15,"0"0"-15,-20 0 16,-41 0-16,0 0 15,1 0-15,-1 0 16,1 0-16,-21 0 16,-81 40-16,61-40 15,101 0-15,0 0 16</inkml:trace>
  <inkml:trace contextRef="#ctx0" brushRef="#br0" timeOffset="9614.9202">15643 8225 0,'0'0'0,"-40"0"16,40 20 0,-40-20-16,-1 0 15,-39 0 1,59 0-16,-39 0 15,-21 0-15,1 0 16</inkml:trace>
  <inkml:trace contextRef="#ctx0" brushRef="#br0" timeOffset="9846.9247">14272 8245 0,'0'0'0,"-60"0"0,-21 0 16,21 0 0,40 0-16,-41 0 15,21 0-15,0 0 16,-1 0-16,-19 0 15</inkml:trace>
  <inkml:trace contextRef="#ctx0" brushRef="#br0" timeOffset="10086.9537">13486 8265 0,'0'0'0,"-141"40"16,121-40-16,-41 0 15,21 20-15,0-20 16,-41 0-16,41 0 16,0 0-16,19 0 15,1 0-15,-20 0 16,40 0-16</inkml:trace>
  <inkml:trace contextRef="#ctx0" brushRef="#br0" timeOffset="10288.0964">12700 8325 0,'0'21'31,"-20"-21"-31,0 0 16,-21 0-1</inkml:trace>
  <inkml:trace contextRef="#ctx0" brushRef="#br0" timeOffset="10903.467">10906 7781 0,'0'40'62,"0"1"-62,0 19 16,0 1-16,0 19 16,0 1-16,0-41 15,0 41-15,20 0 16,-20-21-16,0-40 16,40 61-16,-40-41 15,21-20-15,-21 0 16</inkml:trace>
  <inkml:trace contextRef="#ctx0" brushRef="#br0" timeOffset="11751.3105">10805 7902 0,'0'-40'46,"20"40"-46,0-20 16,21-1-16,-1 21 16,0-40-16,1 40 15,19 0-15,-40 0 16,21 0-16,-21 0 16,40 0-16,-40 0 15,41 0 1,-21 0-16,-40 0 15,61 0 1,-41 0 0,-20 0-1,0 40 1,40-19-16,-40-1 16,0 20-16,0 0 15,0-40 1,0 61-1,-40-61 1,40 20-16,-40-20 16,-1 40-16,21-19 15,0-21-15,-20 20 16,19-20-16,1 0 16,-20 0-16,40 0 15,-20 0-15,0 0 16,-21 0-16,41 0 15,-20 0-15,0 0 16,-20 0 0,40 0 46,-20 0-46,-1 0-16,-19 0 31</inkml:trace>
  <inkml:trace contextRef="#ctx0" brushRef="#br0" timeOffset="14177.4546">11410 9474 0,'0'0'156,"40"0"-140,-20 0-16,0 0 15,21 0 1,-1 0 0,-40 0-16,61 0 15,-41 0-15,60 0 16,1 0-16,80 0 15,-80 0-15,40 0 16,0 0-16,-41 0 16,41 0-16,0 0 15,0 0-15,-40 0 16,-41 0-16,41 41 16,-21-41-16,-39 0 15,120 20-15,-81-20 16,21 0-16,20 0 15,-21 0-15,1 0 16,20 0-16,-21 0 16,1 0-16,60 0 15,-60 0-15,-1 0 16,1 0-16,20 0 16,-21 0-16,41 0 15,0 0 1,0 0-16,-40 0 15,20 0-15,-1 0 16,-19 0-16,0 0 16,40 0-16,-41 0 15,21 0-15,-40 0 16,39 0-16,-19 0 16,20 0-16,-21 0 15,41 0-15,-20 0 16,40 0-16,-20 0 15,0 0-15,0 0 16,-40 0-16,-1-20 16,41 20-16,-20 0 15,40-41-15,-60 41 16,40 0-16,-41 0 16,41 0-16,-20 0 15,0 0-15,-20 0 16,40-20-16,0 0 15,-41 20-15,61-40 16,-60 40-16,-21 0 16,21 0-16,0 0 15,19 0-15,1 0 16,-20 0-16,80 0 16,-20 0-1,41-40-15,-61 40 16,0-41-16,40 41 15,-80 0-15,39 0 16,-39 0-16,0 0 16,-1 0-16,1 0 15,-41 0-15,81 0 16,0 0-16,0 0 16,-20 0-16,0 0 15,20 0-15,-20 0 16,-1 0-16,62 0 15,-21 0-15,0-20 16,-20 20-16,40 0 16,-80 0-16,-1 0 15,1 0-15,-41 0 16,1-20-16,-41 20 16,40 0-1,-20 0-15,0 0 16,21 0-16,-21 0 15,0 0-15,20 0 16,0 0 0,21 0-16,-41 0 15,-20 0 1</inkml:trace>
  <inkml:trace contextRef="#ctx0" brushRef="#br0" timeOffset="19232.3383">19856 9313 0,'0'0'79,"0"41"-79,0-21 15,0 0-15,0 60 16,0-19-16,0-41 15,0 61-15,0-41 16,0 0-16,0 21 16,0-1-16,0-19 15,0-1 1,0 0-16,0 21 16,0-1-16,0-19 15,0 39-15,0-19 16,0 19-16,21 1 15,-21 0-15,0-21 16,0 21-16,0-1 16,0 21-16,0-20 15,0-21-15,0-19 16,0 39-16,0 1 16,0-21-16,0 1 15,40 40-15,-20-21 16,0-19-16,-20-21 15,0 41-15,0-1 16,0-19-16,0-41 16,0 20-16,0 1 15,0-1 1,0 0 0,0 0-16,0-19 15,0-1-15,40 40 16,-19-40-1,-21 21-15,0-21 32,0 0 30,0-20-46,0 40-1,20-40-15,-20 21 32,0-42 30</inkml:trace>
  <inkml:trace contextRef="#ctx0" brushRef="#br0" timeOffset="22815.3792">15502 9474 0,'0'41'109,"0"-21"-109,0 0 16,0 41-16,0-41 16,0 60-16,0-19 15,0-1-15,0 21 16,0 20-16,0-21 15,0 1-15,0-61 16,0 61-16,0-1 16,0-39-16,0 39 15,0-39-15,0 39 16,-20-19-16,20 19 16,-40-19-16,40 20 15,0-41-15,0 41 16,0-1-16,0-19 15,-21-41-15,21 60 16,0-19-16,0-41 16,0 61-16,0-21 15,0-40-15,0 41 16,0-41-16,-20 20 16,20 1-16,0-1 15,0 0 1,0 1-16,0-21 15,0 0 1,0-20-16,0 40 16,0-20-16,0 1 15,0-21-15,0 60 16,0-40 15,0-20 16,0 40-31,0 1-1,0-41-15,0 40 16,0-20 0,20-20 124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B6571-CAB9-48B1-B526-6EE68952C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6976AE-4B6E-4D08-A17C-46E048E23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380214-7723-4F16-A0F6-46BFE1AA8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8F6F-69AA-42EB-9023-FA61CA92ABEA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996E34-8CF2-44B1-9143-0E915AE40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53BBE5-7328-4EF9-9BC6-F40974D4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E6F40-4B8A-4DA9-BEF8-643032F1B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13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C8870-C59C-480D-A629-2FDD8FAE8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95CEBE-F43B-4E2F-AB21-0EB75D880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456900-B4E2-4735-93EF-CA04597F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8F6F-69AA-42EB-9023-FA61CA92ABEA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44018A-86BB-4ED5-BDB1-4AB74A3EA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F317EA-4025-490B-9BED-6BDCB0BC4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E6F40-4B8A-4DA9-BEF8-643032F1B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0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268A96D-774D-49DB-9073-1D41D4787B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6DB035-749D-4BA7-BDD4-4BE6A4A84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0C9011-0AC4-44F5-92D6-BA3CE6E46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8F6F-69AA-42EB-9023-FA61CA92ABEA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453EAD-D508-4D3B-B349-141C305D4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6FD276-BCE5-4579-A436-3A183252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E6F40-4B8A-4DA9-BEF8-643032F1B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D1DA9-FE47-4F7E-82F8-94E5BC7CD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FD18CE-ADBF-4F29-A9BB-EA5F77846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EBB7C4-ED0B-4F9C-8891-32FAC790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8F6F-69AA-42EB-9023-FA61CA92ABEA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9C6432-AE08-4ECA-9E0B-793F28573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F20506-F921-4204-91B3-80D8D54FC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E6F40-4B8A-4DA9-BEF8-643032F1B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99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F6C2C-141F-43F7-9EA1-FBEF98618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BACF5E-5AFC-426D-93F2-F23C13D5F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A83585-DA53-4021-A21C-181083D1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8F6F-69AA-42EB-9023-FA61CA92ABEA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541F95-B619-43D6-9353-6D5D1E6E4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1A7B5F-FB71-4A61-ABCC-C48EDE3FD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E6F40-4B8A-4DA9-BEF8-643032F1B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51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B875AD-B95E-4535-82B3-780B617F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571B1F-F187-41E8-8509-497C60D22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AD329FD-A448-46B1-888D-7478819EB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6C12D0-900D-4D15-A882-95F4D403A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8F6F-69AA-42EB-9023-FA61CA92ABEA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0D8EEF-3BD8-4733-B1AB-8679C57FD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B06FDB-9795-40F5-B879-A9A1C978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E6F40-4B8A-4DA9-BEF8-643032F1B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57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09F74-F365-42D7-9B38-73BF4C0A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8DD318F-F8D7-4C5E-AA04-DCB4D42A8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5323164-8F21-4CFE-B68C-B7D2F7888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15C3A96-E0C1-4F44-8D84-2AE0A881BC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2051930-8868-41C3-8314-EE61380B26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D1B98D3-50EF-4556-AC04-D54B20CE0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8F6F-69AA-42EB-9023-FA61CA92ABEA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628276-9094-4EE8-A3EA-325B9BA3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FE272D8-25FA-4AAE-A8B0-527F8BD7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E6F40-4B8A-4DA9-BEF8-643032F1B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07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F2F37-AE84-437C-B27C-A1DFFCD5F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A202652-107F-40DD-985F-8578D6E25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8F6F-69AA-42EB-9023-FA61CA92ABEA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A3308C0-F6F2-4CD9-8281-AD4D75CDE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E1AC24-7FD4-4167-A12E-A91BAD080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E6F40-4B8A-4DA9-BEF8-643032F1B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42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980F565-A1FB-48E2-ACBC-7C38D4682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8F6F-69AA-42EB-9023-FA61CA92ABEA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C31B639-D501-4EDD-BF0F-137DCAF08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6E39A8-AF61-4A7D-9FA1-8E441C2BB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E6F40-4B8A-4DA9-BEF8-643032F1B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44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6CAF4-A285-472E-B2B3-C1736BE4C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4F2160-5325-41F4-8167-F7B19AC4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085BD38-FFF9-4149-B917-874127D17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DEA109-D75F-4EB6-B6AB-64D5A7DCA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8F6F-69AA-42EB-9023-FA61CA92ABEA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6AFCCA-8412-4E0D-A731-13282EF0A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64D67B-B70D-4D89-BCEB-742EA3116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E6F40-4B8A-4DA9-BEF8-643032F1B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20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8DB1F-359A-43BF-8684-2256A9894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23F5DB4-FE9E-4B64-96B0-1EFB4739C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4138E5E-0D0B-4011-852E-FA85A636F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D8BD93-7AC6-40E5-884F-F824EDA12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8F6F-69AA-42EB-9023-FA61CA92ABEA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CF12A2-6F2F-4E6E-B763-3C3B32BEF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687DFD-851A-4077-B97B-BAF8A52A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E6F40-4B8A-4DA9-BEF8-643032F1B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46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8B69EE-7EC2-4F12-A85A-2DD7879FF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D55E16E-B1D1-4F20-9491-36E7CB839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E52A22-70FA-49F9-8576-701FA5CBDE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98F6F-69AA-42EB-9023-FA61CA92ABEA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B10EA2-93E8-46B8-BDAD-69A64E6C0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20B711-971B-4300-BEF2-E84E482C3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E6F40-4B8A-4DA9-BEF8-643032F1B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01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B1B97-C2C3-4573-B794-CA1DB606BC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02856C-5C5D-40F3-9F44-0AA6274E25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F654C638-81DB-4610-89FE-AAACD8203098}"/>
                  </a:ext>
                </a:extLst>
              </p14:cNvPr>
              <p14:cNvContentPartPr/>
              <p14:nvPr/>
            </p14:nvContentPartPr>
            <p14:xfrm>
              <a:off x="130680" y="130680"/>
              <a:ext cx="12047040" cy="670572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F654C638-81DB-4610-89FE-AAACD82030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320" y="121320"/>
                <a:ext cx="12065760" cy="672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84097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190AC8-F6E2-4244-97D7-4AA6689A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5B1416-C2E7-49BB-BD4D-323CF4432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138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39289F-389A-4770-A313-FE7BD207F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DD1ADB-EBF6-4B1C-BD3F-48EA00E6E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93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15263-895A-487D-9774-DA75DCF1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21ECF1-BE5E-417E-B536-388270775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37FD9A33-FF0B-4258-A081-9688AEF39EA0}"/>
                  </a:ext>
                </a:extLst>
              </p14:cNvPr>
              <p14:cNvContentPartPr/>
              <p14:nvPr/>
            </p14:nvContentPartPr>
            <p14:xfrm>
              <a:off x="1175760" y="181440"/>
              <a:ext cx="7925040" cy="517464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37FD9A33-FF0B-4258-A081-9688AEF39E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66400" y="172080"/>
                <a:ext cx="7943760" cy="519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844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6E5CA8-98F4-4357-ADD2-96989255E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C7FDE-0DB1-4E49-BCC0-6A1A6599D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F0D0579D-1BA0-4F0C-8A99-85EA8F9DAAA0}"/>
                  </a:ext>
                </a:extLst>
              </p14:cNvPr>
              <p14:cNvContentPartPr/>
              <p14:nvPr/>
            </p14:nvContentPartPr>
            <p14:xfrm>
              <a:off x="0" y="275760"/>
              <a:ext cx="9826560" cy="550836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F0D0579D-1BA0-4F0C-8A99-85EA8F9DAA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360" y="266400"/>
                <a:ext cx="9845280" cy="552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8908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7FA33-1FE6-4BEE-AF2F-8D5BAEC33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EF5A84-9952-4321-AC92-057D2C7E7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00C27EE1-8C5B-4B40-A5DF-5F76E5E57854}"/>
                  </a:ext>
                </a:extLst>
              </p14:cNvPr>
              <p14:cNvContentPartPr/>
              <p14:nvPr/>
            </p14:nvContentPartPr>
            <p14:xfrm>
              <a:off x="3889800" y="1320840"/>
              <a:ext cx="4369320" cy="353448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00C27EE1-8C5B-4B40-A5DF-5F76E5E5785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80440" y="1311480"/>
                <a:ext cx="4388040" cy="355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7450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D5FAD-81AD-4C17-A101-9F02E8E42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B80967-8FAD-4107-BB5B-A8600FB8A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697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5FAAF-87D6-4ADE-AEFE-660CC3BE8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62A4A-C410-4DE0-9854-F894AD0E7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094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BF0C5D-C083-4895-8F57-FD3CF6A93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819294-A028-4B51-9BF8-5402480C8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226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088CB-4AC4-4E90-A74D-D9046B454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B39CBD-F2CC-4CEA-B84D-DED82DDC5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511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9BC4D-6A5E-4F9E-B09B-8E025E831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0BBA1F-4FAD-488B-AF4A-73A367A9E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2499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0</Words>
  <Application>Microsoft Office PowerPoint</Application>
  <PresentationFormat>Širokoúhlá obrazovka</PresentationFormat>
  <Paragraphs>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Menšík Michal</dc:creator>
  <cp:lastModifiedBy>Menšík Michal</cp:lastModifiedBy>
  <cp:revision>2</cp:revision>
  <dcterms:created xsi:type="dcterms:W3CDTF">2021-10-05T07:47:42Z</dcterms:created>
  <dcterms:modified xsi:type="dcterms:W3CDTF">2021-10-05T09:19:15Z</dcterms:modified>
</cp:coreProperties>
</file>