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theme/themeOverride4.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handoutMasterIdLst>
    <p:handoutMasterId r:id="rId44"/>
  </p:handoutMasterIdLst>
  <p:sldIdLst>
    <p:sldId id="256" r:id="rId2"/>
    <p:sldId id="345" r:id="rId3"/>
    <p:sldId id="305" r:id="rId4"/>
    <p:sldId id="278" r:id="rId5"/>
    <p:sldId id="279" r:id="rId6"/>
    <p:sldId id="346" r:id="rId7"/>
    <p:sldId id="283" r:id="rId8"/>
    <p:sldId id="344" r:id="rId9"/>
    <p:sldId id="307" r:id="rId10"/>
    <p:sldId id="308" r:id="rId11"/>
    <p:sldId id="330" r:id="rId12"/>
    <p:sldId id="309" r:id="rId13"/>
    <p:sldId id="310" r:id="rId14"/>
    <p:sldId id="311" r:id="rId15"/>
    <p:sldId id="312" r:id="rId16"/>
    <p:sldId id="328" r:id="rId17"/>
    <p:sldId id="329"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42" r:id="rId33"/>
    <p:sldId id="331" r:id="rId34"/>
    <p:sldId id="332" r:id="rId35"/>
    <p:sldId id="333" r:id="rId36"/>
    <p:sldId id="334" r:id="rId37"/>
    <p:sldId id="335" r:id="rId38"/>
    <p:sldId id="337" r:id="rId39"/>
    <p:sldId id="339" r:id="rId40"/>
    <p:sldId id="340" r:id="rId41"/>
    <p:sldId id="343" r:id="rId42"/>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49" autoAdjust="0"/>
  </p:normalViewPr>
  <p:slideViewPr>
    <p:cSldViewPr>
      <p:cViewPr varScale="1">
        <p:scale>
          <a:sx n="111" d="100"/>
          <a:sy n="111" d="100"/>
        </p:scale>
        <p:origin x="16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30.09.2021</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30.09.2021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2232301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12</a:t>
            </a:fld>
            <a:endParaRPr lang="cs-CZ"/>
          </a:p>
        </p:txBody>
      </p:sp>
    </p:spTree>
    <p:extLst>
      <p:ext uri="{BB962C8B-B14F-4D97-AF65-F5344CB8AC3E}">
        <p14:creationId xmlns:p14="http://schemas.microsoft.com/office/powerpoint/2010/main" val="1809098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13</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14</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19</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20</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21</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25</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26</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27</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28</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29</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30</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a:t>
            </a:fld>
            <a:endParaRPr lang="cs-CZ"/>
          </a:p>
        </p:txBody>
      </p:sp>
    </p:spTree>
    <p:extLst>
      <p:ext uri="{BB962C8B-B14F-4D97-AF65-F5344CB8AC3E}">
        <p14:creationId xmlns:p14="http://schemas.microsoft.com/office/powerpoint/2010/main" val="35002221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32</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33</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35</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36</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37</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38</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a:t>
            </a:fld>
            <a:endParaRPr lang="cs-CZ"/>
          </a:p>
        </p:txBody>
      </p:sp>
    </p:spTree>
    <p:extLst>
      <p:ext uri="{BB962C8B-B14F-4D97-AF65-F5344CB8AC3E}">
        <p14:creationId xmlns:p14="http://schemas.microsoft.com/office/powerpoint/2010/main" val="17557819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41</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5</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7</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3429954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30.09.2021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30.09.2021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30.09.2021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30.09.2021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30.09.2021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30.09.2021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30.09.2021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30.09.2021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30.09.2021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30.09.2021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30.09.2021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30.09.2021</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slide" Target="slide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04.10.2021</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udělení zkoušky</a:t>
            </a:r>
          </a:p>
        </p:txBody>
      </p:sp>
      <p:sp>
        <p:nvSpPr>
          <p:cNvPr id="3" name="Zástupný symbol pro obsah 2"/>
          <p:cNvSpPr>
            <a:spLocks noGrp="1"/>
          </p:cNvSpPr>
          <p:nvPr>
            <p:ph idx="1"/>
          </p:nvPr>
        </p:nvSpPr>
        <p:spPr/>
        <p:txBody>
          <a:bodyPr/>
          <a:lstStyle/>
          <a:p>
            <a:r>
              <a:rPr lang="cs-CZ" dirty="0"/>
              <a:t>Udělený zápočet (požadavky k udělení zápočtu budou vysvětleny v rámci I. cvičení)</a:t>
            </a:r>
          </a:p>
          <a:p>
            <a:r>
              <a:rPr lang="cs-CZ" dirty="0"/>
              <a:t>Ústní zkouška</a:t>
            </a:r>
          </a:p>
          <a:p>
            <a:r>
              <a:rPr lang="cs-CZ" dirty="0"/>
              <a:t>Účast na povinné přednášce, DHL express-11.10., od 11.30</a:t>
            </a:r>
          </a:p>
          <a:p>
            <a:endParaRPr lang="cs-CZ" dirty="0"/>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Případová studie</a:t>
            </a:r>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a:t>Vyhodnoťte a zvolte dodavatele konkrétního materiálového prvku.</a:t>
            </a:r>
          </a:p>
          <a:p>
            <a:pPr marL="0" indent="0">
              <a:buNone/>
            </a:pPr>
            <a:r>
              <a:rPr lang="cs-CZ" dirty="0"/>
              <a:t>Realizujte především následující kroky:</a:t>
            </a:r>
          </a:p>
          <a:p>
            <a:pPr marL="514350" indent="-514350">
              <a:buFont typeface="+mj-lt"/>
              <a:buAutoNum type="arabicPeriod"/>
            </a:pPr>
            <a:r>
              <a:rPr lang="cs-CZ" dirty="0"/>
              <a:t>	Popište jeden materiálový prvek, který plánujete kupovat opakovaně.</a:t>
            </a:r>
          </a:p>
          <a:p>
            <a:pPr marL="514350" indent="-514350">
              <a:buFont typeface="+mj-lt"/>
              <a:buAutoNum type="arabicPeriod"/>
            </a:pPr>
            <a:r>
              <a:rPr lang="cs-CZ" dirty="0"/>
              <a:t>Sestavte kritéria hodnocení a určete jejich váhu. Svůj výběr zdůvodněte.</a:t>
            </a:r>
          </a:p>
          <a:p>
            <a:pPr marL="514350" indent="-514350">
              <a:buFont typeface="+mj-lt"/>
              <a:buAutoNum type="arabicPeriod"/>
            </a:pPr>
            <a:r>
              <a:rPr lang="cs-CZ" dirty="0"/>
              <a:t>	Najděte minimálně tři potenciální dodavatele materiálu na trhu.</a:t>
            </a:r>
          </a:p>
          <a:p>
            <a:pPr marL="514350" indent="-514350">
              <a:buFont typeface="+mj-lt"/>
              <a:buAutoNum type="arabicPeriod"/>
            </a:pPr>
            <a:r>
              <a:rPr lang="cs-CZ" dirty="0"/>
              <a:t>Vyhodnoťte dle stanovených kritérií pomocí </a:t>
            </a:r>
            <a:r>
              <a:rPr lang="cs-CZ" dirty="0" err="1"/>
              <a:t>scoring</a:t>
            </a:r>
            <a:r>
              <a:rPr lang="cs-CZ" dirty="0"/>
              <a:t> modelu.</a:t>
            </a:r>
          </a:p>
          <a:p>
            <a:pPr marL="514350" indent="-514350">
              <a:buFont typeface="+mj-lt"/>
              <a:buAutoNum type="arabicPeriod"/>
            </a:pPr>
            <a:r>
              <a:rPr lang="cs-CZ" dirty="0"/>
              <a:t>Vyberte nejvhodnějšího dodavatele.</a:t>
            </a:r>
          </a:p>
          <a:p>
            <a:pPr marL="514350" indent="-514350">
              <a:buFont typeface="+mj-lt"/>
              <a:buAutoNum type="arabicPeriod"/>
            </a:pPr>
            <a:r>
              <a:rPr lang="cs-CZ" dirty="0"/>
              <a:t>Vyberte objednací systém. Svoji volbu zdůvodněte.</a:t>
            </a:r>
          </a:p>
          <a:p>
            <a:endParaRPr lang="cs-CZ" dirty="0"/>
          </a:p>
          <a:p>
            <a:pPr marL="0" indent="0">
              <a:buNone/>
            </a:pPr>
            <a:endParaRPr lang="cs-CZ" dirty="0"/>
          </a:p>
        </p:txBody>
      </p:sp>
    </p:spTree>
    <p:extLst>
      <p:ext uri="{BB962C8B-B14F-4D97-AF65-F5344CB8AC3E}">
        <p14:creationId xmlns:p14="http://schemas.microsoft.com/office/powerpoint/2010/main" val="502698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Zkouška</a:t>
            </a:r>
          </a:p>
        </p:txBody>
      </p:sp>
      <p:sp>
        <p:nvSpPr>
          <p:cNvPr id="3" name="Zástupný symbol pro obsah 2"/>
          <p:cNvSpPr>
            <a:spLocks noGrp="1"/>
          </p:cNvSpPr>
          <p:nvPr>
            <p:ph idx="1"/>
          </p:nvPr>
        </p:nvSpPr>
        <p:spPr/>
        <p:txBody>
          <a:bodyPr/>
          <a:lstStyle/>
          <a:p>
            <a:r>
              <a:rPr lang="cs-CZ" dirty="0"/>
              <a:t>Ústní</a:t>
            </a:r>
          </a:p>
          <a:p>
            <a:r>
              <a:rPr lang="cs-CZ" dirty="0"/>
              <a:t>2 teoretické otázky</a:t>
            </a:r>
          </a:p>
          <a:p>
            <a:r>
              <a:rPr lang="cs-CZ" dirty="0"/>
              <a:t>Doba trvání: příprava </a:t>
            </a:r>
            <a:r>
              <a:rPr lang="en-US" dirty="0"/>
              <a:t>15-20</a:t>
            </a:r>
            <a:r>
              <a:rPr lang="cs-CZ" dirty="0"/>
              <a:t> min, zkouška 1</a:t>
            </a:r>
            <a:r>
              <a:rPr lang="en-US" dirty="0"/>
              <a:t>0</a:t>
            </a:r>
            <a:r>
              <a:rPr lang="cs-CZ" dirty="0"/>
              <a:t>-</a:t>
            </a:r>
            <a:r>
              <a:rPr lang="en-US" dirty="0"/>
              <a:t>15</a:t>
            </a:r>
            <a:r>
              <a:rPr lang="cs-CZ" dirty="0"/>
              <a:t> minut</a:t>
            </a:r>
            <a:endParaRPr lang="en-US" dirty="0"/>
          </a:p>
          <a:p>
            <a:r>
              <a:rPr lang="cs-CZ" dirty="0"/>
              <a:t>Seznam otázek ve </a:t>
            </a:r>
            <a:r>
              <a:rPr lang="cs-CZ" dirty="0" err="1"/>
              <a:t>STAGu</a:t>
            </a:r>
            <a:endParaRPr lang="cs-CZ" dirty="0"/>
          </a:p>
          <a:p>
            <a:pPr marL="0" indent="0">
              <a:buNone/>
            </a:pPr>
            <a:endParaRPr lang="cs-CZ" dirty="0"/>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1057</TotalTime>
  <Words>3135</Words>
  <Application>Microsoft Office PowerPoint</Application>
  <PresentationFormat>Předvádění na obrazovce (4:3)</PresentationFormat>
  <Paragraphs>388</Paragraphs>
  <Slides>41</Slides>
  <Notes>40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41</vt:i4>
      </vt:variant>
    </vt:vector>
  </HeadingPairs>
  <TitlesOfParts>
    <vt:vector size="45" baseType="lpstr">
      <vt:lpstr>Arial</vt:lpstr>
      <vt:lpstr>Calibri</vt:lpstr>
      <vt:lpstr>Times New Roman</vt:lpstr>
      <vt:lpstr>Office Theme</vt:lpstr>
      <vt:lpstr>Logistický management</vt:lpstr>
      <vt:lpstr>Požadavky k udělení zkoušky</vt:lpstr>
      <vt:lpstr>Případová studie</vt:lpstr>
      <vt:lpstr>Zkouška</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Chytilová Ekaterina</cp:lastModifiedBy>
  <cp:revision>58</cp:revision>
  <cp:lastPrinted>2018-09-11T09:44:43Z</cp:lastPrinted>
  <dcterms:created xsi:type="dcterms:W3CDTF">2012-02-25T13:45:29Z</dcterms:created>
  <dcterms:modified xsi:type="dcterms:W3CDTF">2021-09-30T08:32:24Z</dcterms:modified>
</cp:coreProperties>
</file>