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630.13464" units="1/cm"/>
          <inkml:channelProperty channel="Y" name="resolution" value="1023.96875" units="1/cm"/>
          <inkml:channelProperty channel="T" name="resolution" value="1" units="1/dev"/>
        </inkml:channelProperties>
      </inkml:inkSource>
      <inkml:timestamp xml:id="ts0" timeString="2017-04-28T06:11:46.49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18132 7385 0,'-18'-40'15,"1"40"1,-19 0 15,-17 0-15,-18 20-1,1 0 1,-18 39 0,17-21-1,-17 21 1,17 19-1,18-19 1,-1 19 0,37 20-1,-1-19 1,36-1 0,18 2-1,-1-22 1,36-19-1,2 21 17,16 19-17,18-59 1,18 39 0,1-39-1,-1-21 1,36 20-1,-18-19 1,36 0 0,-19-20-1,0 20 1,18-40 0,-18 0-1,18 0 1,-37-19-1,-36-1 1,1 0 15,-37 1-15,-17-1 0,-36 2-1,-36-21 1,-34 21-1,-19-1 1,0-19 0,-35 20-1,-34-1 1,-18 2 0,-18 17-1,-18 22 1,-15-2-1,-36 59 1,-18 20 0,-36 40 15,0 76-15,106-17-1</inkml:trace>
  <inkml:trace contextRef="#ctx0" brushRef="#br0" timeOffset="34408.0925">27092 7759 0,'-19'-19'15,"2"19"1,-1 0 0,18 0-1,-35 0 1,2 20-1,-18 0 17,-19-20-17,35 19 1,-35-19 0,2 20-1,-2-20 1,17 0-1,-35 1 1,18-1 0,-19 0-1,19 0 1,-20-19 0,18-2-1,0 2 1,0-1-1,-2-18 1,20 18 15,-5-37-15,21 17 0,-3-17-1,20-2 1,-20 2-1,38 17 1,14-37 0,0 0-1,19 19 1,-3-19 0,20 19-1,1 1 1,34-19-1,-18 18 1,19 19 0,1 1 15,0-1-15,-18 19-1,5 20 1,-20-19-1</inkml:trace>
  <inkml:trace contextRef="#ctx0" brushRef="#br0" timeOffset="34829.9862">26366 6605 0,'-71'-39'15,"16"21"1,21 18 0,-2-19 15,36 19-15,-2-19-1,50-19 1,37 19-1,-17 0 1,31-18 0,-11 37-1,-36 0 1,4 36 0,-36 2-1,-31 19 1,-66 38-1,-64 78 1,-1-1 0</inkml:trace>
  <inkml:trace contextRef="#ctx0" brushRef="#br0" timeOffset="79285.7916">23738 1196 0,'-18'-16'16,"1"-1"0,0 34-1,3-1 1,-13 69 15,0 0-15,33 1-1,49-18 1,30-34 0,16 1-1,0 0 1,-34-19-1,-66 1 1,-30 35 0,-67-19-1,-49 19 1,-18 0 0,32-36-1,49 1 16</inkml:trace>
  <inkml:trace contextRef="#ctx0" brushRef="#br0" timeOffset="79457.6753">23756 1231 0,'128'-68'16,"81"18"0,19 17-1</inkml:trace>
  <inkml:trace contextRef="#ctx0" brushRef="#br0" timeOffset="79879.5721">24597 1249 0,'-82'18'16,"-8"83"0,17 35-1,19 0 1,63-15-1,46-53 1,29-50 0,29-52-1,30-35 1,12-50 0,-1-17-1,-100 16 1,-60 35-1,-64 35 1,-60 66 15,3 34-15,1 18 0,84 18-1</inkml:trace>
  <inkml:trace contextRef="#ctx0" brushRef="#br0" timeOffset="80285.842">25109 1489 0,'-35'-35'16,"36"52"-1,-30 35 1,-11 50 0,16 18 15,50-17-15,26-86-1,28-33 1,-1-36-1,25-68 1,0-16 0,-51-1-1,-76 52 1,-92 85 0,-47 34-1,7 67 1,79-16-1</inkml:trace>
  <inkml:trace contextRef="#ctx0" brushRef="#br0" timeOffset="80848.3724">26390 1627 0,'-86'-34'16,"5"51"15,-12 33-15,3 36-1,35 34 1,49-17-1,75-69 1,28-51 0,30-34-1,12-52 1,-34 2 0,-37-37-1,-64 19 1,-90 68-1,-60 85 1,8 67 0,50 1-1</inkml:trace>
  <inkml:trace contextRef="#ctx0" brushRef="#br0" timeOffset="81207.7693">26708 1679 0,'-64'16'16,"-24"87"-1,5 52 1,60-52-1,75-86 1,25-69 0,29-33-1,12-52 1,-21-33 15,-76 49-15,-59 71-1,-72 100 1,-43 69 0,66-15-1</inkml:trace>
  <inkml:trace contextRef="#ctx0" brushRef="#br0" timeOffset="81535.9087">26875 1851 0,'-45'51'16,"36"18"0,16 0 15,14-35-16,61-34 1,13-52 0,23-67-1,-20-37 1,-30 21 0,-109 66-1,-90 69 1,-70 119-1</inkml:trace>
  <inkml:trace contextRef="#ctx0" brushRef="#br0" timeOffset="282269.8173">11187 8900 0,'-16'-20'15,"-36"-20"1,16 40 0,-36 0-1,-2 20 1,-20 20 0,18 21 15,-18 0-16,-3 20 1,19 0 0,38-20-1,34 1 1,2-2 0,36 2-1,0 18 1,-20 1-1,20-19 1,-37 20 0,-2 0-1,-33-21 1,-37 2 0,-22 19 15,-14-20-16,-37-20 1,20-22 0,18 2-1,2-22 1,19-20 0,39-1-1,35 0 1,37 1-1,37-1 1,19-20 0,36 19-1,17 2 1,-18 19 0,15 22-1,1-1 16,-39 20-15,-17 2 0,-41 40-1,-54 1 1,-19 21 0,-77 21-1,17 42 1,18-20-1,79-64 1,94-41 0,59-22-1,93-21 1,55 22 0,-131 20-1</inkml:trace>
  <inkml:trace contextRef="#ctx0" brushRef="#br0" timeOffset="284988.712">5583 10117 0,'-56'0'15,"19"0"1,14 43 0,-9 61-1,15 41 1,17 22 0,12 22-1,31-65 1,4-60-1,27-65 1,26-62 0,22-21-1,35-1 1,-4 42 15,-15 127-15,-46 104-1,-66 66 1,9-64 0,26-63-1,65-85 1,5-42 0</inkml:trace>
  <inkml:trace contextRef="#ctx0" brushRef="#br0" timeOffset="285613.7457">6964 9928 0,'-47'-61'15,"9"61"1,29 82 0,21 145-1,35 43 1,20-41 0,3-19-1,-53-190 1,-15-40-1,7-65 1,-33-40 0,26-63-1,5-61 1,-16-19 0,21 165 15,-47 81-16,12 64 1,16 20 0,42-41-1,75-22 1,30-102 0,41-62-1,18 1 1,-29 102-1,-54 184 1,-76 228 0,42 146-1,85 88 1,7-246 0</inkml:trace>
  <inkml:trace contextRef="#ctx0" brushRef="#br0" timeOffset="288707.6589">26951 8824 0,'-20'-19'16,"3"19"-1,15-20 1,2 20 0,0 0-1,2 20 1,-20-20-1,18 0 1,-38-20 0,21 20 15,-36 0-15,-14 40-1,0 20 1,-14 21-1,-14 38 1,33-18 0,17 0-1,53-21 1,15-18 0,36-3-1,1 1 1,-19 1-1,-31 40 1,-2-19 0,-39-21-1,1 0 17,-56-19-17,18-1 1,-38-20-1,-1 0 1,18-1 0,19 0-1,35-20 1,16 0 0,17-20-1,38 20 1,14-41-1,23 41 1,14-21 0,6 42-1,-3-22 17,21 21-17,-38 1 1,-31 40-1,-36 1 1,-49 61 0,-33 21-1,-37 21 1,20 1 0,31-41-1,86-63 1,90 1-1,34-43 1,53-21 0,-36 23-1</inkml:trace>
  <inkml:trace contextRef="#ctx0" brushRef="#br0" timeOffset="289629.5831">24114 9535 0,'-68'41'16,"19"40"-1,-15 41 1,19 1 0,16-1-1,36-20 1,14-61 0,33-41-1,18-21 16,29-60-15,2-2 0,3 43-1,-47 100 1,-66 104 0,-13 62-1</inkml:trace>
  <inkml:trace contextRef="#ctx0" brushRef="#br0" timeOffset="290285.8672">24643 9879 0,'-63'122'15,"21"42"1,19 22-1,47-104 1,-6-82 0,31-83-1,-6-61 1,14-61 0,-21-40-1,-14 62 1,-31 63 15,-28 99-15,-11 102-1,-13 61 1,53 1 0,47-103-1,64-101 1,16-41-1,30-61 1,0 21 0,-26 102-1,-96 140 1,-77 185 0,-18 205-1,46-78 1</inkml:trace>
  <inkml:trace contextRef="#ctx0" brushRef="#br0" timeOffset="490250.6216">1307 5544 0,'36'0'16,"-50"-20"-1,14 20 1,18 0 0,17 0-1,18 0 16,17 0-15,18 0 0,-18 0-1,19 0 1,31 19 0,1 0-1,2-19 1,34 19-1,-2 0 1,-18 0 0,16 19-1,4-19 1,37-19 0,-1 0-1,1 0 16,19 0-15,-3 0 0,3 0-1,-3 0 1,3-2 0,14 2-1,3 0 1,-2 0-1,3-20 1,1 2 0,-4 18-1,2 0 1,-3 0 0,19 0-1,-35 0 1,1 0 15,-3 0-15,5-20-1,-5 20 1,2 0 0,-19 0-1,21-19 1,-20 19-1,0 0 1,19-19 0,-19 19-1,0-19 1,0 19 0,1-18-1,-2 18 1,18 0 15,-18 0-15,-16 0-1,16 0 1,-17-2 0,-1 2-1,19 0 1,-19 0-1,18 0 1,-18 0 0,1 0-1,0 0 1,-1 0 0,19 0-1,-37 0 1,36 0-1,-17 0 17,-2 0-17,2 0 1,-1 0 0,0 0-1,18 0 1,-18 0-1,1 0 1,16 0 0,-17 18-1,17-20 1,-18 21 0,19-19-1,-19 0 1,18 20-1,-16-20 1,33 0 15,-51-20-15,34 20 0,-35 0-1,35 0 1,-17 0-1,17 0 1,0 0 0,-17 0-1,0 0 1,35 0 0,-36 0-1,0 0 1,18-19-1,-1 19 1,-16-1 15,-1 1-15,0 0 0,1 0-1,-1 0 1,0 0-1,-17 0 1,18 0 0,-1 18-1,-18-18 1,19 0 0,-1 0-1,0 0 1,-18 0-1,19 0 1,-2 0 0,-17 0 15,36 0-15,-34 18-1,15-18 1,1 0-1,0-1 1,-1 1 0,1 0-1,17 0 1,-17 0 0,18 19-1,-2-38 1,-16 18-1,16 1 1,17 0 0,-15 0-1,16 19 17,-17-19-17,0 0 1,0 0-1,-1 0 1,2 19 0,-18-19-1,-2-1 1,18 1 0,-16 0-1,0 0 1,15 0-1,-16 0 1,18 0 0,-17 18-1,17-18 17,-1 0-17,-17 0 1,33-18-1,-35 18 1,35-20 0,1 20-1,-19-19 1,18 19 0,-18-18-1,17-2 1,-19 3-1,22 16 1,-2 1 0,1 0-1,-19 0 1,19 0 15,-34 0-15,19 18-1,13-18 1,-16 0 0,-13 19-1,13-19 1,-15 18 0,-1-18-1,1 18 1,0-18-1,-18 19 1,3-1 0,-4-18-1,-18 0 1,4 19 15,-17 0-15,-21-19-1,-17 0 1,5 17 0,-40-17-1,-15 0 1,-35 0 0,35 0-1</inkml:trace>
  <inkml:trace contextRef="#ctx0" brushRef="#br0" timeOffset="493314.0909">16240 4391 0,'-34'-36'15,"17"36"1,-1 18 0,1 19-1,17-2 1,-2 21 15,19-2-15,-18 1-1,1 20 1,-1-3 0,16 22-1,-16-21 1,0 19-1,0 0 1,18 1 0,16 0-1,-16 0 1,-20 0 0,20 1 15,0 0-31,-1 18 31,-18-18-15,19 1-1,-19 0 1,19 18 0,-18-38-1,18 2 1,-1 19-1,1-20 1,-18 18 0,1-16-1,16-2 1,-17 20 0,18-19-1,-18 20 1,0-20-1,1 20 17,-1-19-17,-1 18 1,19-17 0,-18-1-1,0 19 1,19-19-1,-20 0 1,20 2 0,-19 17-1,0 21 1,-19-18 0,20-22-1,-1 21 1,-18 1-1,18 20 1,0-41 15,-18 41-15,18-19 0,0-2-1,0 22 1,-19-20-1,19 20 1,-18 2 0,18-22-1,-19 41 1,19-19 0,0 0-1,-1 0 1,-18 21-1,19 0 1,-19-20 15,18 22-15,1-1 0,-19 2-1,19-22 1,-1 23-1,1-1 1,-20 1 0,19-1-1,-18 2 1,37 0 0,-37 2-1,18-23 1,-19 23-1,20-2 1,-1 3 0,0-1 15,0 2-15,1-22-1,-20 0 1,20 1-1,-1 0 1,1-22 0,-19 44-1,18-43 1,1 22 0,-2 1-1,2 0 1,-1 0-1,1-21 1,-1-2 0,1 26-1,-1-2 17,1-22-17,19 0 1,-19 1-1,18-1 1,-18 1 0,19 1-1,-20 23 1,20-23 0,-20 0-1,21 0 1,-2 1-1,2 0 1,-1 0 0,0 1-1,-19-1 1,19 48 15,-1-24-15,-18 1-1,19 1 1,0-46 0</inkml:trace>
  <inkml:trace contextRef="#ctx0" brushRef="#br0" timeOffset="2.22394E6">14929 7331 0,'-18'-39'15,"3"-20"1,-20 40 15,0-39-15,-35 39-1,0-1 1,-17-18 0,-1 18-1,-18 20 1,-17-18 0,0-2-1,-19 1 1,1 21-1,-19 16 1,-17 2 0,-19-1-1,0 1 1,0 19 15,-2 20-15,17-2-1,19 2 1,-1 0 0,17 0-1,18 0 1,0-1 0,16 21-1,19-1 1,34 0-1,36 1 1,20-19 0,18-2-1,34 3 1,2-3 0,34 22 15,20-41-16,37 0 1,-1 0 0,56-18-1,-20-3 1,21 2 0,16-1-1,2-19 1,16 0-1,21-21 1,-19 0 0,0 1-1,18-20 1,-36 1 0,0-21 15,-36 0-16,1 0 1,-55-18 0,1-2-1,-72-17 1,-18 18 0,-53-39-1,-34 1 1,-36-19-1,-71 20 1,-71 0 0,-105 58-1,-110 59 1,-2 77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630.13464" units="1/cm"/>
          <inkml:channelProperty channel="Y" name="resolution" value="1023.96875" units="1/cm"/>
          <inkml:channelProperty channel="T" name="resolution" value="1" units="1/dev"/>
        </inkml:channelProperties>
      </inkml:inkSource>
      <inkml:timestamp xml:id="ts0" timeString="2017-04-28T06:21:54.846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</inkml:brush>
  </inkml:definitions>
  <inkml:trace contextRef="#ctx0" brushRef="#br0">21444 5609 0,'-18'-19'32,"18"19"-17,-15 56 1,-16 38 0,-50 19-1,16 18 1,17-37-1,33-37 1,51-38 0,32-57-1,17-19 1,17 19 0,-49 57-1,-50 57 1,-32 56-1,-17 20 1,34-37 15,13-78-15</inkml:trace>
  <inkml:trace contextRef="#ctx0" brushRef="#br0" timeOffset="453.1392">22188 5964 0,'-19'-36'16,"-32"54"-1,3 57 1,-16 38 0,53 20 15,17-1-15,48-94-1,33-38 1,-2-57-1,-4-37 1,18-39 0,-36 19-1,-52 2 1,-50 36 0,-47 76-1,-15 57 1,19 37-1,52 0 1</inkml:trace>
  <inkml:trace contextRef="#ctx0" brushRef="#br0" timeOffset="828.1593">22453 6059 0,'-51'18'16,"20"58"-1,37 18 1,17 20 0,14-76-1,13-76 1,16-19-1,15-56 1,-18-1 0,-34 1-1,-50 57 17,-65 75-17,-14 56 1,20 39-1,50-39 1</inkml:trace>
  <inkml:trace contextRef="#ctx0" brushRef="#br0" timeOffset="1140.6755">22717 6116 0,'-48'75'16,"19"38"0,51-37-1,16-19 17,15-57-17,-5-57 1,17-19-1,-20-56 1,-68 37 0,-32 57-1,-12 76 1,36 19 0</inkml:trace>
  <inkml:trace contextRef="#ctx0" brushRef="#br0" timeOffset="1640.705">23700 6021 0,'-36'0'16,"-11"55"-1,19 58 1,-15 21-1,52-2 1,46-94 0,10-94-1,-1-39 1,13-39 15,-51 2-15,-32 39-1,-33 36 1,-28 76 0,-15 57-1,38 55 1,48-74 0</inkml:trace>
  <inkml:trace contextRef="#ctx0" brushRef="#br0" timeOffset="1968.8451">23844 6114 0,'-47'56'16,"53"39"15,-1-18-16,50-41 1,10-92 0,16-39-1,-2 0 1,-67 1 0,-35 20-1,-29 74 1,-31 55-1,21 58 1,35-16 0</inkml:trace>
  <inkml:trace contextRef="#ctx0" brushRef="#br0" timeOffset="2250.1096">24146 6208 0,'-33'19'15,"21"56"1,51-18 0,30-57-1,31-57 1,-6-75-1,-33 19 1,-85 18 0,-113 116-1,-60 128 1</inkml:trace>
  <inkml:trace contextRef="#ctx0" brushRef="#br0" timeOffset="5548.5263">21402 6648 0,'-19'-20'15,"-14"78"1,-16 0 0,-16 56-1,15-37 1,18 0 0,50-57-1,17-40 16,33-18-15,0-19 0,2 57-1,-68 57 1,-31 77 0,-35 21-1,17-20 1</inkml:trace>
  <inkml:trace contextRef="#ctx0" brushRef="#br0" timeOffset="5986.0466">21822 7031 0,'-35'20'16,"21"56"-1,19 21 1,32-39-1,35-38 1,13-60 0,-17-37-1,-3-19 1,-34-1 0,-35 20-1,-52 20 1,-31 75-1,3 60 17,37 18-17</inkml:trace>
  <inkml:trace contextRef="#ctx0" brushRef="#br0" timeOffset="6329.8139">22240 6992 0,'-33'38'16,"22"78"0,15-38-1,52-21 1,-4-57-1,-3-78 17,-2-17-17,-18-21 1,-50 39 0,-32 77-1,-32 58 1,22 77-1,51-38 1</inkml:trace>
  <inkml:trace contextRef="#ctx0" brushRef="#br0" timeOffset="6642.3335">22558 7030 0,'-48'78'15,"36"17"1,49-55 0,15-40-1,16-59 1,-22-38-1,-32 21 1,-71-2 0,-48 78-1,4 78 1,71 19 0</inkml:trace>
  <inkml:trace contextRef="#ctx0" brushRef="#br0" timeOffset="7157.9619">23616 6856 0,'-35'0'16,"4"58"-1,-32 58 1,35-2 15,33-36-15,49-59 0,-4-57-1,15-40 1,1 1-1,-40-38 1,-32 19 0,-67 39-1,-30 94 1,23 79 0,86-19-1</inkml:trace>
  <inkml:trace contextRef="#ctx0" brushRef="#br0" timeOffset="7501.7119">23817 6990 0,'-52'0'16,"21"76"-1,38 21 1,51-20 0,13-57-1,-22-78 1,16-19 0,-18-1-1,-35 2 1,-69-2-1,-13 78 1,-13 78 0,20 17 15</inkml:trace>
  <inkml:trace contextRef="#ctx0" brushRef="#br0" timeOffset="7782.9573">24151 7009 0,'-50'38'16,"38"40"0,51-21-1,14-57 1,12-57-1,15-59 1,-2 0 0,-67 20-1,-80 96 17,-47 96-17</inkml:trace>
  <inkml:trace contextRef="#ctx0" brushRef="#br0" timeOffset="12314.225">21341 7730 0,'-19'-38'15,"1"17"1,-19-17 0,2 57-1,-16 21 1,-35 38-1,-15 59 1,36 0 0,34 1-1,51-59 1,53-59 15,32-40-15,-35-20-1,16-39 1,-37-19 0,-34 39-1,-52 0 1,-51 79 0,-15 59-1,17 19 1,71-18-1</inkml:trace>
  <inkml:trace contextRef="#ctx0" brushRef="#br0" timeOffset="12782.9825">21765 7710 0,'-19'-20'16,"54"20"-1,17-38 1,52 17-1,2 2 1,-36 19 0,-67 58-1,-70 21 1,-52 18 0,-17 2 15,34 19-16,69-59 1,35-20 0,51-39-1,35-20 1,36 1 0,-35 38-1</inkml:trace>
  <inkml:trace contextRef="#ctx0" brushRef="#br0" timeOffset="13142.3659">22179 7865 0,'-52'40'15,"23"59"1,33-2 0,17-17-1,17-61 1,47-58 0,-17-40-1,-20-21 1,-34 23-1,-35 17 1,-69 42 0,5 77-1,18 19 1,71 0 0</inkml:trace>
  <inkml:trace contextRef="#ctx0" brushRef="#br0" timeOffset="13454.8728">22362 7982 0,'-34'20'16,"3"79"-1,52-39 1,34-22-1,-3-58 1,16-39 0,-3-38-1,-51 17 1,-16 41 0,-52 21-1,-15 56 16,55 40-15</inkml:trace>
  <inkml:trace contextRef="#ctx0" brushRef="#br0" timeOffset="14033.0077">23587 7765 0,'-36'-19'15,"1"19"1,-33 59-1,5 58 1,35 1 0,49-59-1,33-59 1,29-78 0,0-2-1,-19-18 1,-32 40-1,-37-20 32,-31 58-31,-32 59 0,-15 59-1,71-20 1</inkml:trace>
  <inkml:trace contextRef="#ctx0" brushRef="#br0" timeOffset="14345.5155">23766 7805 0,'-32'58'16,"4"40"-1,36 20 1,15-40 0,12-78 15,-4-58-15,15-41-1,1 1 1,-37-1-1,-29 61 1,-33 57 0,-13 59-1</inkml:trace>
  <inkml:trace contextRef="#ctx0" brushRef="#br0" timeOffset="14658.0215">24003 7921 0,'-18'-19'16,"20"57"0,5 61-1,-3-40 1,52-20-1,-25-98 1,51-39 0,-38-20-1,-16 21 1,-83 57 0,-65 99-1,57 39 1</inkml:trace>
  <inkml:trace contextRef="#ctx0" brushRef="#br0" timeOffset="17579.969">21077 8697 0,'-36'-20'32,"19"20"-17,18 41 1,1 19 0,1 20-1,53-21 1,-1 2-1,0-42 1,-36 2 0,-36-2-1,-35 22 1,-54 20 0,0-21-1,34-38 1,54-24-1,18 22 17</inkml:trace>
  <inkml:trace contextRef="#ctx0" brushRef="#br0" timeOffset="17736.2255">21041 8677 0,'1'20'16,"33"-40"0,56 20-1,-2-19 1</inkml:trace>
  <inkml:trace contextRef="#ctx0" brushRef="#br0" timeOffset="18158.1122">21721 8716 0,'-53'0'15,"4"101"1,36 19-1,18-20 1,14-39 0,20-22-1,13-59 1,17-60 0,-1 0-1,-20-21 1,-16 21-1,-35 0 1,-36 20 0,-14 81 15,-51 38-15,55 41-1,35-20 1</inkml:trace>
  <inkml:trace contextRef="#ctx0" brushRef="#br0" timeOffset="18501.8757">21977 8815 0,'-53'21'16,"38"59"-1,2 20 1,53 1 0,-1-62-1,12-78 17,-1-43-17,16-37 1,-35 18-1,-71 21 1,2 41 0,-31 79-1,1 40 1,37 20 0</inkml:trace>
  <inkml:trace contextRef="#ctx0" brushRef="#br0" timeOffset="18814.3866">22125 8955 0,'-13'80'16,"34"-19"-1,52-21 1,-2-61 0,-3-59-1,-3-40 1,-34 19 0,-53 21-1,-49 81 1,-16 60-1,22 59 1</inkml:trace>
  <inkml:trace contextRef="#ctx0" brushRef="#br0" timeOffset="19314.4017">23149 8713 0,'-37'-19'16,"4"58"0,1 41-1,-14 40 17,52-19-17,33-42 1,32-78-1,-3-42 1,-3-39 0,-19-20-1,-34 21 1,-52 19 0,-50 59-1,-14 82 1,24 79-1,66-60 1</inkml:trace>
  <inkml:trace contextRef="#ctx0" brushRef="#br0" timeOffset="19673.7884">23278 8772 0,'-51'61'16,"22"39"-1,18 20 1,35-19 0,14-61-1,30-100 1,16-42-1,-21-37 1,-53 18 0,-50 62-1,-13 59 1,-15 59 0,3 42 15,54-1-16</inkml:trace>
  <inkml:trace contextRef="#ctx0" brushRef="#br0" timeOffset="19970.6755">23516 8872 0,'-18'0'16,"5"80"-1,37 20 1,19 1 0,12-82-1,12-79 1,16-41 0,-37-19 15,-35 20-16,-85 61 1,-47 99 0,22 61-1</inkml:trace>
  <inkml:trace contextRef="#ctx0" brushRef="#br0" timeOffset="21689.4869">20894 9564 0,'-37'-21'32,"21"62"-17,0 41 1,3 39 0,34-18-1,18-42 1,17-20-1,-20-41 1,-18 19 0,-53 2-1,-35 41 1,-37 1 0,16-63-1,19 0 1,54-21-1</inkml:trace>
  <inkml:trace contextRef="#ctx0" brushRef="#br0" timeOffset="21845.7466">20826 9685 0,'18'-19'15,"54"18"1,36 1 0,0 0-1</inkml:trace>
  <inkml:trace contextRef="#ctx0" brushRef="#br0" timeOffset="22252.0092">21446 9827 0,'-15'82'16,"0"-1"-1,37 1 1,-1-21-1,16-40 1,-3-62 0,36-21-1,-19-20 1,-1-20 0,-37 0-1,-51 40 1,-36 42-1,4 62 1,0 19 0,39 62 15,16-42-15</inkml:trace>
  <inkml:trace contextRef="#ctx0" brushRef="#br0" timeOffset="22611.4022">21805 9785 0,'-18'0'16,"-15"61"-1,21 82 1,18 1-1,16-62 1,34-61 0,-5-83-1,-2-61 17,0-1-17,-20 2 1,-68 40-1,3 82 1,-33 62 0,19 40-1,37 0 1</inkml:trace>
  <inkml:trace contextRef="#ctx0" brushRef="#br0" timeOffset="22923.9128">22028 9927 0,'-32'82'16,"55"21"-1,16-43 1,-3-60-1,17-40 1,14-63 0,-19-41-1,-37 22 1,-32 41 0,-33 81-1,-13 102 1,52-20-1</inkml:trace>
  <inkml:trace contextRef="#ctx0" brushRef="#br0" timeOffset="23439.5593">23056 9557 0,'-36'21'16,"-14"40"0,21 61-1,17-20 1,34-20 15,14-82-15,16-41-1,15-42 1,17-39 0,-37 1-1,-54 20 1,-15 20 0,-52 60-1,-12 82 1,38 41-1,19 19 1</inkml:trace>
  <inkml:trace contextRef="#ctx0" brushRef="#br0" timeOffset="23783.3225">23220 9598 0,'2'40'16,"-12"82"-1,-2 1 1,35-42 0,13-81-1,31-81 1,0-22-1,-20 1 1,-34 1 0,-35 41-1,-31 80 1,2 40 0,-12 84-1</inkml:trace>
  <inkml:trace contextRef="#ctx0" brushRef="#br0" timeOffset="24095.8356">23537 9780 0,'3'61'15,"38"0"1,14-40 0,-3-62-1,12-83 1,-2-17 0,-52-1-1,-34 61 16,-64 102-15,-64 141 0,88-40-1</inkml:trace>
  <inkml:trace contextRef="#ctx0" brushRef="#br0" timeOffset="27220.9626">21015 10403 0,'-18'-21'16,"-2"1"15,-16 20-15,0 0-1,-53 62 1,1 42 0,-16 20-1,16 1 1,56 0 0,51-61-1,38-24 1,34-40-1,0-21 1,-2-41 0,-18-1-1,-19-21 1,-35 21 15,-73 44-15,-16 59-1,-34 65 1,18 0 0,73-43-1</inkml:trace>
  <inkml:trace contextRef="#ctx0" brushRef="#br0" timeOffset="27674.1102">21686 10359 0,'-1'-21'16,"-33"63"0,-35 62-1,-34 40 1,36 2 0,-2-42-1,89-82 1,16-22-1,34-64 1,20 23 0,-36 20-1,-35 42 1,-34 41 0,-17 63-1,17-41 16</inkml:trace>
  <inkml:trace contextRef="#ctx0" brushRef="#br0" timeOffset="28080.3782">21937 10690 0,'-37'-22'15,"-16"64"1,-16 42 0,37 21-1,18-22 16,33-41-15,36-43 0,-2-61-1,16-23 1,17-19 0,-18 0-1,-54 21 1,-52 42-1,-34 63 1,3 40 0</inkml:trace>
  <inkml:trace contextRef="#ctx0" brushRef="#br0" timeOffset="28424.1865">22032 10772 0,'-33'84'16,"37"0"0,35-44-1,15-40 1,-1-42-1,34-63 1,-39-39 0,-35 60-1,-51 43 1,-52 62 0,-14 104-1,75-1 1</inkml:trace>
  <inkml:trace contextRef="#ctx0" brushRef="#br0" timeOffset="28955.4181">22936 10624 0,'-74'1'15,"41"61"1,1 21 0,37 0-1,34-41 1,15-42-1,18-43 1,-6-61 0,1 0-1,-53 22 1,-20-1 0,-31 62-1,-53 42 1,4 62-1,38 21 17</inkml:trace>
  <inkml:trace contextRef="#ctx0" brushRef="#br0" timeOffset="29314.809">23104 10706 0,'-16'42'15,"21"41"1,18 0 0,32-62-1,18-42 1,-23-41-1,-1-42 1,-18 20 15,-36 1-15,-51 63 0,-15 41-1,-16 41 1,57 42-1,16-21 1</inkml:trace>
  <inkml:trace contextRef="#ctx0" brushRef="#br0" timeOffset="29596.0728">23382 10789 0,'4'83'16,"37"-20"0,16-42 15,32-42-15,-5-85-1,-20-38 1,-17 18-1,-89 44 1,-31 82 0,-47 104-1</inkml:trace>
  <inkml:trace contextRef="#ctx0" brushRef="#br0" timeOffset="32439.9567">20733 11216 0,'-18'-21'16,"18"42"-1,38 20 1,-15 65 0,-19 41-1,18-41 1,35-63 15,-57-43-15,18-22-1,-37 22 1,-37-21 0,-34 64-1,-19 21 1,2 21-1,71-21 1</inkml:trace>
  <inkml:trace contextRef="#ctx0" brushRef="#br0" timeOffset="32627.4673">20608 11321 0,'36'-21'15,"38"20"1,17-20 0</inkml:trace>
  <inkml:trace contextRef="#ctx0" brushRef="#br0" timeOffset="33111.862">21344 11360 0,'-70'64'15,"19"62"17,38 2-17,-2-22 1,17-43 0,38 1-1,15-64 1,19-21-1,-4-43 1,0-43 0,-20-20-1,-19 0 1,-35 21 0,-35 44-1,-16 62 1,-35 63-1,-16 44 1,20 19 15,70-41-15</inkml:trace>
  <inkml:trace contextRef="#ctx0" brushRef="#br0" timeOffset="33502.5044">21576 11634 0,'-17'43'16,"21"42"-1,18-1 1,-1-41-1,33-43 1,0-44 0,15-62 15,-20-42-15,-36 43-1,-18-1 1,-33 64-1,-53 62 1,22 66 0,1 41-1,71-42 1,17-43 0</inkml:trace>
  <inkml:trace contextRef="#ctx0" brushRef="#br0" timeOffset="33815.019">21794 11570 0,'-17'42'15,"7"127"17,15-41-17,53-64 1,15-86-1,15-62 1,-3-87 0,0 23-1,-54 20 1,-53 66 0,-52 62-1,-32 84 1,21 64-1,71-63 1</inkml:trace>
  <inkml:trace contextRef="#ctx0" brushRef="#br0" timeOffset="34455.6749">22780 11440 0,'-57'-21'15,"3"42"1,3 63 0,39 22-1,18 21 1,36-41 0,34-46-1,15-60 1,-21-45-1,-21-41 1,-1-20 0,-56-22-1,-17 43 1,-31 63 15,-35 63-15,23 85-1,-1-21 1,73-22 0</inkml:trace>
  <inkml:trace contextRef="#ctx0" brushRef="#br0" timeOffset="34830.6931">22849 11377 0,'-15'62'16,"4"65"0,18 1-1,35-44 1,-5-64 15,34-62-15,-20-43-1,36 1 1,-38-22 0,-37 0-1,-15 43 1,-37 21 0,-34 21-1,22 85 1,-15 41-1,36 1 1,55-23 0</inkml:trace>
  <inkml:trace contextRef="#ctx0" brushRef="#br0" timeOffset="35174.4582">23277 11480 0,'4'63'15,"3"64"1,35-42 0,15-42-1,-4-86 1,-2-42-1,-6-64 1,0-19 0,-71 41-1,-33 65 1,-49 105 0,-14 62 15,74 0-16</inkml:trace>
  <inkml:trace contextRef="#ctx0" brushRef="#br0" timeOffset="35768.2374">20717 11257 0,'-20'-20'16,"20"20"0,37-1-1,37 1 1,35 0 0,20 0-1</inkml:trace>
  <inkml:trace contextRef="#ctx0" brushRef="#br0" timeOffset="37643.3284">20821 12169 0,'-20'-43'16,"3"65"-1,-19 21 1,-34 86-1,-18 22 1,36-23 0,17-62 15,54-45-15,18-63-1,16-24 1,1 23-1,2 43 1,-54 43 0,2 87-1,-17 21 1,-2-21 0,18-20-1</inkml:trace>
  <inkml:trace contextRef="#ctx0" brushRef="#br0" timeOffset="38112.106">21239 12425 0,'-38'21'16,"3"22"0,-16 65-1,18 1 1,38 21 0,15-66-1,19-41 1,16-23-1,18-66 1,-3-43 0,-2-42-1,-37-1 17,1 23-17,-37 22 1,-50 108-1,-16 64 1,2 63 0,0 23-1,54-43 1</inkml:trace>
  <inkml:trace contextRef="#ctx0" brushRef="#br0" timeOffset="38487.1221">21498 12424 0,'-16'64'32,"3"87"-17,20 22 1,36-43-1,-5-108 1,17-65 0,-43-88-1,38-20 1,-39-21 0,4 85-1,-54 44 1,-15 65-1,2 86 1,-15 43 0,53-21-1,54-66 1</inkml:trace>
  <inkml:trace contextRef="#ctx0" brushRef="#br0" timeOffset="38830.8902">21778 12465 0,'-15'66'16,"0"41"0,21 45-1,17-66 1,33-86-1,15-66 1,-20-64 0,-22-43-1,1 24 1,-34 41 0,-53 86 15,5 109-16,-14 85 1,71-43 0</inkml:trace>
  <inkml:trace contextRef="#ctx0" brushRef="#br0" timeOffset="39346.5427">22627 12377 0,'-38'0'16,"22"43"-1,-17 43 1,58 21 0,-22-42-1,35-44 1,-2-43-1,-2-42 1,16-44 0,0 1-1,-39-23 1,-34 45 0,-16 43-1,-33 63 16,20 65-15,4 64 0,35-42-1</inkml:trace>
  <inkml:trace contextRef="#ctx0" brushRef="#br0" timeOffset="39705.9368">22795 12419 0,'6'107'16,"19"22"0,18-43-1,-4-42 16,-4-88-15,15-64 0,-21-43-1,-18 22 1,-17 22 0,-33 86-1,-15 42 1,-32 87-1,55 22 1,38-1 0</inkml:trace>
  <inkml:trace contextRef="#ctx0" brushRef="#br0" timeOffset="40018.4549">23056 12439 0,'2'43'16,"23"64"-1,19 23 1,16-66 0,-3-42-1,-6-88 1,-21-63-1,-3-43 1,-36 21 0,-35 23-1,-32 107 1,-12 86 0,39 42-1</inkml:trace>
  <inkml:trace contextRef="#ctx0" brushRef="#br0" timeOffset="42706.0951">20893 13185 0,'-19'-21'15,"0"21"1,-19-23 15,-17 67-15,1 23-1,-18 20 1,20 45 0,-18 22-1,37 0 1,55-66 0,-1 1-1,55-89 1,-20-22-1,17-22 1,-1-46 0,-18 2-1,-19 20 1,-17 25 0,-55 43 15,-19 44-16,3 66 1,20 2 0</inkml:trace>
  <inkml:trace contextRef="#ctx0" brushRef="#br0" timeOffset="43331.13">21586 13204 0,'-1'-21'15,"-1"-24"1,-35 45 0,-18 22-1,0 22 1,-36 1-1,37 42 1,-16 23 0,37 1-1,19-2 1,34-43 0,38-22-1,0-23 16,-3-42-15,19-2 0,-20-44-1,-38 1 1,-19 1 0,-16 43-1,-36 44 1,-17 67-1,21 43 1,35-44 0</inkml:trace>
  <inkml:trace contextRef="#ctx0" brushRef="#br0" timeOffset="43737.3996">21617 13509 0,'-34'67'16,"37"21"-1,1 1 1,17-46-1,16-43 1,18-44 0,-21-45-1,-2-20 1,-19-23 0,-17 44-1,-18 22 1,-52 66 15,21 88-15,3 44-1,36 0 1</inkml:trace>
  <inkml:trace contextRef="#ctx0" brushRef="#br0" timeOffset="44065.5446">21837 13398 0,'1'24'16,"-14"85"0,17 2-1,38-24 1,-4-65 15,-3-89-15,0 1-1,-23-66 1,-17 23 0,-35 43-1,1 44 1,-12 110-1,-1 22 1</inkml:trace>
  <inkml:trace contextRef="#ctx0" brushRef="#br0" timeOffset="44612.4475">22639 13330 0,'-39'-22'15,"22"66"1,-17 22 0,39 21-1,2 45 1,33-87-1,15-68 1,-2-21 15,-20-44-15,19-1 0,-38 2-1,-36 21 1,1 23-1,-36 43 1,4 45 0,1 20-1,18 1 1</inkml:trace>
  <inkml:trace contextRef="#ctx0" brushRef="#br0" timeOffset="44987.4682">22793 13417 0,'25'109'15,"-2"-21"1,38-1-1,-21-42 1,-4-67 0,-2-44-1,-21-45 1,-2-20 0,-37 0-1,-16 43 1,-14 88-1,3 66 1,21 22 15,0 21-15</inkml:trace>
  <inkml:trace contextRef="#ctx0" brushRef="#br0" timeOffset="45315.612">23097 13503 0,'24'87'16,"17"-20"-1,0-1 1,-3-67-1,-2-20 1,-23-67 0,-1-46 15,-37 25-15,-36 22-1,-15 89 1,-10 107-1,55 0 1</inkml:trace>
  <inkml:trace contextRef="#ctx0" brushRef="#br0" timeOffset="50206.4945">20462 14425 0,'0'-22'15,"18"-23"1,38 21 15,18-20-15,-18 22-1,0-2 1,-18 24 0,-1 0-1,-53 45 1,-19 45 0,-56 45-1,-18 21 1,36-64-1,-1-25 1,36-44 0,38-23-1,0-22 1,37-1 0,19-22 15,20 45-16,19-23 1,-18 67 0</inkml:trace>
  <inkml:trace contextRef="#ctx0" brushRef="#br0" timeOffset="50737.7697">21276 14398 0,'-40'-66'16,"2"66"15,20 22-16,0 23 1,4 67 0,18 0-1,36-44 1,-1-47 0,36-43-1,-19-2 1,-20-43-1,15-45 1,-36 0 0,-19 0-1,-19 22 1,-35 48 0,2 64 15,3 44-16,-19 69 1,21-1 0,56 1-1,35-67 1</inkml:trace>
  <inkml:trace contextRef="#ctx0" brushRef="#br0" timeOffset="51081.5398">21523 14419 0,'-18'45'15,"4"67"1,20 23 0,34-68-1,16-90 16,-1-22-15,-21-68 0,-23-43-1,4 44 1,-39 1 0,-34 66-1,3 91 1,3 41-1,-19 71 1,77-45 0</inkml:trace>
  <inkml:trace contextRef="#ctx0" brushRef="#br0" timeOffset="51425.3076">21695 14485 0,'3'45'15,"2"67"1,35-44 0,-2-68-1,17-45 1,-41-68-1,18-45 1,-57 25 0,-18 43-1,-12 91 1,1 66 0,3 90-1,37-44 1</inkml:trace>
  <inkml:trace contextRef="#ctx0" brushRef="#br0" timeOffset="52034.7156">22420 14213 0,'-21'-44'16,"-15"67"0,0 22-1,4 66 1,18 1-1,59 22 1,-4-44 0,17-68-1,19-22 1,-43-69 0,19 3-1,-2-46 1,-59-45-1,1 0 17,-38 25-17,-14 88 1,-15 66 0,-16 68-1,58 21 1</inkml:trace>
  <inkml:trace contextRef="#ctx0" brushRef="#br0" timeOffset="52456.6125">22602 14436 0,'24'111'31,"18"-21"-15,16-67 0,-2-46-1,-20-22 1,-21-23-1,-3-67 1,-19 2 0,-38 1-1,2 21 1,3 88 0,-12 91-1,0 19 1,23 93-1,54-69 1</inkml:trace>
  <inkml:trace contextRef="#ctx0" brushRef="#br0" timeOffset="52784.7544">22887 14479 0,'23'68'16,"37"-2"-1,18-21 1,-22-68 0,-21-22-1,17-45 1,-61-67-1,-1-21 1,-70 90 0,5 111 15,-31 89-15,40 65-1,72-64 1</inkml:trace>
  <inkml:trace contextRef="#ctx0" brushRef="#br0" timeOffset="105537.6609">19913 5948 0,'-36'-20'16,"20"40"0,-1-2-1,1 20 1,-17 38 15,34-39-15,34-18-1,-1-38 1,0 1 0,17-39-1,-1-19 1,-34 19-1,-51 39 1,-34 36 0,1 39-1,0 19 1,69-38 0,17-19-1,33-38 1,0-38-1,17-18 17,-35 18-17,-50 57 1,-51 37 0,-1 20-1,19 19 1</inkml:trace>
  <inkml:trace contextRef="#ctx0" brushRef="#br0" timeOffset="106865.8553">19728 6898 0,'-18'-18'16,"-1"-2"-1,2 20 17,17 0-17,-18 0 1,3 59-1,-2-21 1,17 0 0,19-19-1,32-38 1,20-19 0,-38-40-1,-18 21 1,-16 19-1,-34 38 1,-33 57 0,-1 0-1,70-36 17,16-21-17,35-39 1,-35 0-1,-54 20 1,3 38 0,-17 40-1,52-21 1</inkml:trace>
  <inkml:trace contextRef="#ctx0" brushRef="#br0" timeOffset="108647.2001">19577 8761 0,'-37'-20'16,"1"0"-1,19 20 1,-19 1 0,18 18-1,1 21 1,0 20-1,19 1 1,-2-22 0,19-39-1,33-39 1,20-1 0,-38-41-1,0 21 1,-35 20 15,-35 40-15,-17 40-1,0-20 1,36 20 0,35-40-1</inkml:trace>
  <inkml:trace contextRef="#ctx0" brushRef="#br0" timeOffset="109959.7785">19286 9486 0,'-17'0'15,"17"0"1,-18 41 15,-17 0-15,17 21 0,20 18-1,-1-18 1,37-22-1,-2-40 1,18-21 0,-2-40-1,-17 0 1,0-20 0,-18 19-1,-55 2 1,3 60-1,-1 20 1,0 42 15,19-42-15,35-20 0,0-20-1,-1-21 1,-17 20-1,0 21 1,1 62 0</inkml:trace>
  <inkml:trace contextRef="#ctx0" brushRef="#br0" timeOffset="112241.1408">19327 11559 0,'-19'0'16,"0"-22"0,2 44-1,-2-2 16,3 65-15,17-21 0,0-22-1,-1-21 1,37-21 0,-20-43-1,-18 1 1,19-22-1,0 1 1,-38 43 0,2 40-1,-18 2 1,19 41 0,-2-63-1,19 0 16,0-22-15,-1 2 0,-17 20-1,18 22 1</inkml:trace>
  <inkml:trace contextRef="#ctx0" brushRef="#br0" timeOffset="113772.4714">19157 12391 0,'0'-22'16,"-19"44"0,1-22-1,19 43 1,-19-1-1,38 23 1,-19 0 0,18-43-1,-1-44 1,19 1 0,-19-23-1,-19-21 1,0 1-1,0 43 1,-36 21 0,0 42 15,1 23-15,18-43-1</inkml:trace>
  <inkml:trace contextRef="#ctx0" brushRef="#br0" timeOffset="115585.0663">19058 14252 0,'-19'2'16,"0"-2"-1,20 21 1,-1 24 0,20 22-1,19-22 1,-20-23-1,18-66 1,-19-24 0,-39-22-1,20 2 1,-38 43 0,2 45 15,0 45-16,19 45 1,38-45 0</inkml:trace>
  <inkml:trace contextRef="#ctx0" brushRef="#br0" timeOffset="122694.8173">26792 1850 0,'-68'-17'15,"55"52"1,23 51 0,0 17-1,-12 34 1,-33 19-1,15-34 1</inkml:trace>
  <inkml:trace contextRef="#ctx0" brushRef="#br0" timeOffset="123101.0873">26366 1712 0,'-40'-69'16,"50"1"0,33 1-1,50 16 1,34 17-1,68 17 1,19 17 0,19 17-1,-67 19 1,-108 32 0,-131 17-1,-109 50 16,-68 2-15,52 19 0,141-71-1</inkml:trace>
  <inkml:trace contextRef="#ctx0" brushRef="#br0" timeOffset="123694.8702">28272 1819 0,'-37'-36'16,"30"-14"0,86 15-1,30-16 1,67 17 0,-10 52-1,-91 49 16,-145 36-15,-112 18 0,-11 51-1,29-18 1,95-31 0,81-38-1,58-49 1,80-36-1,-19 0 1</inkml:trace>
  <inkml:trace contextRef="#ctx0" brushRef="#br0" timeOffset="124132.3912">29523 1939 0,'-61'-86'16,"-20"-16"-1,-42 34 1,-12 34 0,5 50-1,20 19 1,65 15-1,56 20 1,63-3 0,59-49-1,46-35 1,-3-18 0,-76 36-1,-93 50 1,-59 53-1,-76 50 17,-2 2-17,51-17 1,58-34 0</inkml:trace>
  <inkml:trace contextRef="#ctx0" brushRef="#br0" timeOffset="124569.9143">30067 2182 0,'-52'-17'16,"-11"34"-1,-11 52 17,-27 35-17,66 0 1,14 0 0,79-52-1,51-104 1,44-34-1,-7-53 1,-17 1 0,-78 35-1,-126 33 1,-55 86 0,-21 88-1,37 16 1,109-32-1</inkml:trace>
  <inkml:trace contextRef="#ctx0" brushRef="#br0" timeOffset="124913.6837">30362 2286 0,'-33'0'15,"-6"69"1,1 18 0,0-1-1,65-16 1,39-70 0,57-69-1,-8-53 1,-50 1-1,-33 0 1,-92 53 15,-35 101-15,-23 54 0,23 69-1,50-19 1</inkml:trace>
  <inkml:trace contextRef="#ctx0" brushRef="#br0" timeOffset="125226.1993">30732 2339 0,'-34'-18'15,"23"70"1,-39 52-1,30-16 1,30-20 15,35-103-15,43-34 0,14-35-1,-84 0 1,-48 18-1,-50 102 1,-23 72 0,85 15-1</inkml:trace>
  <inkml:trace contextRef="#ctx0" brushRef="#br0" timeOffset="125741.8542">31423 2321 0,'-35'-17'15,"-25"53"1,-45 32 0,10 71-1,22 35 1,72-69-1,36-87 1,61-53 0,25-36-1,-4-33 17,-22-17-17,-29 0 1,-64 34-1,-71 70 1,-53 86 0,20 17-1,51 18 1</inkml:trace>
  <inkml:trace contextRef="#ctx0" brushRef="#br0" timeOffset="126148.1238">31526 2443 0,'-30'18'15,"4"34"1,-11 34-1,35 1 1,42-35 0,29-34-1,56-70 1,-4-18 0,-24-51-1,-47 17 1,-65 17-1,-42 35 1,-72 70 0,11 67-1,17 20 1,71 16 15</inkml:trace>
  <inkml:trace contextRef="#ctx0" brushRef="#br0" timeOffset="126460.6407">32084 2532 0,'-86'-19'15,"49"88"1,35 19-1,14-1 1,50-17 0,65-105-1,39-70 1,-40-34 15,-54-16-15,-114 102-1,-184 87 1,-4 71 0</inkml:trace>
  <inkml:trace contextRef="#ctx0" brushRef="#br0" timeOffset="136617.4363">20475 15464 0,'-21'-68'16,"21"68"0,37-22-1,-19-25 1,38 2-1,19-2 1,0 2 0,-18 45-1,1 22 1,-56 46 0,-17 46-1,-19 23 1,-37 23-1,-1 1 1,-1-44 0,-2-24 15,39-48-15,17-44-1,57-2 1,0 1-1,21 23 1,-1-23 0,18-1-1,2 0 1</inkml:trace>
  <inkml:trace contextRef="#ctx0" brushRef="#br0" timeOffset="137258.087">21521 15322 0,'-42'-91'16,"1"22"-1,3 47 1,-21 0 0,-15 45-1,-22 0 1,23 46-1,1 46 1,18-1 0,40 23-1,36-46 17,16-91-17,18-46 1,36-47-1,-1-44 1,-1 0 0,-16 46-1,-20 45 1,-53 68 0,2 47-1,-54 68 1,-20 45-1,2 2 1,-1-22 0,36-24-1,37-69 17</inkml:trace>
  <inkml:trace contextRef="#ctx0" brushRef="#br0" timeOffset="137914.371">21991 15593 0,'-41'-69'15,"41"69"1,-39 0 0,-16 23-1,0 47 1,2 45 0,20 23-1,21 23 1,35-68-1,19-25 1,33-91 0,-1-70-1,-23-46 1,20 0 15,-39 1-15,-19 25-1,-17 21 1,-34 92 0,-18 23-1,-16 70 1,1 44 0,20 2-1,37-2 1</inkml:trace>
  <inkml:trace contextRef="#ctx0" brushRef="#br0" timeOffset="138320.6407">22119 15890 0,'3'69'16,"19"-23"-1,18 0 1,16-92 0,-22-47-1,17-45 1,-39 1-1,2 22 1,-37 24 0,-16 69-1,-16 91 1,-16 45 0,23 91-1,-3-42 16,75-70-15</inkml:trace>
  <inkml:trace contextRef="#ctx0" brushRef="#br0" timeOffset="138648.786">22392 15590 0,'20'0'15,"-16"92"1,23 68 0,-2-44-1,16-71 1,14-92 0,-40-22-1,19-23 16,-21-45-15,-22-24 0,3 48-1,-35 45 1,4 91 0,-15 91-1</inkml:trace>
  <inkml:trace contextRef="#ctx0" brushRef="#br0" timeOffset="139242.5664">23176 15586 0,'-20'-22'15,"-20"-2"1,22 48 0,-34 67-1,20 23 1,41 47 0,14-69-1,18-69 1,15-23 15,0-46-15,-3-23-1,-40-47 1,-20 3 0,0-25-1,-19 24 1,-13 91-1,-18 23 1,24 92 0,4 91-1,37-45 1</inkml:trace>
  <inkml:trace contextRef="#ctx0" brushRef="#br0" timeOffset="139617.5859">23359 15791 0,'-22'-69'16,"62"114"0,-18 2-1,22 44 1,-22-45-1,37-23 1,-24-70 0,-4-68-1,1 1 1,-39-1 0,-17 48-1,-13 67 1,-39 22-1,24 47 17,22 68-17,40 48 1</inkml:trace>
  <inkml:trace contextRef="#ctx0" brushRef="#br0" timeOffset="139945.7291">23817 15765 0,'21'23'16,"42"68"-1,-4-68 1,-3-47-1,-24-66 17,-20-26-17,-42-43 1,4 44 0,-31 116-1,-12 114 1,-13 90-1,70-67 1</inkml:trace>
  <inkml:trace contextRef="#ctx0" brushRef="#br0" timeOffset="153837.0893">26421 3440 0,'-53'-19'16,"39"38"-1,3 51 1,3 20-1,-14 35 1,-11 54 0,31-17-1,13-72 1,-10-72 0,14-36 15,-7-72-16,28-54 1,0-17 0,-3-17-1,-14 35 1,-9 71 0,-8 92-1,7 67 1,-9 91-1,5 37 1,9-71 0,24-107-1,11-56 1,-9-89 0,27-53 15,1 0-16,-26 72 1,-12 53 0</inkml:trace>
  <inkml:trace contextRef="#ctx0" brushRef="#br0" timeOffset="154243.3582">26997 3815 0,'-18'-19'16,"18"19"-1,-12 55 1,-26 70 0,3 19-1,13-17 16,8-109-15,25-72 0,27-72-1,13-37 1,17 2 0,4 54-1,-27 53 1,6 73-1,-53 106 1,-29 53 0,-15 39-1,26-91 1</inkml:trace>
  <inkml:trace contextRef="#ctx0" brushRef="#br0" timeOffset="154430.8691">27027 3941 0,'-31'17'16,"32"1"0,34 1-1,48-38 1,-4-35-1</inkml:trace>
  <inkml:trace contextRef="#ctx0" brushRef="#br0" timeOffset="154571.5008">27350 3494 0,'-21'-36'16,"16"0"-1,34-17 1,1 18-1</inkml:trace>
  <inkml:trace contextRef="#ctx0" brushRef="#br0" timeOffset="154899.6448">27562 3441 0,'-46'34'15,"2"37"1,9 55 0,-15 36-1,0-1 1,34 0 0,23-88-1,24-91 1,-4-54-1,46-37 17,17 1-17,-2 1 1,-39 89 0,-31 18-1</inkml:trace>
  <inkml:trace contextRef="#ctx0" brushRef="#br0" timeOffset="155024.6502">27362 4229 0,'0'0'15,"83"-18"1,64-19 0,-29 19-1</inkml:trace>
  <inkml:trace contextRef="#ctx0" brushRef="#br0" timeOffset="155665.3098">28490 4049 0,'-21'-35'16,"37"16"0,45-35-1,47-18 1,11-53 0,22 35-1,-20-16 1,-61 53-1,-42 71 1,-58 53 0,-53 125 15,-25 73-15,29-34-1,42-73 1</inkml:trace>
  <inkml:trace contextRef="#ctx0" brushRef="#br0" timeOffset="156165.335">29566 3763 0,'-28'-90'15,"1"19"1,-50 0 0,6 35 15,-13 36-15,3 18-1,21 34 1,4 37-1,52 19 1,34-1 0,58-88-1,42-56 1,13-16 0,0-19-1,-36 1 1,-73 71-1,-61 54 1,-73 71 0,-27 55-1,-17 18 17,35 1-17,71-90 1</inkml:trace>
  <inkml:trace contextRef="#ctx0" brushRef="#br0" timeOffset="156665.3643">29888 3905 0,'-5'-36'16,"31"-17"-1,52 0 1,15-1-1,64-17 1,23 36 0,-13 35-1,-129 35 1,-108 54 0,-111 53-1,-50 20 1,37 19-1,77-55 1,109-53 0,79-56-1,59-53 17,48-18-17,-1 0 1</inkml:trace>
  <inkml:trace contextRef="#ctx0" brushRef="#br0" timeOffset="157009.1315">30692 3997 0,'-100'17'16,"40"37"-1,22 36 1,53 0 0,46-18-1,20-90 1,61-55 15,-8-34-15,-34-18-1,-80 34 1,-94 38 0,-57 88-1,-34 91 1,79-18 0</inkml:trace>
  <inkml:trace contextRef="#ctx0" brushRef="#br0" timeOffset="157352.8997">31045 4122 0,'0'0'16,"-28"36"15,-11 35-16,36 20 1,13-19 0,57-72-1,39-90 1,12-18 0,-34-1-1,-66 2 1,-94 53-1,-52 89 1,26 74 0,65-19-1</inkml:trace>
  <inkml:trace contextRef="#ctx0" brushRef="#br0" timeOffset="157821.6828">32031 3960 0,'-47'19'15,"-27"52"1,-11 37 0,53-1-1,72-70 16,38-74-15,44-34 0,14-36-1,-50 17 1,-100 0 0,-74 71-1,-24 55 1,-5 72-1,111-36 1</inkml:trace>
  <inkml:trace contextRef="#ctx0" brushRef="#br0" timeOffset="158149.8157">32376 4122 0,'-67'0'16,"4"36"0,13 71-1,15-15 1,43-38 0,57-73-1,58-53 1,-7-36-1,-65 1 1,-68-1 0,-36 90-1,-42 53 1,24 55 0,22 18-1</inkml:trace>
  <inkml:trace contextRef="#ctx0" brushRef="#br0" timeOffset="158431.0815">32739 4284 0,'-53'-17'15,"25"52"1,19 20-1,18-1 1,52-91 0,59-53-1,-2-18 1,-86 0 0,-115 19-1,-75 142 1</inkml:trace>
  <inkml:trace contextRef="#ctx0" brushRef="#br0" timeOffset="159962.4119">20320 16759 0,'-21'-46'16,"21"46"-1,1 23 1,-1-23 0,-1-45 15,18-26-15,38-23-1,0-23 1,0 24-1,0 0 1,-18 47 0,2 45-1,1 24 1,-57 70 0,-17 70-1,-17 70 1,1 2-1,17-23 1,54-119 0</inkml:trace>
  <inkml:trace contextRef="#ctx0" brushRef="#br0" timeOffset="160587.4449">21013 16662 0,'19'-47'15,"17"0"1,0-45-1,-2-26 1,-18 2 0,-20 23-1,-19 2 1,-37 22 15,23 93-15,-38 45-1,-35 70 1,20 70 0,0 2-1,55-94 1,55-94 0,16-116-1,37-48 1,0 23-1,1 3 1,-38 67 0,3 48-1,-38 47 1,3 69 15,-37 48-15,1 22-1,-1 2 1,37-70 0</inkml:trace>
  <inkml:trace contextRef="#ctx0" brushRef="#br0" timeOffset="161321.857">21546 16426 0,'-20'-23'16,"0"23"0,19-24-1,20 1 1,38-1 0,-1-22 15,19-2-16,-18 25 1,-19 23 0,-17 46-1,-75 47 1,-17 47 0,-19 24-1,-21-46 1,37-25-1,37-44 1,37-49 0,18-24-1,20-1 1,1 25 0,20 0-1,-1 23 16,-18 1-15</inkml:trace>
  <inkml:trace contextRef="#ctx0" brushRef="#br0" timeOffset="161837.5091">21973 16492 0,'-19'0'15,"-17"48"1,0 23 15,20 21-15,0 2-1,19-48 1,57-23 0,-23-46-1,38-25 1,-21-45-1,0-1 1,-21-23 0,0 0-1,-19 2 1,-73 91 0,-17 50-1,4 66 1,1 71 15,57-46-15</inkml:trace>
  <inkml:trace contextRef="#ctx0" brushRef="#br0" timeOffset="162181.2785">22192 16632 0,'22'69'15,"20"2"1,-2-49 0,17-45-1,-23-71 1,0 0 15,-21-22-15,-17 23-1,-17 46 1,-37 48 0,-13 138-1,-16 48 1,56-23-1</inkml:trace>
  <inkml:trace contextRef="#ctx0" brushRef="#br0" timeOffset="162931.3185">23132 16533 0,'-38'0'16,"3"69"-1,-18 25 1,43 71 0,-1-2-1,56-45 1,-24-72 0,36-70-1,-23-71 1,-4-69-1,1 23 1,-21-22 15,-16 47-15,-34 92 0,3 48-1,-35 71 1,21 44-1</inkml:trace>
  <inkml:trace contextRef="#ctx0" brushRef="#br0" timeOffset="163337.5897">23285 16859 0,'4'68'31,"40"3"-15,15-47-1,-22-48 1,-2-47-1,-3-23 1,-20-46 0,-19 23-1,-18 24 1,-16 46 0,-33 94-1,23 70 1,21 47-1,19-24 1</inkml:trace>
  <inkml:trace contextRef="#ctx0" brushRef="#br0" timeOffset="163665.7312">23604 16693 0,'0'0'16,"25"92"-1,20 1 1,-7-93 0,17-47-1,-22-47 1,-22-46-1,-1 0 1,-54 48 0,3 45 15,-33 96-15,-16 67-1,59-1 1</inkml:trace>
  <inkml:trace contextRef="#ctx0" brushRef="#br0" timeOffset="188010.7702">28555 6167 0,'-17'0'16,"17"0"0,13-38-1,34 1 1,10-58-1,3 20 1,13-37 0,22 37-1,-33 20 1,-31 36 0,-26 56 15,-10 56-16,-46 56 1,-12 40 0,-3-20-1,31-36 1,30-19 0</inkml:trace>
  <inkml:trace contextRef="#ctx0" brushRef="#br0" timeOffset="188510.7969">29587 5997 0,'-25'-57'16,"4"39"0,-14-1-1,-15 38 1,-13 38 0,-7 56-1,35 17 1,33 3-1,62-77 1,12-37 0,44-56-1,-22-40 1,12-36 15,-54-18-31,-13 37 31,-69 0-15,-41 75 0,-47 38-1,8 56 1,50 1 0</inkml:trace>
  <inkml:trace contextRef="#ctx0" brushRef="#br0" timeOffset="188901.4412">29879 6260 0,'-35'0'16,"23"37"15,23 39-15,32 1-1,0-21 1,29-38 0,7-74-1,-5-39 1,-6-38-1,-36 1 1,-26 39 0,-60 75-1,-45 56 1,-6 75 0,34-1-1</inkml:trace>
  <inkml:trace contextRef="#ctx0" brushRef="#br0" timeOffset="189448.3459">31033 6127 0,'-2'-19'16,"2"19"-1,-18 0 1,-31 19-1,-13 38 17,27 56-17,18 1 1,45-39 0,26-56-1,12-38 1,27-57-1,-4-18 1,-21-39 0,-16 20-1,-65 20 1,-46 56 0,-41 55-1,-6 76 1,19 19-1</inkml:trace>
  <inkml:trace contextRef="#ctx0" brushRef="#br0" timeOffset="189838.992">31343 6127 0,'-50'19'16,"27"56"-1,6 39 1,14-21 0,40-74-1,14-19 1,11-57-1,11-19 1,-18-18 15,-15 20-15,-30 18 0,-68 18-1,-7 56 1,-12 39-1,5 37 1,51 1 0</inkml:trace>
  <inkml:trace contextRef="#ctx0" brushRef="#br0" timeOffset="190151.5076">31713 6296 0,'-23'-36'16,"23"36"15,-9 54-15,-11 41 0,42-57-1,16-19 1,24-57-1,46-57 1,-5-18 0,-51 1-1,-62 56 1,-93 56 0,-72 94-1</inkml:trace>
  <inkml:trace contextRef="#ctx0" brushRef="#br0" timeOffset="212527.6912">27141 7371 0,'-17'0'16,"-1"0"0,38 19-1,-1 1 1,33-20-1,50-20 1,20 1 15,33-1-15,1 2 0,-34 18-1</inkml:trace>
  <inkml:trace contextRef="#ctx0" brushRef="#br0" timeOffset="212840.2059">27530 7082 0,'-34'0'15,"40"57"1,5 58-1,6 40 1,-3-19 0</inkml:trace>
  <inkml:trace contextRef="#ctx0" brushRef="#br0" timeOffset="213387.1096">28353 7253 0,'-23'-39'16,"20"2"0,33-1-1,33-21 1,17 1 0,3 20-1,-46 58 1,-49 37-1,-8 58 1,0 20 0,39 20 15,27-59-15,-6-57-1,-18 0 1,-37-20-1,-53 1 1,-38-20 0,-31 20-1,50 0 1,55-1 0</inkml:trace>
  <inkml:trace contextRef="#ctx0" brushRef="#br0" timeOffset="213824.634">29126 7291 0,'-57'-39'16,"24"58"-1,-8 78 1,4 39 0,35-19-1,31-20 1,27-59 0,29-76-1,25-61 1,-22-36-1,-19 0 1,-31-1 0,-68 40-1,-30 38 1,-40 98 15,-10 57-15,38 17-1,83-17 1</inkml:trace>
  <inkml:trace contextRef="#ctx0" brushRef="#br0" timeOffset="214184.0285">29481 7349 0,'-28'57'16,"26"59"-1,34 1 17,14-40-32,24-77 31,10-59-16,10-57 1,-3-19 0,-32 19-1,-70 0 1,-72 116 0,-45 58-1,44 77 1,100-38-1</inkml:trace>
  <inkml:trace contextRef="#ctx0" brushRef="#br0" timeOffset="214730.9322">30925 7307 0,'-40'-38'16,"5"38"0,-13 38-1,4 20 1,23 39 0,33 0 15,36-19-16,37-98 1,11-38 0,-2-19-1,-24-40 1,-14 21 0,-69-1-1,-34 21 1,-56 76-1,6 57 1,12 78 0,62-38-1</inkml:trace>
  <inkml:trace contextRef="#ctx0" brushRef="#br0" timeOffset="215105.9521">31290 7307 0,'-18'0'16,"9"58"0,-29 38-1,23 40 1,44-58-1,27-59 1,22-77 0,17-20-1,-26-38 1,-31 19 0,-70 2-1,-43 55 16,-6 80-15,-30 36 0,72 20-1</inkml:trace>
  <inkml:trace contextRef="#ctx0" brushRef="#br0" timeOffset="215418.4689">31700 7480 0,'-49'20'15,"28"77"1,34 0 0,12-59-1,42-57 1,26-58 15,8-59-15,-17 0-1,-46 39 1,-79 59 0,-96 58-1,59 38 1</inkml:trace>
  <inkml:trace contextRef="#ctx0" brushRef="#br0" timeOffset="216559.1537">26391 6680 0,'16'-19'15,"20"19"1,33 0-1,35 0 17,-17 0-17,20 19 1,32-19 0,2 19-1,-2-19 1,51 0-1,-15 0 1,13-20 0,22 20-1,15-1 1,18 1 0,0 0-1,15-19 1,2 19-1,0 0 1,35-1 15,-2 1-15,3-1 0,-1 1-1,17-1 1,-1 1-1,-17 0 1,2 19 0,-18-20-1,-51 20 1,-54-20 0,-50 20-1,-70-19 1,-31 38-1</inkml:trace>
  <inkml:trace contextRef="#ctx0" brushRef="#br0" timeOffset="272515.2372">27314 8546 0,'-39'-40'15,"56"40"16,1 0-15,53 0 0,-1-1-1,34-18 1,-10 57 0</inkml:trace>
  <inkml:trace contextRef="#ctx0" brushRef="#br0" timeOffset="273202.772">28314 8307 0,'-2'-21'15,"35"2"1,52-1-1,23 20 17,15-1-17,19 21 1,-30 19 0,-54 0-1,-69 21 1,-53-1-1,-80 61 1,-35 18 0,15-18-1,51-20 1,83-40 0,87-41-1,65-38 1,32-21-1</inkml:trace>
  <inkml:trace contextRef="#ctx0" brushRef="#br0" timeOffset="273687.1734">29323 8323 0,'-44'-78'16,"-14"39"-1,-16 20 1,-14 20-1,-13 37 1,56 21 15,52 0-15,30-39 0,34-20-1,35 0 1,-21-20-1,-11 39 1,-53 21 0,-26 58-1,-50 22 1,-17 19 0,-2-20-1,32-18 1,31-42-1</inkml:trace>
  <inkml:trace contextRef="#ctx0" brushRef="#br0" timeOffset="274077.8198">29388 8561 0,'-33'20'16,"6"60"-1,6 19 1,32 1 0,32-42-1,30-38 1,45-80-1,-23-20 1,0-19 0,-23-21 15,-84 22-15,-66 39-1,-28 59 1,-8 79-1,51-19 1</inkml:trace>
  <inkml:trace contextRef="#ctx0" brushRef="#br0" timeOffset="274624.7233">31005 8498 0,'-58'-40'15,"5"40"1,-9 61 0,2 17-1,41 41 1,26-59-1,48-60 1,30-20 0,30-40-1,-4-39 17,-19 0-17,-75-19 1,-66 19-1,-25 79 1,-40 80 0,24 58-1,84-38 1</inkml:trace>
  <inkml:trace contextRef="#ctx0" brushRef="#br0" timeOffset="274984.1162">31335 8458 0,'-33'19'32,"9"61"-17,-12 39 1,36-1-1,41-78 1,44-60 0,27-60-1,1 2 1,-43-42 0,-52 2-1,-64 40 1,-28 57-1,-46 42 1,26 57 0,85-19-1</inkml:trace>
  <inkml:trace contextRef="#ctx0" brushRef="#br0" timeOffset="275312.2599">31702 8555 0,'-9'60'16,"27"59"0,-21-19-1,46-41 1,12-59-1,59-59 1,-6-42 0,-5-37-1,-68 20 1,-65 38 15,-78 60-15,-44 61-1</inkml:trace>
  <inkml:trace contextRef="#ctx0" brushRef="#br0" timeOffset="276359.1898">26438 9834 0,'-1'-22'31,"38"22"-15,-20 0 0,20 21-1,18-21 1,33-21 0,38 21-1,-2-21 1,20 21-1,17-1 1,19 1 0,16-1-1,18-20 1,20 20 0,31-19-1,-15-2 16,36 22-15,17-22 0,-1 22-1,20-21 1,-4 0 0,22 19-1,14-19 1,3 20-1,-17 1 1,-4-21 0,-15 19-1,-1 1 1,-73-19 0,-16 19-1,-73-20 1,-68 21 15,-53 21-15,-20-21-1</inkml:trace>
  <inkml:trace contextRef="#ctx0" brushRef="#br0" timeOffset="277171.7331">26699 5924 0,'-51'0'15,"40"57"17,3 36-17,1 20 1,-16 0 0,-1 1-1,30-38 1</inkml:trace>
  <inkml:trace contextRef="#ctx0" brushRef="#br0" timeOffset="277499.8753">26524 5886 0,'-26'-75'16,"52"-18"-1,19 18 1,50 1 15,2-1-15,21 56 0,-15 19-1,-81 57 1,-66 16-1,-64 40 1,-33 37 0,16-19-1,81-55 1</inkml:trace>
  <inkml:trace contextRef="#ctx0" brushRef="#br0" timeOffset="277968.6507">27074 5699 0,'-5'-38'16,"56"20"0,50 0-1,17-2 1,-33 20 0,-30 38-1,-97 37 1,-67 36-1,-51 2 1,18 19 15,47-38-15,101-37 0,66-39-1,48-18 1,35-19-1,-18 19 1,-28 38 0</inkml:trace>
  <inkml:trace contextRef="#ctx0" brushRef="#br0" timeOffset="278468.6771">26839 6281 0,'-33'19'16,"53"0"0</inkml:trace>
  <inkml:trace contextRef="#ctx0" brushRef="#br0" timeOffset="278656.1858">27526 6224 0,'0'0'16,"36"19"15</inkml:trace>
  <inkml:trace contextRef="#ctx0" brushRef="#br0" timeOffset="279437.4783">26640 10242 0,'-38'-21'15,"20"21"1,6 62 0,2 41-1,6 40 1,-13 65 0,-4-42-1,15-41 1,8-83-1,33-63 1,29-84 0,44-103-1,35 1 1,-14 41 0,-65 84 15,-46 82-16</inkml:trace>
  <inkml:trace contextRef="#ctx0" brushRef="#br0" timeOffset="279578.11">26658 10820 0,'-17'20'15,"40"22"1,53-1-1,17-20 1</inkml:trace>
  <inkml:trace contextRef="#ctx0" brushRef="#br0" timeOffset="279812.4963">27181 10964 0,'0'0'16,"18"21"-1</inkml:trace>
  <inkml:trace contextRef="#ctx0" brushRef="#br0" timeOffset="280281.2726">27256 10631 0,'-60'-62'15,"37"21"1,57 20 0,33-40-1,36 19 1,17-20-1,-13 40 1,-32 44 0,-104 59-1,-29 44 1,-50 61 0,-2-20-1,71-20 1,28-62 15,46-84-15,73-22-1,-5-40 1,2 20 0,-33 42-1</inkml:trace>
  <inkml:trace contextRef="#ctx0" brushRef="#br0" timeOffset="280859.4284">27882 10899 0,'-58'-21'16,"96"21"-1</inkml:trace>
  <inkml:trace contextRef="#ctx0" brushRef="#br0" timeOffset="287359.7717">28392 10585 0,'-19'0'16,"4"21"0,1 22-1,14-43 1,16-21 0,47-62-1,50-42 16,-4-19-15,2 0 0,-16 42-1,-30 41 1,-29 60 0,-63 84-1,-43 80 1,-48 64-1,40 41 1,48-61 0,41-102-1</inkml:trace>
  <inkml:trace contextRef="#ctx0" brushRef="#br0" timeOffset="287734.7925">28893 10708 0,'13'-62'16,"49"-20"-1,18-1 1,1 0-1,11-40 1,5 20 0,1 20-1,-50 43 1,-27 61 0,-47 60-1,-59 104 16,-11 62-15,32-18 0,45-85-1</inkml:trace>
  <inkml:trace contextRef="#ctx0" brushRef="#br0" timeOffset="288187.9394">29671 10417 0,'-70'21'16,"7"41"15,58 42-15,0-2-1,48-39 1,15-22 0,29-83-1,-8-41 1,-7-62-1,17-20 1,-54 21 0,-50 42-1,-39 81 1,-47 84 0,8 60-1,71-21 1</inkml:trace>
  <inkml:trace contextRef="#ctx0" brushRef="#br0" timeOffset="288734.8447">30732 10393 0,'-2'-20'16,"-1"-1"-1,-31 42 17,-42 82-17,3 21 1,38 21 0,33-21-1,27-62 1,28-83-1,41-83 1,-20-20 0,26-62-1,-13 21 1,-87 42 0,-25 61-1,-60 104 1,-10 60-1,-10 43 17,102-22-17</inkml:trace>
  <inkml:trace contextRef="#ctx0" brushRef="#br0" timeOffset="289094.2373">30932 10537 0,'-28'62'16,"44"62"0,-1-21-1,5-82 1,50-42-1,-10-62 1,30-62 15,-20 0-15,-16 22 0,-65 41-1,-61 82 1,-25 83-1,-7 81 1,53-20 0</inkml:trace>
  <inkml:trace contextRef="#ctx0" brushRef="#br0" timeOffset="289406.7551">31397 10515 0,'-29'42'31,"31"102"-15,15-20-1,6-82 1,30-64-1,15-122 1,15-43 0,-39 2-1,-44 62 1,-90 123 0,-23 83-1</inkml:trace>
  <inkml:trace contextRef="#ctx0" brushRef="#br0" timeOffset="1.26541E6">11522 2054 0,'-15'-18'16,"15"18"-1,0 0 1,-1 18 0,-17-2-1,15 20 1,1-2 15,2-34-15,0 0-1,0 0 1,0 0 0,0 0-1,0 0 1,0 0 0,0 0-1,0 0 1,0 0-1,-16-17 1,15 34 0,-34 1-1,15 51 17,-58 72-17,-3 52 1,1 1-1,56-89 1,93-123 0,115-210-1,112-157 1,117-67 0,130 6-1,39 106 1,-9 87-1,-72 120 1,-236 100 0</inkml:trace>
  <inkml:trace contextRef="#ctx0" brushRef="#br0" timeOffset="1.26968E6">13779 3593 0,'-16'-18'15,"16"18"1,-17 0 0,16 18 15,-16 1-16,16 16 1,-17-35 0,18 0-1,0 0 1,0 0 0,0 0-1,0 0 1,18-18-1,-1 1 1,-16-2 0,-1 19-1,0 0 1,0 0 0,0 0 15,0 0-16,0 0 1,0 0 0,0 0-1,0 0 1,-1 19 0,-16 16-1,-2 1 1,17 18-1,-19 18 1,20-35 0,18-37-1,124-126 1,126-162 0,153-68 15,81-33-16,96 57 1,61 55 0,-122 173-1</inkml:trace>
  <inkml:trace contextRef="#ctx0" brushRef="#br0" timeOffset="1.29802E6">12301 5035 0,'1'-18'16,"-2"36"-1,0 1 1,-1 17-1,-3 58 1,-19 17 0,55-35 15,-12-95-31,111-149 16,78-148-1,139-70 1,99 22-1,-95 163 1</inkml:trace>
  <inkml:trace contextRef="#ctx0" brushRef="#br1" timeOffset="1.68339E6">12224 6792 0,'-18'-19'16,"18"19"0,37 0-1,15-1 1,19 1 0,17 0-1,0 0 16,19 0-15,-1-18 0,36 18-1,-1 0 1,35 18 0,18-36-1,1 17 1,18-20-1,0-17 1,16 19 0,19-20-1,-19 20 1,1-19 0,-18 18-1,-36 20 16,-71 19-15</inkml:trace>
  <inkml:trace contextRef="#ctx0" brushRef="#br1" timeOffset="1.68384E6">13609 7061 0,'-37'38'15,"-2"40"1,34 38 0,0 20-1,-2 41 1,-1 20-1,-1-1 1,-17 1 0,19 2-1,0-20 1,1-38 0,38-42-1</inkml:trace>
  <inkml:trace contextRef="#ctx0" brushRef="#br1" timeOffset="1.68666E6">12841 5726 0,'-34'-19'16,"-1"19"0,32 56-1,-18 20 1,32 38 15,0 37-15,18-19-1,-2 3 1,6-60 0,1-56-1,-16-38 1,3-38 0,4-96-1,54-55 1,17 18-1,16 40 1,-21 57 0</inkml:trace>
  <inkml:trace contextRef="#ctx0" brushRef="#br1" timeOffset="1.6882E6">12279 10512 0,'57'-21'15,"53"0"1,2 1 0,36-1-1,17-1 1,38 1-1,-1 0 17,38-21-17,-1 20 1,18 0 0,0-19-1,1-2 1,-2 1-1,-17-21 1,0 1 0,-20 0-1,-54 20 1,-56 22 0</inkml:trace>
  <inkml:trace contextRef="#ctx0" brushRef="#br1" timeOffset="1.68867E6">13647 10737 0,'-20'42'16,"-3"83"15,18 22-15,-4 63 0,2-18-1,16 61 1,-18-17-1,19-23 1,-15-62 0,21-65-1</inkml:trace>
  <inkml:trace contextRef="#ctx0" brushRef="#br1" timeOffset="1.68908E6">13329 9542 0,'-19'0'16,"18"41"-1,-21 42 1,18 18-1,18 1 1,-18 2 0,-1-2-1,20-20 17</inkml:trace>
  <inkml:trace contextRef="#ctx0" brushRef="#br1" timeOffset="1.68948E6">13075 9543 0,'-37'0'15,"37"-19"1,20-3 0,54-18-1,1-2 17,17 2-17,0 19 1,-1 21-1,-55 0 1,-20 21 0,-35 40-1,-59 60 1,0 2 0,1-21-1,38-39 1</inkml:trace>
  <inkml:trace contextRef="#ctx0" brushRef="#br1" timeOffset="1.68991E6">13524 9665 0,'-41'102'16,"55"0"-1,20-40 1,56-22 0,-16-60-1,20-42 1,-36-41-1,1-20 1,-37 1 0,-36 20-1,-56 21 1,-2 62 15,-20 60-15,-3 60-1,74-20 1,18-20 0</inkml:trace>
  <inkml:trace contextRef="#ctx0" brushRef="#br1" timeOffset="1.69045E6">14005 9418 0,'-20'62'16,"-2"39"-1,0 21 1,35 2 0,-15-42 15,19-42-16,-17-40 1,19-61 0,-15-41-1,-1-1 1,17 63 0,0 20-1,15 40 1,20-21-1,-2 1 1,3-40 0,1-22-1,0 1 1,0-21 0,-38 22-1,-1 60 16,-18 19-15,-22 83 0,-19 61-1,0 1 1,37-62 0</inkml:trace>
  <inkml:trace contextRef="#ctx0" brushRef="#br1" timeOffset="1.69098E6">14657 9437 0,'-18'-19'16,"-1"59"0,18 1-1,-20 60 1,18 22 0,-19-21-1,20-41 16,1 2-15,19-44 0,-1 2-1,38-21 1,0-21 0,37 0-1,-37 21 1</inkml:trace>
  <inkml:trace contextRef="#ctx0" brushRef="#br1" timeOffset="1.69383E6">14155 7118 0,'-18'21'16,"-19"17"0,-1 39-1,-18 2 1,17 17-1,0 2 1,37-39 0,36-40-1,21-58 1,1-19 15,35-2-15,-36 2-1,-20 78 1,-37 38 0,-37 39-1,-37 41 1,37-21 0</inkml:trace>
  <inkml:trace contextRef="#ctx0" brushRef="#br1" timeOffset="1.69477E6">12177 10701 0,'-37'0'15,"-3"62"1,-20 44 0,17-2-1,0 1 1,-17-21 0,37 1-1,21-64 1,41-42-1,20-43 1,19-20 0,0 20-1,-24 84 1,-41 87 0,-41 82-1,16 45 16,3-85-15</inkml:trace>
  <inkml:trace contextRef="#ctx0" brushRef="#br1" timeOffset="1.69556E6">13948 7959 0,'-18'0'16,"-1"39"-1,-20 40 1,19 0-1,18-19 1,17 0 0,20-42-1,19-18 1,1-39 0,17 20-1,-53-1 1,-55 40-1,-55 18 17,0 2-17,35 0 1</inkml:trace>
  <inkml:trace contextRef="#ctx0" brushRef="#br1" timeOffset="1.6957E6">13878 7940 0,'55'-60'15,"17"40"1,36-20 0</inkml:trace>
  <inkml:trace contextRef="#ctx0" brushRef="#br1" timeOffset="1.69616E6">12169 11925 0,'-37'0'16,"17"22"0</inkml:trace>
  <inkml:trace contextRef="#ctx0" brushRef="#br1" timeOffset="1.69663E6">11833 11926 0,'-17'-21'16,"18"-1"-1,16 44 1,19-1-1,1 0 1,-3 43 0,0 0-1,2-41 1,20-24 0,-19 1-1,21-44 1,-38 23-1,-41 64 1,-37 0 0,-61 87 15,22-65-15,0-1-1,61-85 1,16 42-1</inkml:trace>
  <inkml:trace contextRef="#ctx0" brushRef="#br1" timeOffset="1.69677E6">11796 11927 0,'-19'0'15,"58"-22"1,75-21-1,60-85 1</inkml:trace>
  <inkml:trace contextRef="#ctx0" brushRef="#br1" timeOffset="1.69952E6">13910 8533 0,'17'0'16,"2"0"-1,16 20 1,19-20 0,18-20-1,19-20 1,1 0-1,-20 20 17,-54 20-17,-74 60 1,-18 20 0,-38 39-1,18 2 1,36-20-1,56-41 1</inkml:trace>
  <inkml:trace contextRef="#ctx0" brushRef="#br1" timeOffset="1.69966E6">14044 8794 0,'0'19'16,"35"2"-1,18 19 1</inkml:trace>
  <inkml:trace contextRef="#ctx0" brushRef="#br1" timeOffset="1.70055E6">11676 12400 0,'-18'0'16,"36"0"-1,-19 22 1,38-22 0,20 0-1,0-23 1,39-20-1,-18-1 1,-3 22 0,-56 22 15,-19 0-15,-22 66-1,-59 40 1,-2 47-1,19-1 1,39-43 0,20-21-1</inkml:trace>
  <inkml:trace contextRef="#ctx0" brushRef="#br1" timeOffset="1.70069E6">11785 12812 0,'-19'0'16,"19"0"-1,36 21 1,18 22 0,20-21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630.13464" units="1/cm"/>
          <inkml:channelProperty channel="Y" name="resolution" value="1023.96875" units="1/cm"/>
          <inkml:channelProperty channel="T" name="resolution" value="1" units="1/dev"/>
        </inkml:channelProperties>
      </inkml:inkSource>
      <inkml:timestamp xml:id="ts0" timeString="2017-04-28T06:29:43.499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</inkml:brush>
  </inkml:definitions>
  <inkml:trace contextRef="#ctx0" brushRef="#br0">2317 3262 0,'-14'-17'15,"-16"-1"1,30 18-1,-18 0 1,36 0 0,-1 0-1,31 18 17,19 0-17,16 0 1,37-17-1,20-20 1,17 1 0,35 0-1,32 18 1,19-17 0,19-19-1,18 1 1,14 17-1,21-17 1,15-1 0,13 19-1,38-19 17,-1 18-17,-4 1 1,3 0-1,-20-1 1,18 1 0,-19 17-1,-1 0 1,-16 1 0,-16-18-1,-20 35 1,-16-18-1,-19 18 1,-49-18 0,-68 0-1,-51 0 1,-105 35 15</inkml:trace>
  <inkml:trace contextRef="#ctx0" brushRef="#br0" timeOffset="578.1554">5826 3355 0,'20'-17'15,"-20"17"1,28 54 0,-38 17-1,15 36 1,-21 20-1,-4 36 1,-6 38 0,-18 17-1,33 2 1,-1 21 0,-4 18 15,-14-16-16,20-18 1,-11-56 0,6-56-1</inkml:trace>
  <inkml:trace contextRef="#ctx0" brushRef="#br0" timeOffset="1359.4473">3414 2516 0,'-18'0'15,"13"35"16,-42 54-15,9 35 0,3 1-1,-3 0 1,2 0 0,28-72-1,8-53 1,25-53-1,9-55 1,39-34 0,5-36-1,32 19 1,10 53 0,-30 71-1,-27 70 1,-63 71 15,-38 35-15,-2 19-1,-2 1 1,28-73 0</inkml:trace>
  <inkml:trace contextRef="#ctx0" brushRef="#br0" timeOffset="1546.9563">3479 2870 0,'7'-52'16,"36"-2"0,30 20-1,49 15 1,-50 1-1</inkml:trace>
  <inkml:trace contextRef="#ctx0" brushRef="#br0" timeOffset="1687.587">4330 2659 0,'70'-18'16,"22"-18"-1,48 1 1,-2 18 0</inkml:trace>
  <inkml:trace contextRef="#ctx0" brushRef="#br0" timeOffset="2312.6219">5376 2237 0,'17'-17'15,"-40"69"1,-23 36 0,-8 70-1,-5 19 1,3-18-1,52 1 1,11-87 0,11-73-1,4-37 1,8-51 0,19-37-1,0 19 16,-25 53-31,-9 71 32,-2 17-17,-3 19 1,35-19 0,10-54-1,23-51 1,1-18-1,2-18 1,-21 35 0,-23 54-1,-42 52 1,-22 35 0,-41 72-1,-2-1 1,55-16-1,-12-54 1</inkml:trace>
  <inkml:trace contextRef="#ctx0" brushRef="#br0" timeOffset="2718.8937">6007 2466 0,'0'0'16,"-19"19"-1,-27 68 1,-3 37 0,32 19-1,10-91 1,23-52-1,25-52 1,27-73 0,14 2 15,19-2-15,-8 56-1,-40 51 1,-44 89-1,-25 51 1,-35 20 0,19-17-1,21-38 1</inkml:trace>
  <inkml:trace contextRef="#ctx0" brushRef="#br0" timeOffset="2890.7773">6115 2697 0,'18'-19'16,"52"1"-1,33 18 1</inkml:trace>
  <inkml:trace contextRef="#ctx0" brushRef="#br0" timeOffset="3172.0437">6764 2380 0,'4'-35'16,"-5"52"-1,-59 53 1,-19 18-1,-2 35 1,19-35 0,51 1-1,58-54 17,39-35-17,33 0 1,1-16-1,-51 16 1</inkml:trace>
  <inkml:trace contextRef="#ctx0" brushRef="#br0" timeOffset="3609.5653">7192 2503 0,'-3'17'16,"-19"37"0,-25 51 15,18 2-15,4-37-1,21-33 1,25-74-1,21-33 1,6-54 0,51 1-1,-17-1 1,14 19 0,-6 70-1,-43 53 1,-56 70-1,-22 35 1,-36 35 0,15 1-1,23-53 17</inkml:trace>
  <inkml:trace contextRef="#ctx0" brushRef="#br0" timeOffset="3765.8236">7415 2626 0,'0'0'16,"32"19"0,49 16-1,3-17 1</inkml:trace>
  <inkml:trace contextRef="#ctx0" brushRef="#br0" timeOffset="4531.4877">2020 3915 0,'20'-20'31,"-20"20"-16,10 55 1,-18-19 0,13 37-1,-19 19 1,-19 0 0,3-19-1,2 0 1,-32-36-1</inkml:trace>
  <inkml:trace contextRef="#ctx0" brushRef="#br0" timeOffset="4906.509">1836 3877 0,'4'-17'16,"-17"-21"-1,51 22 1,40-40 0,16 20-1,19-18 1,-8 35-1,-50 1 1,-22 36 0,-61 37-1,-37 36 1,-40 17 0,55-17-1,38-18 16</inkml:trace>
  <inkml:trace contextRef="#ctx0" brushRef="#br0" timeOffset="5062.7689">2188 4260 0,'18'0'16,"-4"18"0</inkml:trace>
  <inkml:trace contextRef="#ctx0" brushRef="#br0" timeOffset="5515.9161">2465 3841 0,'-14'-19'15,"71"-16"1,21-19-1,35-1 1,11 37 0,-35 0-1,-20 18 1,-61 54 0,-74 37-1,-56 37 1,-6 16-1,40-34 17,59-36-17,43-57 1,39-17 0,37-17-1,-32-21 1</inkml:trace>
  <inkml:trace contextRef="#ctx0" brushRef="#br0" timeOffset="5609.6711">3025 4133 0,'-2'18'16,"-3"20"0</inkml:trace>
  <inkml:trace contextRef="#ctx0" brushRef="#br0" timeOffset="7672.2782">4497 3534 0,'-32'-19'16,"-5"38"-1,12 35 1,15 19 0,-3 17-1,32 19 1,20-19 0,15 19-1,-29-34 1,-33-20-1,-49-20 1,-53 3 0,-15-2-1,17-18 1,38-18 15,96-54-15,76-57-1,40-35 1,0 1 0,-18-1-1,-23 39 1,-71 16 0,-42 55-1,-62 72 1,-42 55-1,17-1 1</inkml:trace>
  <inkml:trace contextRef="#ctx0" brushRef="#br0" timeOffset="8062.9259">4678 3970 0,'-40'35'16,"47"39"0,3-19-1,40-38 1,20-17-1,25-72 1,-13-19 0,-32-18-1,-41 36 1,-59 54 0,-36 19 15,-26 73-16,68-18 1,35 18 0</inkml:trace>
  <inkml:trace contextRef="#ctx0" brushRef="#br0" timeOffset="8391.0684">4995 3932 0,'16'0'16,"-58"56"0,33 17-1,16 0 1,23-37 15,24-55-31,10-71 31,-2 17-15,-31-36 0,-41 54-1,-24 55 1,-25 55 0,12 36-1,4-19 1</inkml:trace>
  <inkml:trace contextRef="#ctx0" brushRef="#br0" timeOffset="8656.7073">5273 4042 0,'-2'19'15,"15"16"16,17 3-15,44-76 0,3-34-1,4-19 1,-54 18 0,-37 19-1,-100 108 1,-23 37-1</inkml:trace>
  <inkml:trace contextRef="#ctx0" brushRef="#br0" timeOffset="9906.7728">1769 8139 0,'4'-20'16,"-4"20"-1,0 0 1,37 0 0,-2 0-1,37 0 1,23-20-1,-2 0 1,37 0 0,0 0-1,21-20 1,34 20 0,-3-1-1,23-19 1,15 20-1,2-20 17,17 1-17,4-22 1,32 23 0,3-23-1,18 2 1,-4 19-1,18 0 1,3-19 0,13 19-1,-17 1 1,17 19 0,-16-38-1,-5 37 1,3-19-1,-21 21 1,-34-21 15,3-19-15,-57 20 0,-1 1-1,-52-1 1,-91 20-1</inkml:trace>
  <inkml:trace contextRef="#ctx0" brushRef="#br0" timeOffset="10484.9307">5331 7856 0,'-25'58'16,"25"81"15,-40 40-15,-2 21 0,-5 20-1,17 21 1,18 2-1,-19 1 1,27-60 0,-2 0-1,12-80 1,-14-43 0</inkml:trace>
  <inkml:trace contextRef="#ctx0" brushRef="#br0" timeOffset="11313.0971">2503 7389 0,'27'57'16,"-43"42"0,-3 19-1,1 1 1,-12-41-1,23-38 1,-7-60 0,5-40-1,27-58 1,28-59 15,17 1-15,16 19-1,16 2 1,-9 57 0,-26 59-1,-16 98 1,-40 38 0,12 38-1,-28 61 1,2-19-1,30-59 1,-30-59 0</inkml:trace>
  <inkml:trace contextRef="#ctx0" brushRef="#br0" timeOffset="11500.6086">2586 7545 0,'5'-40'15,"55"1"1,55 0 0,-58 18-1</inkml:trace>
  <inkml:trace contextRef="#ctx0" brushRef="#br0" timeOffset="11656.8672">3618 7250 0,'79'-60'16,"33"40"15,35-18-16</inkml:trace>
  <inkml:trace contextRef="#ctx0" brushRef="#br0" timeOffset="12250.6473">4507 6898 0,'62'-58'16,"72"-19"0,36-1-1,-4 40 1,-44 57-1,-73 19 1,-98 59 0,-57 38-1,-57 21 1,18-1 0,78-57 15,64-78-16,57-20 1,43-58 0,35-2-1,19 1 1,-21 20 0,-59 39-1</inkml:trace>
  <inkml:trace contextRef="#ctx0" brushRef="#br0" timeOffset="12703.7967">5525 6742 0,'-16'-19'16,"11"58"-1,-4 37 16,-6 41-15,-17-1 0,19-18-1,6-40 1,7-58 0,5-39-1,22-38 1,-12-40-1,20-19 1,35 1 0,11 57-1,-6 40 1,-25 76 0,-24 40-1,-60 57 1,-18 1 15,1-20-15,7-38-1</inkml:trace>
  <inkml:trace contextRef="#ctx0" brushRef="#br0" timeOffset="12860.0538">5465 7071 0,'44'-58'16,"-2"0"-1,52 20 1,-33-21 0</inkml:trace>
  <inkml:trace contextRef="#ctx0" brushRef="#br0" timeOffset="13031.9371">5997 6510 0,'25'-57'16,"-1"1"-1,16 16 1,15 21-1</inkml:trace>
  <inkml:trace contextRef="#ctx0" brushRef="#br0" timeOffset="13485.0877">6299 6664 0,'-12'-57'15,"-21"38"1,0-1-1,-25 59 1,14 37 0,34 2-1,39-21 1,51 21 0,20-20-1,18 0 1,-51-19-1,-57 18 17,-72 22-17,-89-1 1,-22 20 0</inkml:trace>
  <inkml:trace contextRef="#ctx0" brushRef="#br0" timeOffset="14407.0101">1785 8720 0,'7'-41'15,"-22"21"1,18 0 0,-25 40-1,12 41 1,12 39 0,12 42-1,4-20 1,-27-62-1</inkml:trace>
  <inkml:trace contextRef="#ctx0" brushRef="#br0" timeOffset="14766.4052">1514 8599 0,'25'-40'15,"38"-20"1,57 0 0,31 19-1,-17 1 1,-21 20-1,-78 20 1,-60 40 0,-55 20-1,-10 40 17,19 1-17,22-20 1</inkml:trace>
  <inkml:trace contextRef="#ctx0" brushRef="#br0" timeOffset="14969.5386">2055 8981 0,'-5'21'16,"17"19"-1</inkml:trace>
  <inkml:trace contextRef="#ctx0" brushRef="#br0" timeOffset="15407.0636">2162 8638 0,'-12'-40'16,"37"0"-1,36 0 1,39-20 0,0-1-1,-6 41 1,-81 60 15,-51 80-15,-59 42-1,2-22 1,45-59 0,44-40-1,62-41 1,-17-21 0,19 1-1,2-21 1,-2 22-1</inkml:trace>
  <inkml:trace contextRef="#ctx0" brushRef="#br0" timeOffset="15578.9484">2748 8859 0,'37'0'16,"16"0"-1</inkml:trace>
  <inkml:trace contextRef="#ctx0" brushRef="#br0" timeOffset="16219.605">3734 8077 0,'-13'-40'15,"-66"80"1,-4 39 0,8 60 15,2 3-16,46 37 1,31-79 0,45-60-1,43-40 1,-9-80 0,-17-1-1,-37 1 1,-37 20-1,-84 60 1,-6 60 0,10 41-1,16 20 1</inkml:trace>
  <inkml:trace contextRef="#ctx0" brushRef="#br0" timeOffset="16625.8861">3831 8534 0,'19'0'16,"-27"61"-1,36-2 1,0 3 0,18-3-1,12-78 1,-6-102 0,0 0-1,-13-20 1,-62 42 15,-42 40-15,-10 79-1,-10 79 1,28 41 0,26-40-1</inkml:trace>
  <inkml:trace contextRef="#ctx0" brushRef="#br0" timeOffset="16985.2731">4092 8493 0,'21'-19'15,"-9"59"1,-3 20-1,39 0 17,0-20-17,-8-60 1,22-41 0,-27-59-1,-2 1 1,-56 18-1,-24 62 1,-29 59 0,5 100-1,18 0 1,22-20 0</inkml:trace>
  <inkml:trace contextRef="#ctx0" brushRef="#br0" timeOffset="17266.5373">4529 8473 0,'19'0'16,"-12"80"0,19 0-1,3-19 1,31-101-1,10-82 1,-37 3 0,-54-2-1,-58 42 1,-48 79 0,8 80-1,-6 40 1</inkml:trace>
  <inkml:trace contextRef="#ctx0" brushRef="#br0" timeOffset="18172.8356">1670 12009 0,'-15'-22'16,"-45"44"0,39 0-1,57-23 1,37 22 0,43-43-1,20 1 1,61-45-1,2 2 1,18-2 0,33 23 15,23-23-15,32 22-1,23-20 1,35-2-1,-20 23 1,-1-2 0,-1 2-1,1-1 1,34 20 0,5-61-1,-19 21 1,-22 0-1,-18 0 1,-19-2 0,-37 3 15,-58 20-15,-58 22-1,-56-1 1,-77 44-1,-36-22 1</inkml:trace>
  <inkml:trace contextRef="#ctx0" brushRef="#br0" timeOffset="18625.9831">4607 11698 0,'21'-21'15,"-44"63"1,-10 65 0,-32 108-1,13 43 1,17 24-1,-1-20 1,3 2 0,21-22-1,-8-88 17,6-43-17</inkml:trace>
  <inkml:trace contextRef="#ctx0" brushRef="#br0" timeOffset="19297.8954">2816 11384 0,'-35'107'16,"-1"21"-1,24-42 1,27-65 0,-30-42-1,30-87 1,6-41 15,23-21-15,1 2-1,-12 62 1,53 21 0,-9 64-1,-25 63 1,9 42 0,-22 42-1,-21 0 1,-13-19-1,-15-43 1</inkml:trace>
  <inkml:trace contextRef="#ctx0" brushRef="#br0" timeOffset="19469.7805">2858 11363 0,'17'0'16,"43"-22"0,38-20-1,-41 42 1</inkml:trace>
  <inkml:trace contextRef="#ctx0" brushRef="#br0" timeOffset="19657.2889">3726 11022 0,'40'-22'16,"38"2"-1,-1-2 16</inkml:trace>
  <inkml:trace contextRef="#ctx0" brushRef="#br0" timeOffset="19985.4326">4517 10662 0,'-6'42'16,"12"63"0,-26 42-1,2 0 1,3-41 0</inkml:trace>
  <inkml:trace contextRef="#ctx0" brushRef="#br0" timeOffset="20313.5736">4252 10852 0,'28'-85'16,"-40"43"0,38-20-1,42-22 16,30 42-15,39-21 0,-17 0-1,-29 63 1,-72 0 0,-28 63-1,-57 20 1,-41 43-1,17 0 1,40-42 0</inkml:trace>
  <inkml:trace contextRef="#ctx0" brushRef="#br0" timeOffset="20704.2194">4835 10640 0,'-27'63'16,"14"41"0,-5 44-1,41-43 1,22-20-1,13-106 1,6-43 0,8-63-1,-19 0 1,-40 23 0,-42 41-1,-59 22 1,-10 83-1,13 41 17,41-19-17</inkml:trace>
  <inkml:trace contextRef="#ctx0" brushRef="#br0" timeOffset="21219.8721">5171 10618 0,'10'63'15,"-21"42"1,-9 42 0,8-41-1,22-44 1,-25-83-1,22-42 17,6-43-17,16 22 1,-8 63 0,-1 21-1,13 21 1,4-21-1,19 0 1,8-62 0,-1-2-1,4-40 1,-42 62 0,-2-1-1,-44 64 1,-8 63-1,-22 42 1,11 42 15,9-63-15</inkml:trace>
  <inkml:trace contextRef="#ctx0" brushRef="#br0" timeOffset="21532.3905">5759 10491 0,'37'0'16,"-20"21"0,-27 62-1,-44 64 1,-1 0-1,64-63 1,9-84 15,61-42-15,22-22 0,1-20-1,-4 42 1,-22 21-1</inkml:trace>
  <inkml:trace contextRef="#ctx0" brushRef="#br0" timeOffset="21829.2801">6199 11013 0,'0'0'15</inkml:trace>
  <inkml:trace contextRef="#ctx0" brushRef="#br0" timeOffset="22766.8285">1602 12571 0,'23'-22'16,"-26"44"0,-35 87-1,-4 45 17,17-1-17,13-65 1</inkml:trace>
  <inkml:trace contextRef="#ctx0" brushRef="#br0" timeOffset="23079.3447">1467 12595 0,'25'-45'15,"-19"2"1,16 21-1,23-22 1,37 1 0,-18-1-1,15 22 1,-59 22 15,-24 22-15,-44 44-1,-25 42 1,18 1 0,22-21-1</inkml:trace>
  <inkml:trace contextRef="#ctx0" brushRef="#br0" timeOffset="23251.2289">1818 12766 0,'20'0'15,"-43"22"1,58 0 0</inkml:trace>
  <inkml:trace contextRef="#ctx0" brushRef="#br0" timeOffset="23688.7505">1958 12353 0,'-16'-21'16,"16"21"-1,19 0 1,38 0 0,25-45-1,-7 45 16,-18 0-15,-23 21 0,-62 44-1,-53 88 1,5-23 0,0 2-1,66-67 1,29-65-1,22-22 1,-19 1 0</inkml:trace>
  <inkml:trace contextRef="#ctx0" brushRef="#br0" timeOffset="23829.3821">2320 12699 0,'-3'22'16,"14"44"0,-19-23-1</inkml:trace>
  <inkml:trace contextRef="#ctx0" brushRef="#br0" timeOffset="24298.1607">2789 12611 0,'24'-45'15,"6"-19"1,20-24 0,22-20-1,19-1 1,-1 1-1,-22 22 1,-23 43 0,-48 65-1,-31 85 1,-24 44 0,-10 66-1,0-22 1,31-64 15</inkml:trace>
  <inkml:trace contextRef="#ctx0" brushRef="#br0" timeOffset="24704.4514">3354 12089 0,'2'-22'15,"58"1"1,-20-2 0,18 23-1,-25 21 1,-57 23 15,-29 63-15,-24 45-1,-25 43 1,19-20 0,46-44-1,50-87 1,72-110-1,7-43 1,-4 20 0,-23 25-1</inkml:trace>
  <inkml:trace contextRef="#ctx0" brushRef="#br0" timeOffset="25141.9553">3666 12281 0,'40'-22'15,"-80"44"1,10 65-1,-7 43 1,40-22 0,7-42-1,50-88 1,4-22 0,9-86-1,2 0 1,-18-22-1,-64 66 1,-47 64 15,-24 44-15,-10 86 0,13 22-1,40-21 1</inkml:trace>
  <inkml:trace contextRef="#ctx0" brushRef="#br0" timeOffset="25438.8449">3914 12259 0,'60'-22'15,"-94"130"1,35 22-1,23-22 1,-5-108 15,46-66-15,-8-85 0,-34-22-1,-23 44 1,-70 85-1,-52 110 1,-14 107 0</inkml:trace>
  <inkml:trace contextRef="#ctx0" brushRef="#br0" timeOffset="26845.1689">1512 15137 0,'45'-46'15,"2"0"1,11 46 0,23-23-1,23-23 1,-4 23 15,20-1-15,45-46-1,-6 47 1,20-23 0,22-1-1,21-21 1,18-1 0,-4 44-1,1-21 1,16 22-1,0 0 1,0 0 0,-18 0-1,20-23 1,0 2 15,0-1-15,-20-1-1,1 1 1,-40 0 0,18 23-1,-39-1 1,0 2 0,-2-2-1,-17 1 1,-39 0-1,-2 22 1,-37-21 0,-42 44-1</inkml:trace>
  <inkml:trace contextRef="#ctx0" brushRef="#br0" timeOffset="27579.5829">4277 14442 0,'18'-1'16,"-43"46"-1,10 68 1,-27 69 0,36 23-1,-23 23 1,22-22 0,-19 2-1,40-24 16,-20 24-15,2-21 0,39 0-1,-39 1 1,3-24 0,4-22-1,14 23 1,-11-47-1,20-23 1,-14-22 0,-18-26-1</inkml:trace>
  <inkml:trace contextRef="#ctx0" brushRef="#br0" timeOffset="28548.3832">3167 14109 0,'29'-66'31,"-49"66"-15,17 22-1,1 136 1,-3 22 0,17-1-1,-34-20 1,37-114-1,-13-67 1,10-69 0,-13-44-1,26-45 1,-3 21 0,20 3-1,-12 65 16,16 48-15,4 85 0,-23 49-1,-30 64 1,8-42 0,2-22-1,7-47 1,-17-20-1,-17-24 1</inkml:trace>
  <inkml:trace contextRef="#ctx0" brushRef="#br0" timeOffset="28704.6424">3238 14289 0,'-19'0'15,"19"0"1,-4 22-1,48-44 17,16-1-17</inkml:trace>
  <inkml:trace contextRef="#ctx0" brushRef="#br0" timeOffset="28829.6484">3768 14062 0,'42'-22'16,"34"21"0,-2 22-1</inkml:trace>
  <inkml:trace contextRef="#ctx0" brushRef="#br0" timeOffset="29142.1649">4659 13524 0,'-2'22'16,"-5"45"0,-30 66-1,14 44 1,8-42 0,0-23-1,32-90 1</inkml:trace>
  <inkml:trace contextRef="#ctx0" brushRef="#br0" timeOffset="29501.5625">4578 13724 0,'-11'-67'15,"-22"23"1,17 21-1,-3 23 1,57 0 0,-18 0-1,77-22 1,-11-44 0,-9 42-1,3 1 1,-45 46-1,-40 22 1,-45 43 0,-20 24 15,-1 0-15,24-46-1</inkml:trace>
  <inkml:trace contextRef="#ctx0" brushRef="#br0" timeOffset="29845.3257">4990 13478 0,'-5'45'16,"10"65"-1,-40 24 1,-4 20-1,25-41 1,4-23 0,43-45 15,5-45-15,24-45-1,21-1 1,-1 0-1,-2 24 1,-40-1 0,17 23-1,-59 23 1</inkml:trace>
  <inkml:trace contextRef="#ctx0" brushRef="#br0" timeOffset="30095.3389">4950 13810 0,'-23'23'32,"26"-46"-17,34 23 1,9-44-1,34 0 1,27-46 0,-39 1-1,-26 44 1</inkml:trace>
  <inkml:trace contextRef="#ctx0" brushRef="#br0" timeOffset="30720.3716">5108 13611 0,'21'-23'15,"27"-65"1,40-2 15,-2 2-15,16 21-1,-23 45 1,-41 21 0,-27 68-1,14 43 1,-39 22 0,-7 46-1,5-45 1,6-43-1,27-69 1,4-42 0,-10-69-1,4-43 1,19 0 15,-21 21-15,-5 47-1,-8 65 1,9 88 0,-25 45-1,39 0 1,25-44 0,6-67-1,25-44 1,-15-47-1,-13-42 1,-17-23 0,-24 47-1</inkml:trace>
  <inkml:trace contextRef="#ctx0" brushRef="#br0" timeOffset="30876.6324">6048 13717 0,'19'0'16,"-2"22"0,18-1-1</inkml:trace>
  <inkml:trace contextRef="#ctx0" brushRef="#br0" timeOffset="31923.5629">1484 15574 0,'0'0'16,"-7"46"0,-3 23-1,-8 47 1,-2 0-1,-10-46 1</inkml:trace>
  <inkml:trace contextRef="#ctx0" brushRef="#br0" timeOffset="32267.3307">1345 15712 0,'10'-68'15,"-26"44"17,24-22-17,14 23 1,26-23 0,2-23-1,15 22 1,-35-22-1,8 69 1,-38 0 0,-10 69-1,-5 23 1,-18 0 0,0 1-1,3-23 1</inkml:trace>
  <inkml:trace contextRef="#ctx0" brushRef="#br0" timeOffset="32439.2159">1660 15826 0,'42'-21'15,"-49"66"1,-16-22 0</inkml:trace>
  <inkml:trace contextRef="#ctx0" brushRef="#br0" timeOffset="32892.3641">1720 15434 0,'-37'-24'15,"61"3"1,-6 20-1,30-45 1,14 23 0,-25 23-1,19 22 1,-44 24 0,-26 46-1,-23 24 1,18 22-1,-18-22 1,33-92 15,23-24-15,5-24 0,28-68-1,-3 21 1</inkml:trace>
  <inkml:trace contextRef="#ctx0" brushRef="#br0" timeOffset="33017.3704">2165 15708 0,'20'0'16,"-5"24"-1,-20 22 1</inkml:trace>
  <inkml:trace contextRef="#ctx0" brushRef="#br0" timeOffset="33736.1568">2741 15359 0,'27'-45'15,"-24"22"1,-3 23 0,22-23-1,23-24 1,1 2 0,38-2-1,-41 24 1,-6 23-1,-19 23 1,-28 45 0,-27 48 15,-47 67-15,27-45-1,20-22 1,11-69-1,63-23 1,-18-24 0,28-47-1,14 23 1,-19 0 0</inkml:trace>
  <inkml:trace contextRef="#ctx0" brushRef="#br0" timeOffset="34329.9395">3333 15150 0,'6'-45'15,"-44"45"1,11 45 0,19 24-1,15 22 1,24-45 0,26-23-1,-2 0 1,-36-23-1,-5 45 1,-59 1 0,-1 1-1,-16-23 17,42-24-17,20 0 1,30-70-1,21-21 1,23-25 0,2-22-1,-27 69 1,-46 46 0,-20 1-1,-44 45 1,-3 23-1,-22 23 1,37 0 0,-25 45-1</inkml:trace>
  <inkml:trace contextRef="#ctx0" brushRef="#br0" timeOffset="34720.5831">3618 15194 0,'-7'46'16,"18"22"-1,-4 24 1,26-46 0,6-46-1,4-23 1,7-70 0,-35-21 15,-3 22-16,-24 46 1,-45 24 0,-26 68-1,13 46 1</inkml:trace>
  <inkml:trace contextRef="#ctx0" brushRef="#br0" timeOffset="35017.4761">3900 15261 0,'34'47'16,"16"-2"15,-10-45-16,-15-47 1,-30-68 0,-32-44-1,-31 92 1,9 67 0,-39 159-1,42-20 1</inkml:trace>
  <inkml:trace contextRef="#ctx0" brushRef="#br0" timeOffset="40517.7884">25528 2106 0,'-18'0'16,"17"-16"-1,18 16 1,16 0-1,33 0 1,2 17 0,50 1-1,31-18 1,32 0 0,51 0-1,51 0 1,14 0-1,5 36 1,47-17 15,1-3-15,31 2 0,3 0-1,28-17 1,-12 17-1,-2-2 1,-28 19 0,-35 2-1,-69-21 1,-64 2 0,-53-18-1,-65 17 1</inkml:trace>
  <inkml:trace contextRef="#ctx0" brushRef="#br0" timeOffset="41142.8245">28502 2492 0,'-29'34'16,"3"19"-1,2 34 1,6 36 0,-10 52-1,-14 36 1,20 19-1,-18 3 1,21 34 0,17 3 15,-17 1-15,-4-34-1,26-72 1</inkml:trace>
  <inkml:trace contextRef="#ctx0" brushRef="#br0" timeOffset="42330.3855">26433 1236 0,'-35'-18'15,"21"36"1,-14 32 15,18 19-15,6 49-1,1 19 1,2 17 0,29-34-1,9-69 1,-17-33 0,10-53-1,40-85 1,27-51-1,16-17 1,1 19 0,4 52-1</inkml:trace>
  <inkml:trace contextRef="#ctx0" brushRef="#br0" timeOffset="42674.153">26991 1406 0,'-61'34'16,"22"69"0,34-1-1,-17 0 1,30-16-1,13-51 1,-5-35 0,28-51-1,30-35 1,13-16 0,33-2-1,-13 20 16,-42 84-15</inkml:trace>
  <inkml:trace contextRef="#ctx0" brushRef="#br0" timeOffset="42830.4119">26983 1782 0,'-49'-1'16,"51"19"-1,66 16 1,47-50 0,18 33-1</inkml:trace>
  <inkml:trace contextRef="#ctx0" brushRef="#br0" timeOffset="43533.5742">27507 1766 0,'-19'-35'16,"66"18"-1,68 17 1,35 19-1</inkml:trace>
  <inkml:trace contextRef="#ctx0" brushRef="#br0" timeOffset="44080.4789">28325 1442 0,'-39'-51'16,"67"17"-1,51 1 1,48 17 0,20-1-1,-17 17 1,-59 50-1,-111 18 17,-112 17-17,-46 33 1,13-14 0,95-19-1,97-33 1,65-1-1,76-51 1,46-34 0,-48 17-1</inkml:trace>
  <inkml:trace contextRef="#ctx0" brushRef="#br0" timeOffset="44471.1244">29048 1342 0,'-35'-16'16,"28"82"-1,-28 36 1,-13 35-1,33 0 1,9-52 0,13-33-1,25-52 1,28-52 0,57-50-1,46-35 1,-15 18-1,-46 17 1,-72 87 0,-11 30 15</inkml:trace>
  <inkml:trace contextRef="#ctx0" brushRef="#br0" timeOffset="44596.1304">29086 1750 0,'-45'35'15,"85"17"1,79-18 0,84 0-1,-70-15 1</inkml:trace>
  <inkml:trace contextRef="#ctx0" brushRef="#br0" timeOffset="45143.0342">28747 2859 0,'-54'-36'16,"34"19"0,30 88-1,-16 16 1,9 72 0,13-37-1,7-67 1</inkml:trace>
  <inkml:trace contextRef="#ctx0" brushRef="#br0" timeOffset="45424.2981">28667 2877 0,'-74'-54'16,"54"20"-1,18 16 1,16 1 0,49-1-1,19 0 1,2 18 0,-17 18-1,-65 0 1,-10 35-1,-34 17 1</inkml:trace>
  <inkml:trace contextRef="#ctx0" brushRef="#br0" timeOffset="45611.8096">28904 3175 0,'17'0'16,"0"0"0</inkml:trace>
  <inkml:trace contextRef="#ctx0" brushRef="#br0" timeOffset="45986.8269">28990 2807 0,'-37'-36'16,"35"19"-1,52 17 1,30-18 0,37 19-1,-49 17 1,-27 34 0,-65 18-1,-65 17 1,0 1-1,62-35 1,32-17 0,48-19-1,27-34 17</inkml:trace>
  <inkml:trace contextRef="#ctx0" brushRef="#br0" timeOffset="46096.2097">29348 3247 0,'0'0'15,"51"17"1</inkml:trace>
  <inkml:trace contextRef="#ctx0" brushRef="#br0" timeOffset="48612.3106">30462 2633 0,'-72'-35'16,"-24"53"15,-58 69-15,5 35-1,35 17 1,83 3-1,82-19 1,44-35 0,58-69-1,-10-72 1,-11-71 0,-67 1-1,-79 18 1,-72 87-1,-73 70 1,42 53 0,64 2-1,96-36 17</inkml:trace>
  <inkml:trace contextRef="#ctx0" brushRef="#br0" timeOffset="48956.0803">30753 2931 0,'-71'-35'16,"11"87"0,8 36-1,34 18 1,45-35-1,44-36 1,24-70 0,7-72-1,-37-16 17,-64 18-17,-31 17 1,-68 106-1,-5 70 1,56 52 0,57-70-1</inkml:trace>
  <inkml:trace contextRef="#ctx0" brushRef="#br0" timeOffset="49284.2206">30998 3002 0,'-55'88'15,"34"-1"17,54 20-17,39-72 1,39-70-1,23-72 1,-30 20 0,-39-37-1,-58 72 1,-103 69 0,-88 88-1,23 36 1,127-34-1</inkml:trace>
  <inkml:trace contextRef="#ctx0" brushRef="#br0" timeOffset="49862.3748">31596 3107 0,'-5'-35'16,"-18"-1"-1,-38 72 1,-8 52 0,28-18-1,71 19 1,44-54 0,20-70-1,39-71 1,-3-17-1,-95 17 1,-94 54 0,-132 104-1,121 36 1</inkml:trace>
  <inkml:trace contextRef="#ctx0" brushRef="#br0" timeOffset="50971.8105">25393 5383 0,'-18'-19'15,"34"19"1,21 19-1,33 0 1,18-1 0,34 1-1,16 0 1,17-19 0,50 0-1,3 0 1,47-20 15,35 2-15,0 0-1,33-2 1,3 20 0,16 0-1,16-18 1,1 18-1,17 0 1,-2-19 0,-13 37-1,-16 0 1,0 1 0,-1-1-1,-34 1 1,-19 0 15,-48-2-15,-71-17-1,-51 19 1</inkml:trace>
  <inkml:trace contextRef="#ctx0" brushRef="#br0" timeOffset="51549.9662">28267 5605 0,'-20'-19'16,"25"76"-1,-8 54 1,3 39-1,-10 56 1,-14 40 15,1 19-15,-15 2 0,-3-16-1,10-59 1,11-56-1,13-39 1</inkml:trace>
  <inkml:trace contextRef="#ctx0" brushRef="#br0" timeOffset="52550.0191">26829 4483 0,'-2'-18'16,"-14"18"-1,18 18 1,1 18 0,-13 37-1,5 55 1,2 0 0,18 19-1,-4-36 1,29-57-1,-38-34 1,15-20 0,9-74 15,13-56-15,45-52-1,35 17 1,5 55-1,-45 74 1</inkml:trace>
  <inkml:trace contextRef="#ctx0" brushRef="#br0" timeOffset="52893.7869">27326 4683 0,'-32'18'16,"23"56"0,4 35-1,1 20 17,-16 0-17,14-18 1,-20-37-1,26-74 1,30-36 0,44-75-1,32-19 1,17 2 0,-33 17-1,-24 94 1</inkml:trace>
  <inkml:trace contextRef="#ctx0" brushRef="#br0" timeOffset="53050.0468">27336 5087 0,'-29'55'15,"69"1"1,52-1-1,13-18 1</inkml:trace>
  <inkml:trace contextRef="#ctx0" brushRef="#br0" timeOffset="53503.2021">28030 5050 0,'-35'-19'16,"69"19"-1,86 0 1,65-18 15</inkml:trace>
  <inkml:trace contextRef="#ctx0" brushRef="#br0" timeOffset="54237.6074">28777 4592 0,'-32'18'16,"24"55"0,7 55-1,2 19 1,-3-18 0,0-1-1,-10-90 1,-6-38-1,13-55 1,10-38 0,16-17-1,-15 18 1,7 73 0,7 38-1,19 18 16,49-19-15,-3-18 0,-7-55-1,-1-19 1,-2 1 0,-21-36-1,-27 54 1,-27 55-1,-56 91 1,7 55 0,1 20-1,30-38 1,64-36 0</inkml:trace>
  <inkml:trace contextRef="#ctx0" brushRef="#br0" timeOffset="54597.0021">29456 4610 0,'-33'0'15,"24"55"1,-8 74 0,1 17-1,21 19 1,-8-55 0,8-72-1,10-57 1,28-36 15,26-75-15,28-35-1,10 75 1</inkml:trace>
  <inkml:trace contextRef="#ctx0" brushRef="#br0" timeOffset="55925.1975">30214 4811 0,'-65'18'16,"56"37"-1,-10 56 17,17-2-17,27-53 1,-10-56 0,-2-37-1,-6-37 1,-16 1-1,-4-19 1,5 37 0,6 37-1,4 36 1,23 37 0,27-36-1,17-19 1,45-37-1,-21-18 1,-15 0 0,-36 0 15,-42 55-15,-45 38-1,-7 71 1,2 19-1,64-36 1</inkml:trace>
  <inkml:trace contextRef="#ctx0" brushRef="#br0" timeOffset="56268.9654">30753 5013 0,'-56'-37'16,"75"56"-1,18-1 1</inkml:trace>
  <inkml:trace contextRef="#ctx0" brushRef="#br0" timeOffset="56893.9972">31126 4884 0,'-54'-18'16,"7"55"0,22 18-1,20 36 1,17-17 0,61-37-1,10-56 1,11-36-1,-21-18 1,-35-19 0,-38-18-1,-48 19 1,-37 91 15,43 54-15</inkml:trace>
  <inkml:trace contextRef="#ctx0" brushRef="#br0" timeOffset="57800.2976">28617 5810 0,'-39'-37'16,"24"55"0,7 58-1,-11 54 1,0 2-1,30-38 1</inkml:trace>
  <inkml:trace contextRef="#ctx0" brushRef="#br0" timeOffset="58112.8122">28470 5735 0,'-22'-37'15,"55"19"1,48-19 0,37 18-1,-35 0 1,21 19-1,-67 19 1,-48 37 0,-51-1-1,-13 39 1,64-39 0</inkml:trace>
  <inkml:trace contextRef="#ctx0" brushRef="#br0" timeOffset="58269.0714">28844 5979 0,'-16'18'16,"19"1"-1,36 19 1</inkml:trace>
  <inkml:trace contextRef="#ctx0" brushRef="#br0" timeOffset="58675.3407">29061 5791 0,'-41'-56'16,"39"37"-1,36 19 1,32-18 0,35 0-1,1 18 1,-30 18-1,-66 19 1,-64 57 0,-65 17-1,16 3 1,32-20 0,80-57-1,64-37 1,35 0 15</inkml:trace>
  <inkml:trace contextRef="#ctx0" brushRef="#br0" timeOffset="58800.3483">29539 6166 0,'-16'0'16,"32"0"-1,21 19 1</inkml:trace>
  <inkml:trace contextRef="#ctx0" brushRef="#br0" timeOffset="59956.6597">30432 5772 0,'-38'-38'15,"26"76"1,4 36 0,3 20-1,5 18 1,45-37-1,-18 1 1,-24-58 0,-18 1 15,-70 1-15,-35-20-1,48-20 1,53 1-1,61-54 1,65-23 0,13-35-1,2 19 1,-32 19 0,-84 18-1,-32 20 1,-39 72-1,-10 59 1,68-2 0</inkml:trace>
  <inkml:trace contextRef="#ctx0" brushRef="#br0" timeOffset="60316.0545">30719 5865 0,'-45'37'16,"36"19"0,1 19-1,33-17 1,-3-41-1,27-34 1,28-41 0,-5-35 15,-34-1-15,-51 1-1,-26 56 1,-27 55-1,-26 57 1,39 37 0</inkml:trace>
  <inkml:trace contextRef="#ctx0" brushRef="#br0" timeOffset="60675.4477">31072 5921 0,'-23'-37'16,"-9"55"-1,23 38 17,-26 56-17,14-17 1,44-57-1,26-57 1,29-38 0,-8-56-1,-19 1 1,-44 37 0,-47 38-1,-23 74 1,8 57-1,30-20 1</inkml:trace>
  <inkml:trace contextRef="#ctx0" brushRef="#br0" timeOffset="60956.7129">31348 6052 0,'-33'0'16,"41"56"0,37 19-1,-7-55 1,27-40 0,9-55-1,-7-57 1,-49 20-1,-46 38 1,-91 92 0,-4 76-1</inkml:trace>
  <inkml:trace contextRef="#ctx0" brushRef="#br0" timeOffset="62409.9152">24854 9331 0,'16'-20'31,"54"0"-15,18-1 0,36 1-1,1 20 1,14-41 0,3 20-1,35 0 1,0 0-1,34 1 1,21 0 0,14-21-1,2 20 1,34 1 0,-18-21-1,21 40 16,15-19-15,-3-21 0,-15 20-1,39 21 1,-37 0 0,-3-22-1,3 22 1,-2-1-1,-14 1 1,-2-1 0,-21-20-1,3 21 1,-1 0 0,-34-1-1,-3-19 1,-19-1 15,3 20-15,-37-18-1,-16 18 1,-38-19 0,-33 20-1,-16 0 1,-54 0-1</inkml:trace>
  <inkml:trace contextRef="#ctx0" brushRef="#br0" timeOffset="63019.3216">28175 9122 0,'-72'0'16,"26"60"0,25 81-1,19 0 1,-32 41-1,38 21 1,-33 22 0,17 0-1,16-19 1,16-20 0,13-41-1,-7-83 1</inkml:trace>
  <inkml:trace contextRef="#ctx0" brushRef="#br0" timeOffset="63972.4978">26033 8114 0,'-37'-20'15,"54"1"1,14-21 0,52-19-1,35 0 1,2 20 0,-19-1-1,-47 40 1,-33 39-1,-67 41 1,-83 57 15,-32 21-31,-3-21 32,85-18-17,104-39 1,50-40-1,32-40 1,32-21 0,36-20-1,-69 41 1</inkml:trace>
  <inkml:trace contextRef="#ctx0" brushRef="#br0" timeOffset="64206.8875">26806 8427 0,'105'-19'16,"65"-40"-1</inkml:trace>
  <inkml:trace contextRef="#ctx0" brushRef="#br0" timeOffset="64613.1581">27876 8013 0,'-36'0'15,"30"97"1,7 80 0,-15 20-1,30-58 17</inkml:trace>
  <inkml:trace contextRef="#ctx0" brushRef="#br0" timeOffset="65019.4283">27395 8131 0,'-6'-59'15,"54"19"1,19 2 0,51-2-1,22 20 1,38 40 15,0-1-15,-51 19-1,-69 2 1,-68 18 0,-101 61-1,-69 18 1,-14 22 0,51 2-1,97-102 1</inkml:trace>
  <inkml:trace contextRef="#ctx0" brushRef="#br0" timeOffset="65456.9589">28358 8070 0,'-55'-19'16,"27"77"0,21 41-1,59 39 1,31-20-1,12-58 1,7-100 0,-39-20-1,-23-58 1,-18 0 0,-72 0-1,-59 78 16,-12 61-15,41 57 0,105-19-1</inkml:trace>
  <inkml:trace contextRef="#ctx0" brushRef="#br0" timeOffset="65675.713">28897 8011 0,'-31'40'16,"26"57"-1,-16 40 16,37-18-15</inkml:trace>
  <inkml:trace contextRef="#ctx0" brushRef="#br0" timeOffset="66050.7319">28724 8030 0,'-61'-59'16,"40"21"-1,54 18 1,37 20 0,38 20-1,22 37 16,16-17-15,-39-20 0,-15 18-1,-69 1 1,-50 21 0,-51 18-1,-67 40 1,-3-19-1,83-59 1</inkml:trace>
  <inkml:trace contextRef="#ctx0" brushRef="#br0" timeOffset="66222.6168">29411 8323 0,'-70'0'15,"72"21"1</inkml:trace>
  <inkml:trace contextRef="#ctx0" brushRef="#br0" timeOffset="66957.0305">28477 9422 0,'-74'-19'15,"38"19"1,3 19 0,20 22-1,-12 60 1,25 62-1,18-1 1,8-80 15</inkml:trace>
  <inkml:trace contextRef="#ctx0" brushRef="#br0" timeOffset="67285.1751">28150 9383 0,'-58'-41'15,"58"41"1,16-19 0,56 19-1,16 0 1,19-1-1,16-20 1,-15 21 15,-91 0-15,-50 20 0,-65 61-1,-1 1 1,56-2-1</inkml:trace>
  <inkml:trace contextRef="#ctx0" brushRef="#br0" timeOffset="67472.6916">28570 9766 0,'-40'-20'16,"78"20"15</inkml:trace>
  <inkml:trace contextRef="#ctx0" brushRef="#br0" timeOffset="67894.58">28668 9382 0,'-58'-40'15,"40"40"1,36 0-1,35 0 1,70-21 0,0 0 15,2 21-15,-72 0-1,-49 40 1,-64 42-1,-55 18 1,-13 22 0,66-41-1,67-41 1,69-19 0,46-62-1,-32 21 1</inkml:trace>
  <inkml:trace contextRef="#ctx0" brushRef="#br0" timeOffset="68003.9594">29256 9663 0,'-56'-20'32,"75"40"-17</inkml:trace>
  <inkml:trace contextRef="#ctx0" brushRef="#br0" timeOffset="69597.7952">30336 9176 0,'-24'-40'16,"41"21"0,0 19-1,-3-21 1,-14 21-1,0 0 1,0 0 0,0 0-1,0 0 1,19 0 0,-4-19-1,18-2 16,0 2-15,19 17 0,-35 2-1,-47 40 1,-60 81 0,-15 20-1,38 21 1,62-62-1,67-38 1,29-43 0,16-19-1,-50 19 1,-52 23 0,-47 38-1,-38 2 1,-55-19 15,-20-23-15,12-18-1,40-2 1</inkml:trace>
  <inkml:trace contextRef="#ctx0" brushRef="#br0" timeOffset="69988.4401">30915 9255 0,'-40'-40'16,"37"21"15,6 38-15,-25 82-1,22 19 1,-3 1 0,73 1-1,-25-62 1,-7-39-1,-34-1 1,-43-40 0,-72-1-1,-16 2 1,53-2 0</inkml:trace>
  <inkml:trace contextRef="#ctx0" brushRef="#br0" timeOffset="70144.6987">30990 9155 0,'52'-21'15,"69"2"1</inkml:trace>
  <inkml:trace contextRef="#ctx0" brushRef="#br0" timeOffset="70504.0928">31332 9436 0,'-77'81'15,"59"39"17,38 22-17,6-81 1,64-61 0,5-82-1,10-60 1,-36 1-1,-51 20 1,-70 20 0,-20 82-1,-23 99 1,22 41 0,55 1-1</inkml:trace>
  <inkml:trace contextRef="#ctx0" brushRef="#br0" timeOffset="70707.2284">31763 9333 0,'-65'41'15,"10"80"1,42 21 0,48-21-1</inkml:trace>
  <inkml:trace contextRef="#ctx0" brushRef="#br0" timeOffset="70847.8598">31803 9838 0,'77'-80'15,"27"-63"1,-22-19-1,-92-18 1,-55 100 15,-53 120-15</inkml:trace>
  <inkml:trace contextRef="#ctx0" brushRef="#br0" timeOffset="72238.56">23957 12349 0,'18'0'16,"20"0"0,56 21-1,-3-42 1,38 19-1,-1-20 1,56 22 0,1-2-1,17-19 17,37 20-17,0-21 1,15-22-1,39 21 1,35-20 0,1 20-1,19-1 1,15-19 0,21 20-1,-19 1 1,33-23-1,-31 43 1,-4-21 0,4 23-1,-38-1 1,-2-22 15,-31 43-15,-3-22-1,-38 2 1,-17-2 0,-55 2-1,-58-21 1,-46 63 0</inkml:trace>
  <inkml:trace contextRef="#ctx0" brushRef="#br0" timeOffset="72879.2165">27985 12226 0,'-50'42'15,"-10"88"1,20 20 15,7 65-15,-2-21-1,3 46 1,-16 23 0,17-22-1,-17 23 1,18 3 0,19 1-1,-21-22 1,31-66-1,-26-68 1,17-21 0,-27-91-1,-2 0 1,13-67 0</inkml:trace>
  <inkml:trace contextRef="#ctx0" brushRef="#br0" timeOffset="73660.5075">26246 11091 0,'-42'-62'15,"60"62"1,35-21 0,36 0-1,19 0 16,-18 21-15,-15 21 0,-54-1-1,-56 21 1,-43 85 0,-71 42-1,17-19 1,15-23-1,70-20 1,31-86 0,72-20-1,35 0 1,-3-42 0,35-22-1,1 22 1</inkml:trace>
  <inkml:trace contextRef="#ctx0" brushRef="#br0" timeOffset="73801.1438">26952 11424 0,'-21'-21'15,"76"21"1,55 0-1,-19 0 1</inkml:trace>
  <inkml:trace contextRef="#ctx0" brushRef="#br0" timeOffset="74098.0331">27812 11108 0,'-31'42'15,"2"41"1,-13 22-1,37 21 1,17 0 0,16-41-1,14-22 1</inkml:trace>
  <inkml:trace contextRef="#ctx0" brushRef="#br0" timeOffset="74785.572">27470 11129 0,'32'-42'16,"19"1"-1,17-1 1,-2-20-1,-11 60 1,-20 2 0,-47 64-1,-29 61 1,-34 21 0,-7-41-1,21 1 1,49-43-1,32-42 1,35-21 15,32-43-15,1 2 0,15-3-1,-13 24 1,-14 39-1</inkml:trace>
  <inkml:trace contextRef="#ctx0" brushRef="#br0" timeOffset="75238.7186">28192 11085 0,'-38'-20'16,"6"61"-1,-12 64 1,-10 63 15,20 21-15,16 1 0,11-84-1,29-85 1,-9-63-1,12-64 1,-22-41 0,36-2-1,-1-18 1,4 62 0,-10 62-1,7 65 1,-10 82-1,-13 42 1,-32 44 0,-1-21 15,7-83-15</inkml:trace>
  <inkml:trace contextRef="#ctx0" brushRef="#br0" timeOffset="75379.3487">28030 11611 0,'-42'-63'15,"39"41"1,57 22 0,15-42-1</inkml:trace>
  <inkml:trace contextRef="#ctx0" brushRef="#br0" timeOffset="75895.0045">28490 11314 0,'-52'21'16,"12"106"-1,35-1 1,35-20 0,7-106-1,-5-43 1,-7-63 0,-6-41-1,4 21 1,-34 21-1,6 63 1,-9 84 0,21 21-1,39 21 17,14-42-17,43-85 1,-2-41-1,13-21 1,-33 22 0,-28 62-1,-46 83 1,-62 84 0,2 43-1,33-63 1</inkml:trace>
  <inkml:trace contextRef="#ctx0" brushRef="#br0" timeOffset="76035.6356">29195 11417 0,'-17'20'16,"44"43"-1</inkml:trace>
  <inkml:trace contextRef="#ctx0" brushRef="#br0" timeOffset="76488.7828">28155 12611 0,'-36'0'15,"6"64"1,-29 89 0,59 20-1,12-64 1</inkml:trace>
  <inkml:trace contextRef="#ctx0" brushRef="#br0" timeOffset="76816.9266">28029 12633 0,'-23'-43'15,"57"21"1,2 1-1,33-22 1,19 21 0,-18-22-1,-17 23 1,-48 64 0,-51 42 15,-51 45-16,19 0 1,50-43 0</inkml:trace>
  <inkml:trace contextRef="#ctx0" brushRef="#br0" timeOffset="76988.8096">28363 12826 0,'-53'21'15,"56"1"1,57 21 0</inkml:trace>
  <inkml:trace contextRef="#ctx0" brushRef="#br0" timeOffset="77395.0876">28553 12544 0,'-54'1'15,"17"-1"1,18 0-1,57 0 1,14-21 0,35-23-1,-14 22 1,-15 43 0,-54 23-1,-45 85 16,-48 64-15,-21-18 0,30-45-1,85-85 1,68-68 0,27-65-1,-8 66 1</inkml:trace>
  <inkml:trace contextRef="#ctx0" brushRef="#br0" timeOffset="77535.7121">28886 12867 0,'-13'44'15,"51"-24"1</inkml:trace>
  <inkml:trace contextRef="#ctx0" brushRef="#br0" timeOffset="78473.2635">30027 12389 0,'20'0'16,"-15"42"0,18 1-1,-14 21 1,1 22-1,1 0 1,-19 0 0,16-21-1,-19 0 1,-1-21 0,-4-23-1,-4-42 1,-4-23-1,19 1 17,-23-22-17,1 1 1,-11 42 0,18 22-1,-13 23 1,-20-2-1,16-21 1,3 22 0,-19-1-1,77 23 1</inkml:trace>
  <inkml:trace contextRef="#ctx0" brushRef="#br0" timeOffset="78723.277">30052 12431 0,'-5'-42'16,"114"42"0,-3-44-1,17 0 1</inkml:trace>
  <inkml:trace contextRef="#ctx0" brushRef="#br0" timeOffset="79160.8008">30642 12450 0,'-92'1'15,"29"85"1,23 21 0,54 1-1,35-22 1,48-44 0,-2-20-1,-25-44 1,-7-65-1,-6-42 1,-22-21 0,-72 21-1,-48 43 17,-21 109-17,-46 84 1,115 22-1</inkml:trace>
  <inkml:trace contextRef="#ctx0" brushRef="#br0" timeOffset="79488.9414">30995 12749 0,'-25'87'16,"37"0"0,46-66 15,32-43-15,-32-86-1,-1-22 1,-22-21-1,-87 45 1,-43 84 0,-83 66-1,43 42 1,130 21 0</inkml:trace>
  <inkml:trace contextRef="#ctx0" brushRef="#br0" timeOffset="770305.3909">1539 16762 0,'-17'-23'16,"20"1"-1,-3 22 1,5-24 0,25-48-1,-16-21 1,19-2 15,0 1-31,19 23 16,-27 25-1,-1 23 1,-5 23 0,-2 23 15,-9 47-16,-26 47 1,34 47 0,-5 24-1,28-47 1,6-45 0</inkml:trace>
  <inkml:trace contextRef="#ctx0" brushRef="#br0" timeOffset="770633.5374">2075 16594 0,'23'-23'16,"-6"46"0,-2 1-1,-38 141 1,14 24-1,29 95 1,-71-68 0</inkml:trace>
  <inkml:trace contextRef="#ctx0" brushRef="#br0" timeOffset="772243.019">2458 16804 0,'3'-23'16,"-3"23"0,-3 23-1,6-46 1,19 23-1,2-48 17,-15 1-17,19-24 1,21 0 0,-19 1-1,-3 23 1,38-1-1,-39 1 1,16 24 0,-22 23-1,-25 47 1,-13 70 0,18 24-1,-9 71 1,-12-70-1</inkml:trace>
  <inkml:trace contextRef="#ctx0" brushRef="#br0" timeOffset="772899.312">2944 16425 0,'22'-24'16,"-14"-23"0,14 25 15,5-26-15,16 25-1,-1-1 1,-23 24-1,18 24 1,-48 46 0,-1 23-1,-21 0 1,1 3 0,-23 22-1,4-47 1,46-25-1,-18-23 1,23-23 0,23-23-1,16 22 17,3-23-17,-2 24 1,22-23-1,-2 22 1,1-22 0,-64 46-1</inkml:trace>
  <inkml:trace contextRef="#ctx0" brushRef="#br0" timeOffset="773461.8494">3463 16351 0,'-12'-45'15,"-28"45"1,-3 23-1,19 23 1,11 48 0,-2 24-1,41-25 1,0 2 0,4-25-1,26-47 1,4-23-1,-18-23 1,3-25 0,-15-23-1,1-23 17,-19 0-17,-19 1 1,-23 22-1,0 1 1,-3 24 0,-48 70-1,32 45 1,-2 25 0,35 25-1,-15-26 1</inkml:trace>
  <inkml:trace contextRef="#ctx0" brushRef="#br0" timeOffset="773883.7517">3648 16585 0,'37'23'16,"-23"24"0,19 0-1,20-1 1,-14-46 0,4-24-1,2-23 1,1-1-1,-37-22 1,5-46 0,-56-2-1,13 25 1,-42 46 0,6 95 15,8 93-16,11 46 1,27-22 0</inkml:trace>
  <inkml:trace contextRef="#ctx0" brushRef="#br0" timeOffset="791494.4176">4745 12385 0,'48'-65'15,"-46"44"1,21-23 0,4-21-1,2-22 1,20 2-1,20-24 1,-23 45 15,-8 64-15,-46 64 0,-10 87-1,-29 65 1,46-43-1,9-87 1</inkml:trace>
  <inkml:trace contextRef="#ctx0" brushRef="#br0" timeOffset="791650.6792">5376 12166 0,'-10'65'16,"-33"152"-1,-47 66 1,45-87 0</inkml:trace>
  <inkml:trace contextRef="#ctx0" brushRef="#br0" timeOffset="792166.3365">6009 12207 0,'22'-22'16,"-2"1"-1,27-66 1,4-19 0,40-46-1,-3 24 1,0 21 0,-28 64-1,-67 107 1,-28 86-1,-26 64 1,-1 23 0,42-65-1</inkml:trace>
  <inkml:trace contextRef="#ctx0" brushRef="#br0" timeOffset="792572.6117">6675 11775 0,'24'-43'16,"17"0"0,18 22-1,38-22 1,-38 22-1,-24 42 1,-21 22 0,-61 63-1,-66 65 17,-40 46-17,54-2 1,48-85-1,67-108 1,85-88 0,-15-41-1,15 41 1,21-20 0,-42 41-1</inkml:trace>
  <inkml:trace contextRef="#ctx0" brushRef="#br0" timeOffset="792963.2623">7234 11795 0,'-15'-43'31,"-24"63"-15,-4 46-1,10 61 1,20 3 0,41-44-1,8-64 1,23-44 0,6-65-1,-15-43 1,3-19-1,-41 21 1,-62 64 0,-4 64-1,-33 107 1,16 43 15,41-43-15</inkml:trace>
  <inkml:trace contextRef="#ctx0" brushRef="#br0" timeOffset="793244.5318">7483 11922 0,'17'21'15,"-9"87"1,17 20-1,8-85 1,28-86 0,5-65-1,10-107 1,-57 23 0,-27 87 15,-65 83-16,-51 150 1</inkml:trace>
  <inkml:trace contextRef="#ctx0" brushRef="#br0" timeOffset="809808.1583">4599 15098 0,'6'-47'16,"-6"47"-1,-17-22 1,17 22-1,-19 0 1,19 0 0,-19 0-1,16 22 1,6-44 0,2-23-1,39-1 1,-16-23-1,16 24 17,0-1-17,-6 46 1,-23 45 0,-1 0-1,-48 69 1,-19 1-1,-2 23 1,0-1 0,-15-45-1,47-68 1,6-48 0,4-21-1,18-2 1,15 47-1,16 24 1,-25 44 15,22-22-15,25-47 0,6-44-1</inkml:trace>
  <inkml:trace contextRef="#ctx0" brushRef="#br0" timeOffset="809964.4211">4975 15187 0,'-3'23'16,"17"23"0,-22 23-1,11 68 1,-19 1-1</inkml:trace>
  <inkml:trace contextRef="#ctx0" brushRef="#br0" timeOffset="812620.8444">5386 14980 0,'0'0'16,"3"-24"0,-3 24-1,2-22 1,7-46 0,17-1-1,4-22 16,-3 22-15,21 3 0,-29 66-1,-8 66 1,-27 71 0,-3 21-1,43-21 1,6-69-1,6-45 1,-19 0 0,-14-46-1,-23 23 1,-53-22 0,-14 91-1,-16-1 1,-5 26 15,18-1-15</inkml:trace>
  <inkml:trace contextRef="#ctx0" brushRef="#br0" timeOffset="813105.2502">6027 14772 0,'0'0'15,"-1"22"1,14 23 0,-4 46-1,-2 23 1,24-46-1,-33-46 1,2-22 0,0 0-1,-56-22 1,-1 22 0,-2 0-1,21 2 1,-3 19-1</inkml:trace>
  <inkml:trace contextRef="#ctx0" brushRef="#br0" timeOffset="813308.39">5994 14725 0,'24'-44'15,"31"66"1,-19-1 0,41-21-1,-16-22 1,-1-1 0,-39 0-1</inkml:trace>
  <inkml:trace contextRef="#ctx0" brushRef="#br0" timeOffset="813683.416">6365 14679 0,'0'0'16,"-31"114"0,18-1-1,-2 24 1,48-70-1,2-44 1,7-47 0,3-43-1,-14-48 1,19 2 0,-37 0-1,-23 21 1,-22 25-1,-2 23 1,-26 67 15,-7 67-15,15 47 0,39-24-1</inkml:trace>
  <inkml:trace contextRef="#ctx0" brushRef="#br0" timeOffset="814042.8133">6610 14722 0,'17'24'16,"-8"66"-1,40 1 1,3-24 0,-17-44 15,8-69-15,-12-67-1,4-47 1,-35-20-1,-22 22 1,-9 92 0,-51 111-1,-15 158 1,39-23 0</inkml:trace>
  <inkml:trace contextRef="#ctx0" brushRef="#br0" timeOffset="819761.941">24666 9696 0,'-20'-21'15,"2"21"1,18 0-1,15-40 1,2 19 0,32-39-1,20 19 1,14-41 0,2 22-1,3 39 16,-85 62-15,-49 61 0,-67 59-1,1 23 1,13-61 0,69-42-1,49-81 1,50-41-1,-2-20 1,35-21 0,-31 62-1</inkml:trace>
  <inkml:trace contextRef="#ctx0" brushRef="#br0" timeOffset="819902.576">25008 9940 0,'-30'80'16,"-14"44"0,35 0-1,16-43 1</inkml:trace>
  <inkml:trace contextRef="#ctx0" brushRef="#br0" timeOffset="820574.4939">26001 9550 0,'-21'-41'16,"19"21"-1,16-20 1,17-1 0,34-40-1,18 1 1,-13 60 15,-33 40-15,-79 101-1,-46 101 1,36 2 0,48-61-1,45-122 1,-5-41-1,-36 0 1,-22-41 0,-50 41-1,-54 1 1,23 60 0,34-20-1,51-41 1</inkml:trace>
  <inkml:trace contextRef="#ctx0" brushRef="#br0" timeOffset="820965.1458">26495 9467 0,'-19'-19'16,"4"59"0,21 22-1,4 38 1,33-18 0,15-42-1,-2-20 1,-39-20-1,-53 0 17,-51 41-17,-33 20 1,3 21 0,48-40-1,67-63 1,39 21-1</inkml:trace>
  <inkml:trace contextRef="#ctx0" brushRef="#br0" timeOffset="821121.4055">26561 9407 0,'-38'-20'15,"57"20"1,35 0-1,34 0 1</inkml:trace>
  <inkml:trace contextRef="#ctx0" brushRef="#br0" timeOffset="821465.1809">26771 9730 0,'-44'102'16,"52"-20"-1,16-21 1,30-61 0,-4-40-1,13-43 1,-2-39-1,-4-20 17,-50 40-17,-27 62 1,-68 61 0,-26 100-1,54 1 1,52-20-1</inkml:trace>
  <inkml:trace contextRef="#ctx0" brushRef="#br0" timeOffset="821762.075">27119 9608 0,'3'41'16,"-30"40"-1,21 41 1,29-61 15,31-61-15,8-102 0,29-61-1,-18 1 1,-83 61-1,-95 121 1,-98 102 0,94 40-1</inkml:trace>
  <inkml:trace contextRef="#ctx0" brushRef="#br0" timeOffset="841950.9048">23805 12867 0,'0'0'16,"-1"-22"-1,18 1 1,-19 0 0,19-23-1,17 0 1,1 22 0,1 1 15,-16 42-31,-14 67 15,-37 19 1,18-41 0,33-24-1,18-42 1,17 0 15,1 0-15,-35 22-1,-38 21 1,-51 44 0,-57 0-1,19 3 1,16-46 0,33-44-1,56-23 1</inkml:trace>
  <inkml:trace contextRef="#ctx0" brushRef="#br0" timeOffset="842154.0412">24302 12800 0,'-32'66'16,"-31"107"0,-12 89-1,-17 45 1</inkml:trace>
  <inkml:trace contextRef="#ctx0" brushRef="#br0" timeOffset="842825.9619">25470 12558 0,'-38'-21'16,"3"42"0,3 43-1,4 46 1,53-25 0,33-42-1,19-22 1,-39 0-1,-1-21 1,-72 23 0,-34 42-1,-33 45 1,-4-24 0,73-42 15</inkml:trace>
  <inkml:trace contextRef="#ctx0" brushRef="#br0" timeOffset="843013.4743">25400 12601 0,'-2'-21'15,"56"-1"1,38 21 0,1 1-1</inkml:trace>
  <inkml:trace contextRef="#ctx0" brushRef="#br0" timeOffset="843419.7517">25865 12621 0,'-69'65'16,"6"65"0,55 21-1,-2-64 1,36 0-1,32-66 1,-2-21 0,10-87-1,-4-65 1,1 21 0,-38 2-1,-33 43 1,-12 43 15,-72 64-15,-28 88-1,19 20 1,90-42 0</inkml:trace>
  <inkml:trace contextRef="#ctx0" brushRef="#br0" timeOffset="843732.272">25938 13053 0,'-8'131'15,"35"-45"1,13-42 15,32-66-15,-2-44-1,9-86 1,-3-44 0,-69 66-1,-62 130 1,-68 88-1,46 85 1</inkml:trace>
  <inkml:trace contextRef="#ctx0" brushRef="#br0" timeOffset="848138.8128">4632 16251 0,'-15'-23'15,"-25"23"1,40 0 0,-20 0-1,3-23 1,0-1-1,46-45 1,-4 22 0,0 0-1,20 1 1,-32 91 0,-1 26-1,-4 21 1,0 3-1,26-50 1,24-45 15,-13-47-15,-42 24 0,0 0-1,-64 47 1,10 69-1,-28 72 1,24-25 0,25-69-1</inkml:trace>
  <inkml:trace contextRef="#ctx0" brushRef="#br0" timeOffset="848357.5782">4856 16343 0,'0'0'15,"-12"93"1,10 95-1,0 0 1</inkml:trace>
  <inkml:trace contextRef="#ctx0" brushRef="#br0" timeOffset="849060.7494">5733 15687 0,'-45'47'15,"20"0"1,23-24 0,15 23-1,27-47 1,-1 1 0,-3 24-1,-19-2 1,-42 24-1,-23 47 1,-2 1 0,0-1-1,30-92 17,1-1-17</inkml:trace>
  <inkml:trace contextRef="#ctx0" brushRef="#br0" timeOffset="849248.2602">5681 15618 0,'0'0'16,"19"0"-1,19 23 1,19-23-1,21 0 1,-61 22 0</inkml:trace>
  <inkml:trace contextRef="#ctx0" brushRef="#br0" timeOffset="849623.2855">6128 15616 0,'10'92'16,"-22"23"0,20-22-1,29-70 1,2-23 0,-16-23-1,0-24 1,-15-22-1,0 0 1,-21-2 0,-18 4-1,-8 67 1,-4 46 15,-30 94-15,18-1-1,59 0 1,10-94 0</inkml:trace>
  <inkml:trace contextRef="#ctx0" brushRef="#br0" timeOffset="849951.4336">6349 15731 0,'-10'91'16,"35"48"-1,25-69 1,7-48 0,-29-91 15,22-47-16,-19 0 1,-19 1 0,-24 46-1,-49 92 1,-10 93 0,9 115-1,25-69 1</inkml:trace>
  <inkml:trace contextRef="#ctx0" brushRef="#br0" timeOffset="884816.254">12992 2932 0,'-33'0'16,"-18"-17"0,17 17-1,19-18 1,-3 18-1,18 0 17,16 18-17,18-1 1,17-34 0,17 17-1,-1 17 1,17-17-1,19 0 1,32 1 15,19-36-31,16 17 16,16 18 0,1-17-1,-1 17 1,17-17-1,17-1 1,17 1 15,17-19-15,1 19 0,-19-1-1,18 2 1,-19-2-1,18 1 1,-17 17 0,0-17-1,-17 17 1,17-18 0,-35 18-1,1-16 1,-1 16-1,-16-18 1,-34 19 15,-50-1-15,-68 0 0,-33 17-1</inkml:trace>
  <inkml:trace contextRef="#ctx0" brushRef="#br0" timeOffset="885785.0498">15446 2988 0,'-17'0'15,"16"18"1,-17 35 0,17 1 15,-1 16-15,-16 37-1,15 0 1,-1 37-1,1-2 1,-17 57 0,16-18-1,-2 37 1,-15 2 0,16 19-1,-36 18 1,17 22-1,1-17 1,16 18 0,-16 4-1,18-37 17,-19 21-17,18-19 1,0-17-1,-16-19 1,16-19 0,2-17-1,1-40 1,0 1 0,1-20-1,-1-19 1,-17-21-1,19-38 1,-17-20 0,19-40-1</inkml:trace>
  <inkml:trace contextRef="#ctx0" brushRef="#br0" timeOffset="886894.4997">13887 1693 0,'-32'-17'16,"-19"34"15,32 35-15,-18 34-1,15 52 1,-18 18 0,33 3-1,-15-39 1,35-14 0,2-71-1,19-35 1,-15-53-1,19-51 1,2-36 0,-17-34-1,-16 1 1,15 35 15,-1 34-15,-19 52-1,-17 18 1,-4 68 0,16 52-1,-1 35 1,13 51 0,35-14-1,1-2 1,36-51-1,-16-52 1,2-53 0,-16-35-1,-12-88 1,17-51 0,-16-16 15,16 34-16,-19 36 1,-2 51 0,-1 51-1</inkml:trace>
  <inkml:trace contextRef="#ctx0" brushRef="#br0" timeOffset="892269.8534">5527 8311 0,'-17'0'16,"17"0"-1,-19 0 1,2 0-1,17 0 1,21-19 0,22-42-1,0 2 1,-2 19 0,0 0-1,-5 40 1,-19 20-1,-7 40 17,-20 18-17,-18 3 1,43-61 0,40-20-1,22-40 1,-1 20-1,-43 39 1,-24 61 0,-33-19-1,-42 19 1,-13-21 0,-19 2-1,3-20 1,0-21-1,78-20 1,-4 20 15</inkml:trace>
  <inkml:trace contextRef="#ctx0" brushRef="#br0" timeOffset="892566.7588">6003 8570 0,'5'-40'31,"-42"60"-15,32 20 0,19-20-1</inkml:trace>
  <inkml:trace contextRef="#ctx0" brushRef="#br0" timeOffset="893051.1546">6272 8131 0,'-21'19'15,"-2"21"1,39-20-1,1 0 1,34 0 0,1 1-1,0-2 1,-19 0 0,-39 41-1,-17-20 1,-20 20-1,-16-19 1,2-22 0,22-18 15,14 19-15</inkml:trace>
  <inkml:trace contextRef="#ctx0" brushRef="#br0" timeOffset="893207.4156">6197 8150 0,'19'0'16,"37"-19"0,23-41-1,-6 60 1</inkml:trace>
  <inkml:trace contextRef="#ctx0" brushRef="#br0" timeOffset="894066.8471">6617 8271 0,'44'-82'16,"-44"82"0,35 21-1,36-2 1,-27 61-1,-19 20 1,-77 39 0,-76 43-1,-39 19 1,44-80 0</inkml:trace>
  <inkml:trace contextRef="#ctx0" brushRef="#br0" timeOffset="895223.1733">7502 7733 0,'-37'0'16,"0"20"-1,-24 59 1,-25 39 0,20 2-1,53 18 1,40-58 0,23-40-1,41-61 1,5-39 15,-33-19-15,0 0-1,-42 40 1,-69-2 0,-45 62-1,-22 38 1,53 21-1</inkml:trace>
  <inkml:trace contextRef="#ctx0" brushRef="#br0" timeOffset="895645.0744">7780 8009 0,'-20'21'16,"15"38"-1,36-20 1,20-19-1,-14-20 1,39-40 0,-33-19-1,-18-41 1,-15 21 0,-43 40-1,-55 20 1,-8 78-1,15 39 17,37-18-17</inkml:trace>
  <inkml:trace contextRef="#ctx0" brushRef="#br0" timeOffset="895973.2234">8015 7990 0,'-21'38'16,"32"22"0,40-21-1,4-58 1,5-40-1,-13-41 17,-23 20-17,-35 2 1,-40 59 0,-24 58-1,12 41 1,36 19-1</inkml:trace>
  <inkml:trace contextRef="#ctx0" brushRef="#br0" timeOffset="896270.1175">8343 7948 0,'-2'20'15,"10"80"17,24-62-17,22-38 1,-12-59 0,5-60-1,-38 21 1,-20 19-1,-75 40 1,-11 118 0,32 39-1</inkml:trace>
  <inkml:trace contextRef="#ctx0" brushRef="#br0" timeOffset="898223.3717">12337 3449 0,'-33'-18'16,"-2"17"0,18 1-1,17 0 1,20-53 0,34 0 15,0-2-16,-19 39 1,-53 51 0,-38 54-1,15 18 1,34 19 0,54-36-1,3-71 1,0-1-1,-50-1 1,-18-17 0,-52 36-1,-53 18 1,35-17 0,34-1-1,53-18 16</inkml:trace>
  <inkml:trace contextRef="#ctx0" brushRef="#br0" timeOffset="898364.0059">12456 3754 0,'-18'37'15,"16"-1"1</inkml:trace>
  <inkml:trace contextRef="#ctx0" brushRef="#br0" timeOffset="898754.658">12802 3360 0,'-52'0'16,"17"18"-1,32 53 1,15 19-1,18 0 1,36-54 0,-16-1-1,-16-35 1,-18 37 0,-52-20-1,-51 38 16,-2-1-15,20-54 0</inkml:trace>
  <inkml:trace contextRef="#ctx0" brushRef="#br0" timeOffset="898910.9158">12815 3431 0,'71'-71'16,"68"18"-1,-53 53 1</inkml:trace>
  <inkml:trace contextRef="#ctx0" brushRef="#br0" timeOffset="899332.82">13151 3900 0,'-34'0'16,"50"17"-1,18 2 1</inkml:trace>
  <inkml:trace contextRef="#ctx0" brushRef="#br0" timeOffset="900176.6247">13234 3593 0,'1'-18'15,"-1"18"1,15 18 0,2 1-1,31 35 1,-33 17-1,-19 19 1,-71 37 0,-34 37-1,-2-20 1,20-33 0</inkml:trace>
  <inkml:trace contextRef="#ctx0" brushRef="#br0" timeOffset="900973.5627">14064 3271 0,'-33'0'15,"-37"36"1,-19 54 0,0 35-1,14 36 17,52-17-17,37-54 1,36-71-1,35-19 1,-13-54 0,15-19-1,-49-16 1,-54 52 0,-35 20-1,-52 53 1,-20 53-1</inkml:trace>
  <inkml:trace contextRef="#ctx0" brushRef="#br0" timeOffset="901379.8314">14170 3629 0,'-52'37'16,"15"34"0,35 2-1,51-20 1,1-34-1,21-73 1,-17-37 0,1-17-1,-18 18 1,-69 19 15,-35 53-15,-37 71-1,33 56 1,32-19 0</inkml:trace>
  <inkml:trace contextRef="#ctx0" brushRef="#br0" timeOffset="901707.976">14409 3629 0,'-35'37'16,"-2"53"-1,17 0 1,35-36 15,36-36-15,2-72-1,36-35 1,-35-39 0,-16 38-1,-70 19 1,-54 89 0,14 71-1,19 1 1</inkml:trace>
  <inkml:trace contextRef="#ctx0" brushRef="#br0" timeOffset="902051.7474">14625 3846 0,'-18'0'16,"1"36"0,32 0-1,36-17 1,18-56 0,20-72-1,0-16 1,-35 16-1,-104 75 1,-88 105 0,-72 110-1,101-1 1</inkml:trace>
  <inkml:trace contextRef="#ctx0" brushRef="#br0" timeOffset="960946.4863">11538 4758 0,'-18'0'15,"18"0"1,-1 18 15,-17-18-15,17 20-1,0-3 1,0 2 0,-18 17-1,-2 20 1,18-18 15,-2 54-31,-18-17 16,17 36-1,-1 1 1,-18 0 0,19-19-1,-18 2 1,2-20-1,0-19 17,22-56-17,1-19 1,-14-36 0,19-40-1,-16-18 1,17 1-1,18 0 1,0 0 0,16 1-1,-18 36 1,17-17 0,-2 37-1,0 19 1,-4 36-1,-17 0 17,15 36-17,-17 19 1,-4 37 0,-1 19-1,-17 21 1,15 17-1,3-36 1,17-1 0,-16-38-1,3-17 1,1-38 0,-17-1-1</inkml:trace>
  <inkml:trace contextRef="#ctx0" brushRef="#br0" timeOffset="961196.5022">11304 5428 0,'1'-20'16,"0"1"0,34 19-1,17 0 1,35 19 0,-1 1-1</inkml:trace>
  <inkml:trace contextRef="#ctx0" brushRef="#br0" timeOffset="961446.5186">12029 5557 0,'0'0'16,"-4"57"0,-1 36-1,-36 20 1,-5 58 0,-33 0-1</inkml:trace>
  <inkml:trace contextRef="#ctx0" brushRef="#br0" timeOffset="962493.4631">12459 5352 0,'2'-38'15,"-19"19"1,18 0 0,37-54-1,18-2 17,19-18-17,-1 0 1,-1 2-1,2-3 1,-23 58 0,-34 36-1,-38 55 1,-38 93 0,-3 18-1,-3 58 1,21-56-1,55-55 1</inkml:trace>
  <inkml:trace contextRef="#ctx0" brushRef="#br0" timeOffset="963071.6248">13355 5146 0,'-15'-73'15,"36"-3"1,1-15-1,-2-2 1,-52 37 0,-18 20-1,-2 36 1,-1 36 0,-19 20 15,15 55-16,34 0 1,20-37 0,38-75-1,52-17 1,3-37 0,16-1-1,-18 19 1,-54 57-1,-37 53 1,-55 57 0,-36 38-1,18-19 1,53-17 0</inkml:trace>
  <inkml:trace contextRef="#ctx0" brushRef="#br0" timeOffset="963649.7956">13795 4979 0,'1'-37'16,"17"19"0,18 0-1,33-2 1,19 2 0,14 36-1,-33 2 1,-89 53-1,-70 38 1,-70 0 0,33 21-1,1-21 1,53-16 0,71-59-1,53 1 16,19-54-15,36-21 0,-18 20-1</inkml:trace>
  <inkml:trace contextRef="#ctx0" brushRef="#br0" timeOffset="964024.8138">14108 5425 0,'-35'0'16,"15"57"0,36 0-1,34-1 16,20-39-15,1-72 0,0-1-1,-15-39 1,-18-16 0,-52 17-1,-54 58 1,-20 55-1,-19 54 1,35 21 0,51-1-1</inkml:trace>
  <inkml:trace contextRef="#ctx0" brushRef="#br0" timeOffset="964368.5855">14423 5350 0,'-36'56'16,"33"20"-1,36-1 1,18-20-1,1-72 1,36-39 0,21-58-1,-37-16 1,-51 19 0,-88 35-1,-108 114 1,-21 149-1</inkml:trace>
  <inkml:trace contextRef="#ctx0" brushRef="#br0" timeOffset="967587.5505">28368 10216 0,'-38'-21'15,"22"42"1,17-1 0,7 42-1,-14 41 16,19 20-15,1 2 0,-20-23-1,-5-39 1,12-43 0,-19-20-1,16-20 1,-8-62-1,16-43 1,-2 2 15,18-1-31,41 42 16,-18-1 0,28 83-1,-36 20 1,9 62 15,2 21-15,-37-1-1,16-19 1,-18-21 0,12-20-1,19-22 1</inkml:trace>
  <inkml:trace contextRef="#ctx0" brushRef="#br0" timeOffset="967806.3119">28373 10585 0,'-17'0'16,"51"-19"-1,38 19 1,2 19 0</inkml:trace>
  <inkml:trace contextRef="#ctx0" brushRef="#br0" timeOffset="967993.8258">29005 10729 0,'-47'62'16,"42"63"-1,5 20 1,10-61 15</inkml:trace>
  <inkml:trace contextRef="#ctx0" brushRef="#br0" timeOffset="968806.3772">30151 10498 0,'-59'-41'15,"74"20"1,-3-19-1,32-43 1,17 0 0,-1 1-1,-15 1 1,21 40 0,-34 21-1,-25 60 1,-26 83-1,-50 40 1,5 44 15,14-42-15,44-62 0</inkml:trace>
  <inkml:trace contextRef="#ctx0" brushRef="#br0" timeOffset="969368.9164">30760 10476 0,'-25'-62'16,"13"-20"-1,19 0 1,-18 0 15,-15 20-15,0 2 0,4 39-1,4 21 1,-15 21-1,9 60 1,1 22 0,20-1-1,27-61 1,29-41 0,16-21-1,-2-20 1,0 0-1,-13 41 1,-49 40 0,-31 43 15,-26 62-15,-18-1-1,33-20 1,26-61-1,56-1 1</inkml:trace>
  <inkml:trace contextRef="#ctx0" brushRef="#br0" timeOffset="969915.8276">31137 10331 0,'-59'-41'16,"59"41"-1,-6-41 1,36-1 0,21 21-1,-4-19 1,6 19 0,4 41-1,-49 42 1,-50 20-1,-29 62 1,-37-20 0,53 0-1,13-42 17,7-60-17,70-44 1,15 2-1,-2-22 1,22 21 0,-18 0-1,0 21 1</inkml:trace>
  <inkml:trace contextRef="#ctx0" brushRef="#br0" timeOffset="970337.7319">31515 10330 0,'-58'-21'15,"62"42"1,-34 20-1,22 41 1,21 0 0,-1 1-1,41-83 1,-1-21 0,-9-62-1,-2 0 1,17-19-1,-55-1 1,-15 22 0,-64 60-1,11 62 1,5 41 15,20 21-15</inkml:trace>
  <inkml:trace contextRef="#ctx0" brushRef="#br0" timeOffset="970650.2509">31820 10328 0,'-57'-19'15,"49"80"1,22 41-1,3 21 1,30-60 0,-17-105-1,48-41 1,-11-61 15,-15 0-15,-34 22-1,-72 122 1,-97 82 0,34 103-1</inkml:trace>
  <inkml:trace contextRef="#ctx0" brushRef="#br0" timeOffset="1.07249E6">19054 2744 0,'-17'-17'16,"17"17"0,-17 0-1,33-18 1,-16 18 0,18 0-1,15 0 1,1 0-1,15 0 1,19-17 0,15 17-1,18-18 1,16 1 0,0 0 15,0-2-16,34 3 1,-18-1 0,34-19-1,-1 20 1,18-3 0,-18-15-1,34 17 1,-17 0-1,1-1 1,15 0 0,-32 19-1,32-18 1,-31 17 0,31-16 15,-16 16-16,0-19 1,-17 21 0,16-20-1,-15 18 1,17 1 0,-35-19-1,33 18 1,-50-16-1,1 16 1,-16 0 0,-36-18-1,3 18 1,-1 0 0,-35-17-1,-31 17 16,0 0-15</inkml:trace>
  <inkml:trace contextRef="#ctx0" brushRef="#br0" timeOffset="1.07363E6">21276 2887 0,'1'18'15,"-1"-1"1,-15 37 0,17-2-1,-16 2 1,17 16 0,-15 19-1,-1 17 1,-16 19 15,18 1-15,0 16-1,-1 4 1,-15 15 0,-1-16-1,17 18 1,-16 19-1,17-18 1,1 21 0,-2-1-1,1-16 1,0 16 0,-18-16-1,16 1 1,2 0-1,-1-19 17,-1 21-17,1-19 1,-2 0 0,-17-18-1,17-19 1,-1-39-1,-2-37 1,34-20 0</inkml:trace>
  <inkml:trace contextRef="#ctx0" brushRef="#br0" timeOffset="1.07452E6">19843 1530 0,'-33'-15'15,"33"30"1,-14 37 0,16 51 15,-16 18-15,19 16-1,-1 2 1,-2-35-1,16-34 1,16-53 0,-2-52-1,34-51 1,-4-71 0,16 3-1,1-2 1,-1 37-1,-14 34 1,-15 67 0</inkml:trace>
  <inkml:trace contextRef="#ctx0" brushRef="#br0" timeOffset="1.07474E6">20286 1875 0,'0'0'16,"34"17"0,47-34-1,19 0 1,15 1-1,-16-20 1</inkml:trace>
  <inkml:trace contextRef="#ctx0" brushRef="#br0" timeOffset="1.0751E6">20958 1653 0,'31'-52'15,"50"18"1,34 1 0,15-2-1,-14 19 17,-18-1-17,1 17 1,-34-17-1</inkml:trace>
  <inkml:trace contextRef="#ctx0" brushRef="#br0" timeOffset="1.07537E6">21351 1568 0,'-47'33'15,"17"36"1,17 34 15,18-17-15,-18 18-16,33-18 15</inkml:trace>
  <inkml:trace contextRef="#ctx0" brushRef="#br0" timeOffset="1.07568E6">21619 1620 0,'-18'-17'16,"4"68"0,-15 35-1,19 34 1,14-17-1,-1-33 1,17-18 15,-20-36-15,16-32 0</inkml:trace>
  <inkml:trace contextRef="#ctx0" brushRef="#br0" timeOffset="1.0761E6">21556 1688 0,'-19'-34'15,"17"-19"1,18 37 0,49-19-1,32 2 1,-15-1-1,16 34 1,-15 0 0,-48 34 15,-33 0-15,-81 51-1,-31 19 1,-19 0-1,35-2 1,47-51 0,65 2-1,50-53 1,46-35 0,1 17-1,16-15 1,-64 33-1</inkml:trace>
  <inkml:trace contextRef="#ctx0" brushRef="#br0" timeOffset="1.07656E6">22132 1620 0,'-1'-17'15,"49"0"1,35 17 0,32-16-1,-16 16 1,-15 16-1,-49 19 1,-65 16 0,-82 17 15,-48 36-15,16-2-1,65-32 1,64-36-1,81-34 1,82-34 0,31-36-1,0 2 1,-66 34 0</inkml:trace>
  <inkml:trace contextRef="#ctx0" brushRef="#br0" timeOffset="1.07677E6">22304 1449 0,'15'-34'15,"82"0"1,52 34 0,-17 18-1</inkml:trace>
  <inkml:trace contextRef="#ctx0" brushRef="#br0" timeOffset="1.07699E6">22892 1621 0,'-46'52'16,"18"33"15,1 18-15,31-32-1,0-4 1</inkml:trace>
  <inkml:trace contextRef="#ctx0" brushRef="#br0" timeOffset="1.07751E6">22728 1638 0,'-3'-51'16,"-17"0"-1,51 16 1,66 2 15,1-1-15,0 16-1,-32 37 1,-63 14 0,-65 35-1,-33 1 1,15-18 0,82-17-1,31-34 1,67 0-1,-3-34 1,-30 51 0,-66 0-1,-46 52 1,-65 18 0,-2-1 15,50-19-16,49-14 1,31-37 0</inkml:trace>
  <inkml:trace contextRef="#ctx0" brushRef="#br0" timeOffset="1.07781E6">23252 1553 0,'-34'-16'16,"3"49"-1,-15 35 1,67 1 0,0-17 15,61-52-16,47-50 1,32-20 0,14-31-1,-50 15 1,-61 53 0</inkml:trace>
  <inkml:trace contextRef="#ctx0" brushRef="#br0" timeOffset="1.07796E6">23584 1589 0,'-48'16'16,"-13"70"-1,34 17 1,-13 16 0,15 20-1</inkml:trace>
  <inkml:trace contextRef="#ctx0" brushRef="#br1" timeOffset="1.24541E6">21349 4210 0,'1'17'16,"0"20"-1,-13 54 1,-1 37-1,20 18 1,-2-35 0,-18-1-1,33-38 1</inkml:trace>
  <inkml:trace contextRef="#ctx0" brushRef="#br1" timeOffset="1.24604E6">21013 4337 0,'-18'-35'16,"34"15"-1,34-16 1,16-18 0,19 35-1,15-17 1,19 18 15,-18 18-15,-31 37-1,-67 17 1,-33 19 0,-52 17-1,18 2 1,66-38-1,32-54 1,35 18 0,17-18-1,-34 19 1,-49 35 0,-33 57-1,-51-19 1,-35 17-1,1 2 17,15-37-17,33-18 1</inkml:trace>
  <inkml:trace contextRef="#ctx0" brushRef="#br1" timeOffset="1.24657E6">21693 4647 0,'-1'-18'15,"19"18"1,17 36-1,20 39 17,-49 52-17,-65 76 1,-15 37 0,-37-16-1</inkml:trace>
  <inkml:trace contextRef="#ctx0" brushRef="#br1" timeOffset="1.24755E6">22362 4373 0,'-20'-55'15,"19"39"1,18-3 0,15-17-1,16-19 17,35 19-17,50-19 1,-32 37-1,-31 55 1,-67 17 0,-81 55-1,-34 36 1,-49 19 0,31-36-1,83-37 1,67-53-1,49-20 1,50-36 0,50-20-1,-33 21 17</inkml:trace>
  <inkml:trace contextRef="#ctx0" brushRef="#br1" timeOffset="1.24807E6">23371 4156 0,'-22'-73'16,"0"2"0,-14 34-1,-32 37 1,-13 54 15,-33 19-15,50-1-1,35 1 1,48-18 0,33-55-1,66-19 1,-1-17 0,15-19-1,-48 37 1,-81 54-1,-49 56 1,-63 52 0,0 39-1,50-37 1,48-54 15</inkml:trace>
  <inkml:trace contextRef="#ctx0" brushRef="#br1" timeOffset="1.2486E6">23695 4428 0,'-19'-36'16,"-14"55"15,-16 16-16,5 75 1,2 35 0,53 3-1,29-56 1,43-129 0,13-56-1,-1-17 1,-22-54-1,-13 38 1,-66 33 0,-49 39-1,-61 108 1,5 56 0,33-1 15,67-17-16</inkml:trace>
  <inkml:trace contextRef="#ctx0" brushRef="#br1" timeOffset="1.24897E6">23974 4519 0,'-34'0'16,"22"73"0,-17 0-1,35 18 1,17-17 0,28-74-1,30-55 16,-3-55-15,-19-18 0,-17 19-1,-65 19 1,-46 70 0,-29 75-1,20 55 1,54 17-1</inkml:trace>
  <inkml:trace contextRef="#ctx0" brushRef="#br1" timeOffset="1.2493E6">24215 4556 0,'-33'18'31,"4"55"-15,37 20-1,15-3 1,28-90 0,31-55-1,12-55 1,15-18-1,-81 37 1,-84 37 0,-93 108-1,-61 92 1,151-18 0</inkml:trace>
  <inkml:trace contextRef="#ctx0" brushRef="#br1" timeOffset="1.25879E6">1327 13717 0,'3'-22'16,"-21"22"0,18 0-1,-8 44 1,1 0 0,16 23-1,-26 46 16,2-23-15,21-2 0,-14-43-1,8-45 1</inkml:trace>
  <inkml:trace contextRef="#ctx0" brushRef="#br1" timeOffset="1.25954E6">1092 13741 0,'27'-45'16,"-24"22"-1,17 23 1,26-43-1,-20-2 1,42-23 0,-3 24-1,-20-2 1,15 24 0,-25 44-1,-30 67 1,-38 1-1,-4 21 17,30-68-17,27-43 1,2-21 0,5-24-1,33 23 1,-16-1-1,12 23 1,-40 22 0,-42 22-1,-1 1 1,-20 23 0,-3-2-1,-38 2 1,2-1-1,17 1 17,24-24-17,-25 25 1</inkml:trace>
  <inkml:trace contextRef="#ctx0" brushRef="#br1" timeOffset="1.25981E6">1658 13805 0,'24'-23'15,"4"90"1,-31 67 15,-12 90-15,-12-44 0</inkml:trace>
  <inkml:trace contextRef="#ctx0" brushRef="#br1" timeOffset="1.26085E6">2453 13490 0,'28'-67'16,"-25"44"-1,21-19 1,41-3 0,-20 0 15,18 0-15,-8 67-1,-66 45 1,-21 21-1,-43 45 1,-3 1 0,24-22-1,3-24 1,24-42 0,24-25-1,3-21 1,0 0-1,38 0 1,-18 0 0,22-22-1,16 22 17,-17-22-17,23-23 1,-3 21-1</inkml:trace>
  <inkml:trace contextRef="#ctx0" brushRef="#br1" timeOffset="1.26142E6">3049 13178 0,'7'-44'31,"-45"44"-15,-19 0-1,34 23 1,-24 43 0,-4 22-1,44-43 1,17 21 0,6-45-1,0 2 1,3-23-1,38-1 1,-13-42 0,4-24-1,-3 22 17,-4 22-17,-22 23 1,-31 89-1,-25 44 1,17 0 0,-18 1-1,33-89 1</inkml:trace>
  <inkml:trace contextRef="#ctx0" brushRef="#br1" timeOffset="1.26193E6">3308 13375 0,'25'-43'15,"-44"43"1,-6 43 0,-3 24-1,11 43 1,21 1-1,26-45 1,8-66 0,0 0-1,-6-88 1,-20-1 0,21-22 15,-20 23-16,-24 22 1,-41 44 0,4 89-1,-3 21 1,17 23 0</inkml:trace>
  <inkml:trace contextRef="#ctx0" brushRef="#br1" timeOffset="1.26231E6">3401 13530 0,'38'0'15,"-28"67"16,5-46-15,25-21 0,0-23-1,-15-21 1,22-23 0,-34-21-1,-5 22 1,-39 21-1,14 23 1,-43 46 0,10 63-1,22-20 1,19-1 0</inkml:trace>
  <inkml:trace contextRef="#ctx0" brushRef="#br1" timeOffset="1.26264E6">3667 13528 0,'15'45'15,"17"-1"1,5-44-1,-11-44 1,4-46 0,-15-21-1,-13-42 1,9 65 0,-44 43-1,-10 90 1,-15 109 15,16 23-15</inkml:trace>
  <inkml:trace contextRef="#ctx0" brushRef="#br1" timeOffset="1.70219E6">15581 6578 0,'-18'-19'31,"18"-1"-15,-17 40-1,-18-20 1,-18 0 0,-1 38-1,-17 19 1,0-19-1,16 40 1,35-2 0,2 2-1,15 0 1,19-2 0,18-18-1,19-20 1,16 1 15,2-19-15,0-1-1,16 0 1,-34 1 0</inkml:trace>
  <inkml:trace contextRef="#ctx0" brushRef="#br1" timeOffset="1.70259E6">15874 6884 0,'0'20'15,"17"18"1,0 21 0,-1 36-1,-36 41 1,-18 59 0,-55 58-1,-18 2 1</inkml:trace>
  <inkml:trace contextRef="#ctx0" brushRef="#br1" timeOffset="1.72546E6">16364 5612 0,'0'-19'16,"0"19"15,36 0-15,-2 19-1,17-19 1,2 0 0,16 0-1,2-19 1,-20 19 0,-33 19-1,-37 37 1,-51 38-1,-18 37 1,34 1 0,18 1-1,19-39 1,33-36 15</inkml:trace>
  <inkml:trace contextRef="#ctx0" brushRef="#br1" timeOffset="1.72565E6">16288 6214 0,'0'0'16,"53"-18"-1,33 18 1,-15 0 0</inkml:trace>
  <inkml:trace contextRef="#ctx0" brushRef="#br1" timeOffset="1.72621E6">16919 5836 0,'0'-38'16,"36"20"0,33-20 15,18 19-16,-1 19 1,-15 19 0,-71 19-1,-53 37 1,-34 20 0,-18-1-1,34 1 1,36-20-1,53-56 1,34 0 0,35-19-1,19-19 1,-19 0 15</inkml:trace>
  <inkml:trace contextRef="#ctx0" brushRef="#br1" timeOffset="1.72668E6">17597 5761 0,'0'-19'16,"-16"38"-1,-19 18 16,-17 39-15,17 0 0,17-20-1,36-18 1,17-19 0,17-38-1,0 0 1,-16 38-1,-36 18 1,-18 2 0,-16 36-1,16-18 1</inkml:trace>
  <inkml:trace contextRef="#ctx0" brushRef="#br1" timeOffset="1.72704E6">17842 6024 0,'-51'20'16,"33"56"-1,18-19 1,53-1 0,0-76-1,33-37 1,1-18 0,-35-1-1,-52 0 1,-53 76 15,-69 19-15,18 77-1</inkml:trace>
  <inkml:trace contextRef="#ctx0" brushRef="#br1" timeOffset="1.72793E6">16541 7174 0,'1'-40'16,"-18"21"-1,-1 19 1,-36 19 0,2 21 15,-56 76-15,18 0-1,17 41 1,53 0-1,54-60 1,19-38 0,18-59-1,18-19 17,-17-61-17,18 2 1,-53 0-1,-73 40 1,-70 56 0,-19 61-1,16 39 1,91-59 0</inkml:trace>
  <inkml:trace contextRef="#ctx0" brushRef="#br1" timeOffset="1.72951E6">17213 7230 0,'-18'-20'15,"1"20"1,-37 0 0,1 59-1,-36 0 1,18 57 0,0 2-1,87-2 1,19-36-1,37-61 17,-1-40-17,0-37 1,-17-21 0,-36 21-1,-71 19 1,-18 78-1,-36 40 1,35 18 0</inkml:trace>
  <inkml:trace contextRef="#ctx0" brushRef="#br1" timeOffset="1.73001E6">17390 7288 0,'-18'-19'16,"18"0"-1,18 19 1,17-20 0,35 40-1,1-20 1,-18 19-1,-70 39 1,-54 19 15,-53 41-15,18-1 0,52-19-1,54-59 1,54-19-1,35-40 1,0-19 0</inkml:trace>
  <inkml:trace contextRef="#ctx0" brushRef="#br1" timeOffset="1.73034E6">17620 7600 0,'-17'38'31,"52"2"-15,18-2-1,36-18 1,-18-78-1,16-21 1,-34-19 0,-18 1-1,-106 58 1,-52 59 0,-36 96-1,70-17 1</inkml:trace>
  <inkml:trace contextRef="#ctx0" brushRef="#br1" timeOffset="1.73376E6">1134 10132 0,'-17'-22'16,"17"22"-1,-18 0 1,3-21 0,-2 21-1,-21 0 1,19 0-1,-65 64 17,2-23-17,17 22 1,-8 41 0,21-21-1,-21 23 1,58-23-1,5-20 1,22-22 0,36 1-1,5-21 1,22-21 0,0 0-1,20-21 1,-2 21-1,-14-21 1</inkml:trace>
  <inkml:trace contextRef="#ctx0" brushRef="#br1" timeOffset="1.73418E6">1260 10484 0,'44'-41'16,"-21"18"0,-28 46-1,0 18 1,-10 43-1,-23 42 1,-4 20 0,-20 2-1,1 0 1,21-21 0</inkml:trace>
  <inkml:trace contextRef="#ctx0" brushRef="#br1" timeOffset="1.73552E6">2558 9387 0,'-12'-41'16,"-6"42"-1,18-1 1,0 0 0,0 0-1,37-1 1,-2 1 15,21 0-15,3-21-1,1-19 1,-2 19 0,-21 21-1,-41 21 1,-4 40 0,-29 60-1,-36 2 1,33 21-1,10-61 1,23-42 0,-36 1-1</inkml:trace>
  <inkml:trace contextRef="#ctx0" brushRef="#br1" timeOffset="1.73574E6">2591 9652 0,'4'-20'16,"37"0"0,-6 20-1,60-22 1,0 2-1,-40 20 1</inkml:trace>
  <inkml:trace contextRef="#ctx0" brushRef="#br1" timeOffset="1.73635E6">3269 9283 0,'7'-40'16,"-1"-1"0,-4 20-1,56 1 16,-1 0-15,2-1 0,-1 0-1,-65 63 1,-1 18 0,-62 42-1,2 0 1,15 1-1,5-21 1,18-1 0,64-60-1,-1 0 1,29-63 0,-4 22-1,-40 20 16</inkml:trace>
  <inkml:trace contextRef="#ctx0" brushRef="#br1" timeOffset="1.73681E6">3726 9160 0,'42'-41'16,"-56"21"-1,10 40 1,-22 42 0,-26 40-1,26-42 1,17 1 15,6-40-15,58-22-1,-18 1 1,23-40 0,-17-1-1,-4 21 1,-21 20-1,-24 40 1,-20 21 0,-4 21-1,39-21 1,22-19 0</inkml:trace>
  <inkml:trace contextRef="#ctx0" brushRef="#br1" timeOffset="1.73718E6">4179 9322 0,'3'-21'16,"-19"1"-1,2-1 1,-29 62-1,16 21 1,19-1 0,18 1-1,24-43 1,2-19 0,25-41-1,-32-41 1,37 1-1,-52-21 17,-28 61-17,-62 62 1,-23 40 0</inkml:trace>
  <inkml:trace contextRef="#ctx0" brushRef="#br1" timeOffset="1.74102E6">2643 10168 0,'3'-20'15,"-3"20"1,20 0 0,-40 0-1,20 0 1,-21 20 0,-16-20-1,-7 42 1,-19 21 15,-10 41-15,1 0-1,39 0 1,35 1 0,28-63-1,41-22 1,4-20-1,-13-42 1,3-21 0,-18 1-1,-42 19 1,-12-19 0,-68 62-1,20 1 1,-33 82-1,42-19 17,0-2-17</inkml:trace>
  <inkml:trace contextRef="#ctx0" brushRef="#br1" timeOffset="1.74176E6">3336 10104 0,'25'-42'16,"-82"42"-1,15 42 1,-1-1-1,13 42 1,2-19 0,-2 18 15,36 2-15,6-42-1,35 20 1,13-84-1,-2 1 1,-16-20 0,7-43-1,-40 22 1,-39 20 0,-27 42-1,-1 21 1,-10 62-1,61-19 17</inkml:trace>
  <inkml:trace contextRef="#ctx0" brushRef="#br1" timeOffset="1.74221E6">3564 10062 0,'0'0'15,"22"-42"1,19 22-1,-2-2 1,-1 22 0,-1 0 15,-19 0-15,-63 63-1,-3 20 1,-42 21-1,18 21 1,17-1 0,47-61-1,25-63 1,39 0 0,27-63-1,-4 22 1</inkml:trace>
  <inkml:trace contextRef="#ctx0" brushRef="#br1" timeOffset="1.74257E6">3928 10227 0,'-7'42'16,"2"-2"0,43-40-1,17 0 1,3-21 0,-13-41-1,3-21 1,-37 1-1,-18-1 1,-40 21 0,-45 62-1,-14 104 1,51 20 15</inkml:trace>
  <inkml:trace contextRef="#ctx0" brushRef="#br1" timeOffset="1.81455E6">4592 13303 0,'0'0'16,"3"-22"0,-3 22-1,5-44 1,0 22 0,20-45-1,-15 3 1,35-3 15,-36 1-31,37 0 16,-25 45 15,0-1-15,-3 43-1,-22 1 1,-2 44-1,-12 65 1,1 1 0,4-21-1,23-45 1</inkml:trace>
  <inkml:trace contextRef="#ctx0" brushRef="#br1" timeOffset="1.81508E6">4930 12885 0,'-4'22'16,"-1"21"-1,-21 23 1,-4 22-1,15 22 1,5-22 0,26-65-1,3-23 1,6-45 15,1-21-15,17 21-1,-21 24 1,-2 21 0,-6 43-1,-24 45 1,-3 0 0,8-43-1</inkml:trace>
  <inkml:trace contextRef="#ctx0" brushRef="#br1" timeOffset="1.8153E6">5190 13081 0,'0'0'15,"-10"88"1,-29 66 0,18 23-1,-12-66 1</inkml:trace>
  <inkml:trace contextRef="#ctx0" brushRef="#br1" timeOffset="1.81666E6">5861 13011 0,'2'-22'16,"-2"22"-1,-17 1 1,17-1 0,19-22-1,-15 1 1,-2-1-1,38-1 1,-15-20 0,36-2-1,-19 1 1,18 22 0,-25 44-1,-40 22 16,-48 87-15,-17 1 0,0-21-1,6-45 1,61-45 0,3-21-1,19 0 1,41-21-1,-7 63 1,21-42 0,0 22-1</inkml:trace>
  <inkml:trace contextRef="#ctx0" brushRef="#br1" timeOffset="1.81736E6">6552 12746 0,'-35'-21'15,"17"21"1,0-22 0,-17 0-1,-5 44 1,0 0-1,-22 22 1,34 44 0,-1-1-1,38 1 1,29-88 0,-19 0-1,26-67 1,21 2-1,-23-1 17,16 44-17,-38 22 1,-11 64 0,-25 69-1,-20 20 1,4-42-1</inkml:trace>
  <inkml:trace contextRef="#ctx0" brushRef="#br1" timeOffset="1.81798E6">6939 12832 0,'0'0'15,"-24"66"1,-4 20-1,22-41 1,37 20 15,6-42-15,1-23 0,1-24-1,-13-40 1,18-2-1,-33-23 1,-21-20 0,-21 45-1,-23 42 1,-6 67 0,12 41-1,39 2 1,23-44-1</inkml:trace>
  <inkml:trace contextRef="#ctx0" brushRef="#br1" timeOffset="1.81834E6">7110 12831 0,'19'0'16,"-26"66"-1,36 21 1,0 1 0,23-22-1,-14-89 1,24-22 0,-37-19-1,-14-46 1,1 1-1,-24 21 1,-41 67 0,8 86-1,0 23 17,30 43-17,25-43 1</inkml:trace>
  <inkml:trace contextRef="#ctx0" brushRef="#br1" timeOffset="1.81864E6">7544 12829 0,'-6'66'16,"38"-1"-1,19-21 1,-10-66 0,-18-22-1,-12-65 17,-20 0-17,-1 22 1,-66 88-1,-10 108 1,35 21 0</inkml:trace>
  <inkml:trace contextRef="#ctx0" brushRef="#br1" timeOffset="1.82453E6">1618 17427 0,'45'-48'16,"-61"24"-1,21 1 1,-2-1 0,7-49-1,-3 26 1,20-1-1,-24 25 1,20-1 0,-23 24-1,12 47 1,3 1 0,-30 47-1,21 1 1,-4 23-1,8-47 17,2-25-17</inkml:trace>
  <inkml:trace contextRef="#ctx0" brushRef="#br1" timeOffset="1.82512E6">1883 17091 0,'4'-24'16,"-8"48"-1,-2 25 1,-1-1 0,-8 47-1,25-24 1,-23 24 0,26-47-1,-18-24 1,25-24-1,-13-48 1,16 24 15,21-1-15,-25 25 0,11 73-1,-28 45 1,21 3-1,-33-50 17</inkml:trace>
  <inkml:trace contextRef="#ctx0" brushRef="#br1" timeOffset="1.82534E6">2157 17399 0,'16'24'16,"-14"96"0,1-1-1,-36-23 1</inkml:trace>
  <inkml:trace contextRef="#ctx0" brushRef="#br1" timeOffset="1.82606E6">2483 17326 0,'5'-23'31,"20"-26"-15,-20 25-1,37 0 1,-19 0-1,-3 24 1,-3 24 15,-1 0-31,-34 95 16,-24 48 0,4-47-1,8-48 1,27-49-1,6-46 1,2-1 0,40-24-1,-24 48 17</inkml:trace>
  <inkml:trace contextRef="#ctx0" brushRef="#br1" timeOffset="1.82666E6">2958 17180 0,'-35'-23'16,"1"-25"15,18 24-15,-4 24-1,-23 24 1,16 24 0,-3 23-1,18 25 1,21-24 0,5-25-1,25-47 1,4-24-1,-16-25 1,19 2 0,-21 23-1,19-24 1,-23 48 15,-32 72-15,1-2-1,17 27 1,-16-26 0,23-23-1</inkml:trace>
  <inkml:trace contextRef="#ctx0" brushRef="#br1" timeOffset="1.82719E6">3129 17393 0,'44'-48'16,"-44"48"-1,13 48 1,14 47 0,-21 25-1,39-26 1,-28-70 15,6-48-31,4-23 16,-37-25-1,22-24 17,-23 25-32,1-2 31,-26 50-16,16 23 1,-5 48 0,10 48-1,26-25 1,0 2 0</inkml:trace>
  <inkml:trace contextRef="#ctx0" brushRef="#br1" timeOffset="1.82753E6">3431 17487 0,'15'47'16,"15"24"-1,-13-47 16,22-24-15,-32-47 0,1-26-1,-1 25 1,-15-47 0,-22 24-1,18 24 1,-9 47-1,-1 24 1,22 119 0,-15-24-1</inkml:trace>
  <inkml:trace contextRef="#ctx0" brushRef="#br1" timeOffset="1.82786E6">3654 17461 0,'42'-23'16,"-29"70"0,27-49-1,-17-21 1,-20-1-1,-17-24 1,-18 1 0,22-24-1,-50 71 1,17 24 0,-9 72-1,39-1 1</inkml:trace>
  <inkml:trace contextRef="#ctx0" brushRef="#br1" timeOffset="1.84433E6">4449 17098 0,'4'-22'16,"-4"22"0,0 0-1,0 0 1,4-25-1,-1 3 1,4-51 0,23 2-1,-2 0 17,-20 1-17,34 46 1,-25 47-1,16 24 1,-43 48 0,32 47-1,-17-24 1,23-23 0,-34-48-1</inkml:trace>
  <inkml:trace contextRef="#ctx0" brushRef="#br1" timeOffset="1.84489E6">4757 16837 0,'0'0'15,"-5"48"1,33 46 0,-18 1 15,23-49-16,-16-22 1,26-49 0,-22 1-1,1 0 1,-22 24 0,-1 24-1,-26 25 1,-16-2-1,0-23 1,21 0 0</inkml:trace>
  <inkml:trace contextRef="#ctx0" brushRef="#br1" timeOffset="1.84514E6">4718 16837 0,'20'0'16,"17"24"-1,1-24 1,27-49-1,3-22 1,-6 47 0</inkml:trace>
  <inkml:trace contextRef="#ctx0" brushRef="#br1" timeOffset="1.8453E6">5194 16976 0,'-6'47'16,"11"96"-1,14 23 1</inkml:trace>
  <inkml:trace contextRef="#ctx0" brushRef="#br1" timeOffset="1.84624E6">5492 16950 0,'0'0'31,"6"-48"-15,18 2-1,-13-49 1,20 2 0,-19-26-1,16 49 1,13 46-1,-21 24 1,-5 47 0,-8 71-1,-8 69 1,-1 2 0,22-23-1,9-72 1</inkml:trace>
  <inkml:trace contextRef="#ctx0" brushRef="#br1" timeOffset="1.84686E6">6073 16664 0,'-11'-70'15,"3"-24"1,-5 23-1,-4 47 1,-3 24 15,-22 24-15,-2 25 0,-6 43-1,-2 27 1,22-25-1,22-23 1,8-71 0,20 0-1,5-48 1,23-23 0,-23 1-1,43-1 1,-24 24-1,-4 46 1,-24 24 0,-7 72 15,-23 45-15,16 26-1,-20 0 1,29-72-1</inkml:trace>
  <inkml:trace contextRef="#ctx0" brushRef="#br1" timeOffset="1.84741E6">6328 16662 0,'6'-47'16,"-1"0"-1,20 0 1,-20 0 0,37 23-1,-21 1 1,-2 23 0,-24 46-1,-27 72 1,-21 22-1,-24 26 1,24-24 0,1-22 15,46-73-15,3-23-1,26-48 1,2-23-1,16 23 1,2-1 0,-22 2-1</inkml:trace>
  <inkml:trace contextRef="#ctx0" brushRef="#br1" timeOffset="1.84791E6">6569 16613 0,'-42'24'15,"18"23"1,33 48 0,0 22-1,37 0 1,4-21 0,7-74-1,4-46 1,-15-47-1,-35-24 1,-23 1 0,7-47-1,-21 24 1,-27 46 15,14 71-15,-4 48-1,-9 70 1,40 0 0,19 0-1</inkml:trace>
  <inkml:trace contextRef="#ctx0" brushRef="#br1" timeOffset="1.84827E6">6795 16705 0,'19'0'15,"9"118"1,17 24 15,25-47-15,-14-72-1,5-48 1,-34-46 0,-18-24-1,-34-46 1,1-23 0,-20 24-1,-9 93 1,-14 118-1,27 139 1,23-44 0</inkml:trace>
  <inkml:trace contextRef="#ctx0" brushRef="#br1" timeOffset="1.85183E6">24107 11015 0,'-41'-41'15,"41"41"1,0-21-1,35-21 1,-5-40 0,19-2-1,16-20 17,2 20-17,-33 44 1,1 18-1,-32 64 1,-31 82 0,-52 42-1,4 44 1,49-64 0,49-104-1</inkml:trace>
  <inkml:trace contextRef="#ctx0" brushRef="#br1" timeOffset="1.85216E6">24524 10723 0,'-19'-21'16,"3"62"-1,4 43 1,-2-22 0,55 0-1,-3-19 1,3-2 0,-23-41-1,-36 0 1,1 20-1,-72 2 1,2 42 0,15-43-1</inkml:trace>
  <inkml:trace contextRef="#ctx0" brushRef="#br1" timeOffset="1.85235E6">24451 10723 0,'35'-21'16,"18"1"-1,20 19 1</inkml:trace>
  <inkml:trace contextRef="#ctx0" brushRef="#br1" timeOffset="1.85249E6">24822 10826 0,'5'62'16,"-50"63"15,-33 64-31,18-21 31</inkml:trace>
  <inkml:trace contextRef="#ctx0" brushRef="#br1" timeOffset="1.85314E6">25342 10720 0,'0'0'16,"-17"21"-1,35-21 1,-2-21 0,53-41-1,-4-21 16,1-1-15,18 2 0,-19-1-1,-31 63 1,-33 40 0,-46 83-1,-31 63 1,-2 0-1,20 1 1,68-42 0</inkml:trace>
  <inkml:trace contextRef="#ctx0" brushRef="#br1" timeOffset="1.85365E6">26096 10429 0,'-41'-64'15,"2"46"1,2-4-1,-34 44 1,19-2 0,-16 42-1,5 42 1,50-42 0,35-22-1,30-60 1,18-22-1,31-40 17,-15 20-17,-18 20 1,-49 63 0,-45 82-1,-35 21 1,-1 1-1,18 0 1,51-42 0</inkml:trace>
  <inkml:trace contextRef="#ctx0" brushRef="#br1" timeOffset="1.85415E6">26243 10448 0,'15'-41'15,"14"-41"1,19 20 0,18-1-1,7 63 1,-71 21 0,-15 41-1,-69 20 1,2 43-1,-3-22 17,40 0-17,9-60 1,56-23 0,-5-20-1,36-22 1,17 2-1,3 20 1,-17 20 0</inkml:trace>
  <inkml:trace contextRef="#ctx0" brushRef="#br1" timeOffset="1.85458E6">26715 10467 0,'-40'-40'16,"4"40"0,20 20-1,-15 42 1,3 21-1,36 0 1,16-21 0,12-63-1,34-19 1,-6-64 0,-16 2-1,-20-1 1,-36 1-1,-14 41 1,-49 62 15,5 41-15,2 20 0,52-20-1</inkml:trace>
  <inkml:trace contextRef="#ctx0" brushRef="#br1" timeOffset="1.85488E6">26948 10632 0,'-17'22'15,"35"-24"1,40 23-1,-6-42 1,13-61 0,14-22 15,-21-41-15,-52 22-1,-46 82 1,-118 83-1,-6 122 1</inkml:trace>
  <inkml:trace contextRef="#ctx0" brushRef="#br1" timeOffset="1.8736E6">27703 14164 0,'0'0'16,"16"-22"-1,-1-22 1,18-1 15,14-43-15,16-23 0,0 0-1,-13 45 1,2 22-1,-17 22 1,-32 66 0,-30 44-1,-49 89 1,3 22 0,-2-20-1,67-68 1</inkml:trace>
  <inkml:trace contextRef="#ctx0" brushRef="#br1" timeOffset="1.87535E6">28370 13741 0,'-25'-43'16,"25"43"-1,0 0 1,0 0 15,-1-23-15,1 23-1,1 23 1,-18-23 0,-2 0-1,-16 22 1,-17 23 0,-48 66-1,2 21 1,39 24-1,33-45 1,34-23 0,35-43-1,14-46 1,13-43 0,18-23 15,-21-1-16,-55 2 1,-17 21 0,-32 45-1,-52 45 1,-12 67 0,34-23-1,56-21 1</inkml:trace>
  <inkml:trace contextRef="#ctx0" brushRef="#br1" timeOffset="1.87555E6">28450 14139 0,'-23'-44'15,"-9"111"1,-23 110 0,7 69-1,-2 0 1</inkml:trace>
  <inkml:trace contextRef="#ctx0" brushRef="#br1" timeOffset="1.8773E6">29527 13429 0,'-33'44'16,"-12"44"-1,-35 21 1,19 2-1,51-23 1,49-88 0,45-67-1,-1-22 1,-16 23 0,-12 66-1,-50 45 1,-43 86-1,-34 47 1,42 44 15,-6-45-15</inkml:trace>
  <inkml:trace contextRef="#ctx0" brushRef="#br1" timeOffset="1.87787E6">30114 13668 0,'-9'-67'16,"-2"-20"15,4 21-15,-35 23 0,3 43-1,-15 0 1,-14 66-1,-30 44 1,38 0 0,48-45-1,49-65 1,36-22 0,-3-21-1,20 20 1,-38 0-1,-31 46 1,-9 64 0,-52 45 15,-32 45-15,3 24-1,27-90 1,72-22-1</inkml:trace>
  <inkml:trace contextRef="#ctx0" brushRef="#br1" timeOffset="1.87833E6">30352 13776 0,'-57'0'15,"-3"111"17,2 22-17,18-1 1,50-43-1,19-24 1,48-42 0,-26-67-1,34-23 1,-43-44 0,12-45-1,-14 24 1,-36 23-1,-29 64 1,-64 68 0,-25 110-1,24 43 1,68-43 15</inkml:trace>
  <inkml:trace contextRef="#ctx0" brushRef="#br1" timeOffset="1.889E6">11560 9936 0,'-37'0'15,"20"0"1,35-20 0,37 20-1,2-21 1,34 21-1,19-21 1,20-1 0,18-39-1,18 40 1,17 0 0,17 20-1,38-20 16,18 0-15,19-20 0,-2 20-1,20-21 1,-2 1 0,0 20-1,1-21 1,16 21-1,-35 0 1,-1-20 0,-18 20-1,-18-21 1,-19 22 0,-37-1-1,-53 1 16,-37-1-15</inkml:trace>
  <inkml:trace contextRef="#ctx0" brushRef="#br1" timeOffset="1.88956E6">13716 9869 0,'-20'62'15,"-2"40"1,16 42 0,0 21-1,-2 43 1,19 0 0,-20 22-1,-20 22 1,21-19-1,-19 0 17,0-19-17,2-43 1,22-85 0</inkml:trace>
  <inkml:trace contextRef="#ctx0" brushRef="#br1" timeOffset="1.89037E6">12617 8877 0,'-69'-81'16,"37"1"-1,-2 40 1,-2 40 0,16 20-1,-2 80 1,16 21 0,-21 41-1,18-1 1,3-39-1,2-40 1,3-62 15,3-61-15,20-20 0,3-80-1,0-1 1,1-20-1,0 22 1,-3 39 0,-2 41-1,15 60 1,-21 60 0,-3 60-1,17 41 1,-2 0-1,23-60 1,19-40 0,-15-41 15,2-40-15,-1-1-1,-15-59 1,19-42-1,-18 22 1</inkml:trace>
  <inkml:trace contextRef="#ctx0" brushRef="#br1" timeOffset="1.89059E6">13240 9077 0,'17'0'16,"2"-21"0,55-19 15,0 19-15,34 1-1,-17 0 1</inkml:trace>
  <inkml:trace contextRef="#ctx0" brushRef="#br1" timeOffset="1.89123E6">14172 8732 0,'-37'40'15,"-1"22"17,35 58-17,-21 41 1,37-19-1,1-21 1,2-81 0,4-60-1,-18-60 1,3-63 0,0-17-1,0-2 1,0 41-1,-22 81 1,-2 61 0,-1 39-1,35 41 17,18-21-17,38-40 1,2-61-1,1-39 1,1-20 0,-2 19-1,-38 81 1,-18 41 0,-21 79-1,-19 22 1,19-21-1</inkml:trace>
  <inkml:trace contextRef="#ctx0" brushRef="#br1" timeOffset="1.89178E6">14691 8853 0,'-36'0'16,"36"0"0,36 0-1,19-22 1,17 22-1,18-19 1,-18 19 0,1-21-1,-38 41 1,-18 20 15,-36 20-15,-56 42-1,0 19 1,-54-19 0,37-22-1,36-19 1,37-61 0,38-21-1,54 1 1,19-42-1,17 42 1,-1 20 0,-54 40-1</inkml:trace>
  <inkml:trace contextRef="#ctx0" brushRef="#br1" timeOffset="1.892E6">15340 8810 0,'-17'-19'16,"17"38"-1,-3 62 1,38 19-1,-37 1 1</inkml:trace>
  <inkml:trace contextRef="#ctx0" brushRef="#br1" timeOffset="1.89239E6">15159 8851 0,'1'-20'15,"18"0"1,35 0 0,36 20-1,0-21 1,18 21-1,0-21 1,-18 21 0,-36 21-1,-37 19 1,-53 0 0,-38 60-1,-55 21 16,0 20-15,55-39 0</inkml:trace>
  <inkml:trace contextRef="#ctx0" brushRef="#br1" timeOffset="1.89273E6">15735 8890 0,'0'0'15,"0"0"1,-1 81 0,17-1-1,37-40 16,21-61-15,16-39 0,20-61-1,0 0 1,-19 1 0,-37 41-1,0 39 1,-54 19-1</inkml:trace>
  <inkml:trace contextRef="#ctx0" brushRef="#br1" timeOffset="1.8929E6">15893 9131 0,'-19'60'31,"72"21"-15,0 0-1</inkml:trace>
  <inkml:trace contextRef="#ctx0" brushRef="#br1" timeOffset="1.89979E6">11124 11060 0,'-16'-42'16,"-22"42"-1,22-21 1,-3 21 0,-19 21-1,39-42 16,0 0-15,40-41 0,41-64-1,0-1 1,-4 44 0,-38 41-1,-4 63 1,-80 83-1,-39 64 1,-4 42 0,19-21-1,61-83 1</inkml:trace>
  <inkml:trace contextRef="#ctx0" brushRef="#br1" timeOffset="1.90023E6">11578 10869 0,'4'-63'16,"-3"43"-1,-17-1 1,-4 42 0,-60 62-1,-2 65 1,-21 21 0,59-42-1,40-64 1,41-63-1,39-43 17,5-62-17,-39 20 1,-39 43 0,-61 84-1,14 63 1,1 1-1</inkml:trace>
  <inkml:trace contextRef="#ctx0" brushRef="#br1" timeOffset="1.90039E6">11500 11247 0,'61'-83'16,"36"20"0,-60 63-1,-25 104 1,-63 129-1,37 21 1</inkml:trace>
  <inkml:trace contextRef="#ctx0" brushRef="#br1" timeOffset="1.90095E6">12527 10325 0,'-18'-21'16,"-59"104"-1,-22 63 1,17 22 0,39-64-1,80-83 1,18-42 0,42-43-1,16-19 1,-19 41-1,-59 83 1,-78 84 15,-42 106-15,2-21 0,57-61-1</inkml:trace>
  <inkml:trace contextRef="#ctx0" brushRef="#br1" timeOffset="1.90142E6">13083 10613 0,'-17'-61'15,"-35"19"1,-21 22 0,0 20 15,-39 21-15,18 41-1,34 22 1,40-21-1,55-42 1,59-63 0,20-42-1,0 0 1,-36 1 0,-62 104-1,-56 62 1,-60 104-1,16 45 1,38-44 0,41-82-1</inkml:trace>
  <inkml:trace contextRef="#ctx0" brushRef="#br1" timeOffset="1.90172E6">13131 10760 0,'-20'42'15,"-40"84"1,15 42 0,59-63-1,59-85 1,5-104-1,21-85 1,1-40 0,-56 42-1,-97 104 17,-98 169-17,-42 124 1</inkml:trace>
  <inkml:trace contextRef="#ctx0" brushRef="#br1" timeOffset="2.01871E6">18970 6765 0,'0'0'16,"0"-18"-1,18-2 1,-2 2 0,1-21-1,18 0 1,16 1 0,-16 0-1,16-38 1,0 19-1,18-1 1,-1-18 0,35 0-1,-18 0 1,18-37 15,-20 18-15,36-17-1,-17 0 1,15-2 0,19 3-1,-3-38 1,-16 19 0,16 0-1,17-18 1,-19 1-1,18 1 1,15-37 0,-18 20-1,18-1 1,-2 2 15,-16 0-15,30-18-1,-14 20 1,-3-18 0,16 19-1,-16-18 1,14 2 0,-15 16-1,-1 4 1,0-3-1,0 20 1,-1-18 0,0 18-1,-19 1 17,18-16-17,-15 35 1,14-19-1,-33 2 1,17 16 0,-30 35-1,-17 0 1,-29 33 0,-32 35-1</inkml:trace>
  <inkml:trace contextRef="#ctx0" brushRef="#br1" timeOffset="2.04383E6">11893 12205 0,'38'-22'16,"41"-42"-1,-2-1 1,41-42 0,1-44 15,39-41-15,21-41-1,55-21 1,19-61-1,34 22 1,55-19 0,16-18-1,51 44 1,15 21 0,-113 102-1</inkml:trace>
  <inkml:trace contextRef="#ctx0" brushRef="#br1" timeOffset="2.08511E6">14985 13233 0,'-18'-87'16,"41"-45"-1,36-20 1,1 22 0,36 20-1,17 24 1,-19 43 0,-39 85-1,-94 88 1,-41 109-1,-38 45 1,37-19 0,58-88-1,59-135 1,41-86 15,39-44-15,-1-45-1</inkml:trace>
  <inkml:trace contextRef="#ctx0" brushRef="#br1" timeOffset="2.08542E6">15786 12512 0,'-38'0'15,"19"22"1,37 43 0,37-1-1,38-21 17,0-21-17,0-23 1,-36 1-1,-58 21 1,-37 89 0,-77 21-1,1 0 1</inkml:trace>
  <inkml:trace contextRef="#ctx0" brushRef="#br1" timeOffset="2.08563E6">15731 12448 0,'57'-65'31,"38"-64"-15,56 20-1,-40 45 1</inkml:trace>
  <inkml:trace contextRef="#ctx0" brushRef="#br1" timeOffset="2.08614E6">16516 12165 0,'-37'-21'15,"38"-44"1,56-41 0,36-22-1,20 20 1,16 23 0,-73 85-1,-56 63 1,-76 107-1,-36 67 1,17-22 0,19-43-1,76-86 1,37-86 15,57-86-15,19-22-1,-1-23 1,-18 67 0</inkml:trace>
  <inkml:trace contextRef="#ctx0" brushRef="#br1" timeOffset="2.0865E6">17112 11885 0,'-37'0'16,"19"22"-1,35 62 1,39-20 0,19-42 15,-1-65-16,18-65 1,-55-20 0,-18 1-1,-56 22 1,-37 61 0,-19 88-1,20 84 1,36-1-1,54-63 1</inkml:trace>
  <inkml:trace contextRef="#ctx0" brushRef="#br1" timeOffset="2.08678E6">17483 11501 0,'-19'43'16,"0"41"15,1 44-15,55-65-1,19-63 1,17-106 0,1-43-1,-20-21 1,-54 44-1,-55 84 1,-37 106 0,18 63-1</inkml:trace>
  <inkml:trace contextRef="#ctx0" brushRef="#br1" timeOffset="2.08799E6">18234 11035 0,'-36'0'16,"-19"64"-1,38 62 1,-1 0 0,38-41-1,35-23 1,19-83 0,-19-43-1,-20-40 1,37-24-1,-18-18 1,-55 20 15,-37 22-15,-53 83 0,0 84-1,0 42 1,55 21-1</inkml:trace>
  <inkml:trace contextRef="#ctx0" brushRef="#br1" timeOffset="2.08833E6">18454 10951 0,'-18'20'15,"19"64"1,0 22 15,36-22-15,37-43 0,-19-82-1,-1-66 1,-1-60-1,-37 41 1,-36-18 0,-54 81-1,1 63 1,0 63 0,38 41-1</inkml:trace>
  <inkml:trace contextRef="#ctx0" brushRef="#br1" timeOffset="2.08863E6">18837 10803 0,'0'-20'15,"-19"62"1,2 62-1,56-41 1,16-63 0,17-64-1,-2-82 1,-17 1 0,-55 20-1,-90 104 1,-53 105-1,20 104 1</inkml:trace>
  <inkml:trace contextRef="#ctx0" brushRef="#br1" timeOffset="2.09499E6">19447 10263 0,'-18'0'15,"18"0"17,0 0-17,0 0 1,36-20 0,17-42-1,72-62 1,-1 21-1</inkml:trace>
  <inkml:trace contextRef="#ctx0" brushRef="#br1" timeOffset="2.09547E6">19990 9484 0,'-20'-60'16,"19"20"-1,37-1 1,-2 0 0,36-19-1,19 19 1,1 41 0,-52 60-1,-89 61 1,-15 62-1,-1 21 1,54-40 15,33-62-15,18-41 0,17-61-1,0 21 1</inkml:trace>
  <inkml:trace contextRef="#ctx0" brushRef="#br1" timeOffset="2.09567E6">20005 10035 0,'-19'-41'16,"54"1"-1,18-2 1,36-19 15,1 41-15</inkml:trace>
  <inkml:trace contextRef="#ctx0" brushRef="#br1" timeOffset="2.09624E6">20453 9301 0,'-1'-40'16,"35"0"0,54-42-1,0 22 1,0 20 0,-34 40-1,-70 80 1,-69 61-1,-17 21 1,52-20 0,52-80 15,36-22-15,52-61-1,16-20 1,0-20-1</inkml:trace>
  <inkml:trace contextRef="#ctx0" brushRef="#br1" timeOffset="2.09661E6">21047 8838 0,'-19'-40'16,"20"60"-1,1 40 17,-17 40-17,1-20 1,34-20-1,17-39 1,34-21 0,0-21-1,-34 42 1,-53 38 0,-14 83-1,-1-21 1,17-20-1</inkml:trace>
  <inkml:trace contextRef="#ctx0" brushRef="#br1" timeOffset="2.09702E6">21513 8857 0,'-70'40'16,"38"60"-1,36 1 1,18-22-1,49-79 1,16-79 0,-3-62-1,-18 20 1,-52 22 15,-53 58-15,-66 82-1,20 58 1,53 2 0</inkml:trace>
  <inkml:trace contextRef="#ctx0" brushRef="#br1" timeOffset="2.0975E6">22330 8397 0,'-56'-40'16,"5"60"-1,-35 60 1,37 20 0,38 19-1,33-39 1,48-101-1,33-58 1,16-41 0,-73-20-1,-14 62 1,-88 38 0,-13 80-1,-33 60 16,36-1-15</inkml:trace>
  <inkml:trace contextRef="#ctx0" brushRef="#br1" timeOffset="2.09785E6">22525 8396 0,'-33'41'16,"19"18"-1,53 20 1,17-39 0,12-100-1,-3-40 16,1 1-15,-37-19 0,-84 78-1,-33 61 1,-32 59 0,55 17-1,69-16 1</inkml:trace>
  <inkml:trace contextRef="#ctx0" brushRef="#br1" timeOffset="2.09813E6">22931 8316 0,'-53'21'15,"4"58"16,53 0-15,17-39 0,30-80-1,32-59 1,-18-19 0,-71 38-1,-84 61 1,-29 98-1,53 19 1</inkml:trace>
  <inkml:trace contextRef="#ctx0" brushRef="#br1" timeOffset="2.09891E6">19621 11535 0,'-18'0'16,"18"0"-1,54-21 1,36-64 0,72-42-1</inkml:trace>
  <inkml:trace contextRef="#ctx0" brushRef="#br1" timeOffset="2.09977E6">20493 10590 0,'-37'-20'16,"-17"41"0,2 42 15,1 62-15,0 40-1,56-18 1,52-42-1,37-84 1,-22-64 0,-2-40-1,-18-2 1,-37-19 0,-34 62-1,-72 64 1,3 103 15,37 1-31,72-42 16</inkml:trace>
  <inkml:trace contextRef="#ctx0" brushRef="#br1" timeOffset="2.10025E6">21133 10155 0,'-56'-40'16,"-15"80"0,-18 22-1,21 63 17,37 19-17,54-19 1,35-22-1,15-103 1,17-42 0,-38-42-1,15-40 1,-70 42 0,-35 40-1,-33 84 1,3 82-1,53-20 1</inkml:trace>
  <inkml:trace contextRef="#ctx0" brushRef="#br1" timeOffset="2.10063E6">21278 10155 0,'-36'0'15,"36"0"1,18 0 0,52-62-1,0 0 1,18 1-1,-17 40 1,-50 61 0,-72 63-1,-50 62 1,35 0 0,34-61 15,70-63-16,16-41 1</inkml:trace>
  <inkml:trace contextRef="#ctx0" brushRef="#br1" timeOffset="2.10099E6">21693 10112 0,'-34'62'16,"56"21"0,36-22 15,14-61-16,16-63 1,-20-39 0,-20-42-1,-71 42 1,-51 62 0,-32 101-1,22 82 1,70-40-1</inkml:trace>
  <inkml:trace contextRef="#ctx0" brushRef="#br1" timeOffset="2.10152E6">22411 9621 0,'-35'20'16,"1"40"-1,58 42 16,14-60-15,36-23 0,-25-100-1,18-21 1,-37-20 0,-35 41-1,-34 21 1,-14 79-1,-15 63 1,55-1 0</inkml:trace>
  <inkml:trace contextRef="#ctx0" brushRef="#br1" timeOffset="2.10186E6">22759 9396 0,'-19'0'15,"6"81"1,1 21 0,35-1-1,16-60 1,13-61-1,14-82 1,-18-20 0,-55 1-1,-33 60 1,-30 82 0,2 40-1,55 39 1</inkml:trace>
  <inkml:trace contextRef="#ctx0" brushRef="#br1" timeOffset="2.10214E6">23118 9396 0,'-33'40'15,"20"62"1,36-21 0,14-61-1,15-61 1,-6-80 0,-36-22-1,-34 43 1,-31 80-1,4 80 17</inkml:trace>
  <inkml:trace contextRef="#ctx0" brushRef="#br1" timeOffset="2.10314E6">23188 7884 0,'-18'0'16,"17"-20"0,35 0-1,17-19 1,51-19-1,-31 58 1</inkml:trace>
  <inkml:trace contextRef="#ctx0" brushRef="#br1" timeOffset="2.10336E6">23287 8059 0,'32'-58'16,"54"18"-1</inkml:trace>
  <inkml:trace contextRef="#ctx0" brushRef="#br1" timeOffset="2.10402E6">23353 9153 0,'17'-40'15,"68"-41"1,36 22 0</inkml:trace>
  <inkml:trace contextRef="#ctx0" brushRef="#br1" timeOffset="2.10419E6">23473 9334 0,'-3'-40'15,"142"-40"1</inkml:trace>
  <inkml:trace contextRef="#ctx0" brushRef="#br1" timeOffset="2.13144E6">23542 7628 0,'-19'-38'15,"0"19"1,33-40 0,16-19-1,16-19 1,-18-19-1,17 1 1,0-1 0,-18 1-1,21 57 1,-48 58 0,22 58-1,-30 76 16,-12 97-15,0-18 0,31-38-1,-19-38 1,31-40 0</inkml:trace>
  <inkml:trace contextRef="#ctx0" brushRef="#br1" timeOffset="2.13191E6">23964 6836 0,'-22'-56'15,"37"16"1,1 21 0,21 38-1,-1 1 1,34-20-1,16-20 1,-19-19 0,-33 39-1,-45 79 1,-32 53 0,-29 81-1,19 37 16,33-35-15,30-80 0,10-95-1</inkml:trace>
  <inkml:trace contextRef="#ctx0" brushRef="#br1" timeOffset="2.13207E6">23988 7434 0,'-20'-19'16,"71"-1"-1,37 0 1,32-18 0</inkml:trace>
  <inkml:trace contextRef="#ctx0" brushRef="#br1" timeOffset="2.13265E6">24963 6663 0,'-43'-95'16,"20"18"-1,-17 21 1,-30 37 0,-16 38-1,-13 37 1,18 41-1,19-2 17,52 2-17,49-41 1,30-56 0,34-39-1,-3-18 1,-17 0-1,-35 19 1,-48 38 0,-13 38-1,-33 57 1,-27 77 0,17 21-1,17-20 16,29-75-31,32-40 32</inkml:trace>
  <inkml:trace contextRef="#ctx0" brushRef="#br1" timeOffset="2.13319E6">25196 6529 0,'-20'-19'15,"-31"19"1,-12 78 0,-34 35-1,23 41 1,35 19-1,51-20 1,45-95 0,-4-59-1,32-37 1,-19 0 0,-20-40-1,-32 20 1,-52 20-1,-49 57 17,5 40-17,18 17 1,70 2 0</inkml:trace>
  <inkml:trace contextRef="#ctx0" brushRef="#br1" timeOffset="2.13357E6">25349 6701 0,'-55'-38'15,"38"38"1,-15 38-1,40 57 1,17 2 15,51-21-15,-5-76 0,9-76-1,-17-2 1,-2-17-1,-19-39 1,-53 20 0,-61 77-1,-63 93 1,23 58 0</inkml:trace>
  <inkml:trace contextRef="#ctx0" brushRef="#br1" timeOffset="2.13454E6">25820 6910 0,'-20'-38'15,"1"19"1,16 1 0,2-2-1,-16 40 1,5 17-1,18 40 1,-3-38 0,52-21-1,-24-55 17,15-39-17,-34 18 1,-53-19-1,6 77 1,-17 19 0,56 19-1</inkml:trace>
  <inkml:trace contextRef="#ctx0" brushRef="#br1" timeOffset="2.13488E6">25990 6853 0,'-35'0'16,"39"40"15,17-4-15,17 3-1,-23-59 1,33-37 0,-18 0-1,-36 0 1,-15 18 0,-31 40-1,3 37 1,38 38-1,34-19 1</inkml:trace>
  <inkml:trace contextRef="#ctx0" brushRef="#br1" timeOffset="2.13515E6">26246 6796 0,'-17'0'16,"3"38"0,-1-19-1,51-1 1,-6-55 0,35-21-1,-37-19 1,-49 39-1,-47 58 1,8 75 0</inkml:trace>
  <inkml:trace contextRef="#ctx0" brushRef="#br1" timeOffset="2.14671E6">23950 8692 0,'-39'-40'16,"22"40"-1,33-20 1,-2-39 0,16-21-1,-18 0 1,1 2 0,-18 19-1,22 38 1,-17 21 15,4 59-15,-12 80-1,20 40 1,-1-20 0,13-59-1</inkml:trace>
  <inkml:trace contextRef="#ctx0" brushRef="#br1" timeOffset="2.14745E6">24177 8373 0,'-38'-39'15,"20"39"1,20 39 0,0-18-1,38 38 1,18 0-1,17 1 17,0-1-17,-38-39 1,-19-20 0,-17 19-1,-18 1 1,-51 20-1,-2-19 1,-19-21 0,71-21-1,15-17 1,33-42 0,33-20-1,1-19 1,-19 20-1,-31 41 1,-17 18 15,-67 60-15,4 38 0</inkml:trace>
  <inkml:trace contextRef="#ctx0" brushRef="#br1" timeOffset="2.1491E6">24690 8117 0,'-18'0'15,"18"0"1,1 19-1,-15 20 1,55 40 0,-18-19-1,15-20 17,33-40-17,-18-1 1,-1-19-1,-17 20 1,-35 0 0,-32 40-1,-17 19 1,-37-20 0,36 1-1,16-20 1</inkml:trace>
  <inkml:trace contextRef="#ctx0" brushRef="#br1" timeOffset="2.14931E6">24735 8018 0,'-4'-59'16,"70"0"-1,33-19 1</inkml:trace>
  <inkml:trace contextRef="#ctx0" brushRef="#br1" timeOffset="2.14987E6">25070 7782 0,'-34'21'16,"39"36"0,36 23-1,35-23 1,-3-17 0,-1-40-1,-22-20 1,-50 20-1,-13 39 1,-56-18 0,2 37-1,-36-19 1,34-18 0,49-42-1,71-18 16,11-59-15,17-20 0,2 21-1,-72-2 1,-66 61 0,-29 38-1,-16 59 1,91 19-1</inkml:trace>
  <inkml:trace contextRef="#ctx0" brushRef="#br1" timeOffset="2.15018E6">25318 7803 0,'-33'38'16,"58"40"-1,33-19 1,13-59 0,-6-59-1,-4-40 1,-34-17-1,-54 18 1,-63 78 0,-8 99-1,22 59 1</inkml:trace>
  <inkml:trace contextRef="#ctx0" brushRef="#br1" timeOffset="2.1512E6">25893 7528 0,'-38'-39'16,"18"20"0,-13 38-1,17 0 1,19 21-1,3 18 1,18 19 15,32-37-15,-23-60 0,17-18-1,-5-41 1,-51 1-1,-17 21 1,-31 37 0,2 40-1,21 18 1,36 21 0</inkml:trace>
  <inkml:trace contextRef="#ctx0" brushRef="#br1" timeOffset="2.15154E6">26083 7489 0,'-51'19'16,"37"21"-1,34-2 1,20 1 0,12-39-1,-4-59 1,-3-18 0,-33 18-1,-17 2 1,-49 37-1,-11 78 1,37 20 15</inkml:trace>
  <inkml:trace contextRef="#ctx0" brushRef="#br1" timeOffset="2.15184E6">26312 7508 0,'-34'19'16,"55"0"0,17 21-1,14-60 1,-6-38-1,0-21 1,-51 23 0,-50 36 15,-29 59-15,39 38-1</inkml:trace>
  <inkml:trace contextRef="#ctx0" brushRef="#br1" timeOffset="2.26335E6">12402 7451 0,'58'-97'16,"-2"38"0,56-57 15,2-20-31,34 0 31,18-17-15,0-20-1,0 0 1,18-18 0,16-17-1,2-19 1,-3-16 0,36-1-1,-2-16 1,-1 1-1,-2 2 1,17 1 0,-2 2-1,16 1 1,15-17 15,-1 4-15,-2-1-1,-2 21 1,-1 19 0,-2 0-1,-17 36 1,-51 35 0,-35 18-1,-49 70 1</inkml:trace>
  <inkml:trace contextRef="#ctx0" brushRef="#br1" timeOffset="2.33396E6">3289 5619 0,'0'0'15,"19"-19"1,-19 19 0,-17 0-1,38-19 1,-21 19-1,21-19 1,14 19 0,6-38-1,38-18 1,22-38 15,59-37-31,25-56 16,53-18-1,23-36 17,34 2-17,35-36 1,2-15 0,49 1-1,1-16 1,14 3-1,13 0 1,-5 39 0,-40 18-1,-60 89 1,-104 18 0,-147 103-1</inkml:trace>
  <inkml:trace contextRef="#ctx0" brushRef="#br1" timeOffset="2.33604E6">969 11689 0,'22'-21'15,"-36"-1"1,14 22 0,-3 22-1,25-44 1,-22 22 0,18 0-1,5-21 1,-1 0-1,0-1 1,18 1 0,-14-22-1,1 1 1,17-1 0,3-21 15,1-1-16,3-20 1,-5 44 0,19-23-1,-18 1 1,23-22 0,-20 0-1,21 2 1,-6 19-1,4-20 1,-4 20 0,3-20-1</inkml:trace>
  <inkml:trace contextRef="#ctx0" brushRef="#br1" timeOffset="2.33682E6">4137 8957 0,'25'-41'15,"-8"41"1,6-40 0,17 19-1,-12-40 1,12 22 0</inkml:trace>
  <inkml:trace contextRef="#ctx0" brushRef="#br1" timeOffset="2.33719E6">4961 8073 0,'6'-39'16,"-22"19"-1,37 1 17,18-2-17,23-38 1,-24 39 0</inkml:trace>
  <inkml:trace contextRef="#ctx0" brushRef="#br1" timeOffset="2.33749E6">5413 7638 0,'66'-97'16,"31"37"0,-12-38-1,12 21 1,8-41 0,-5 20-1,1 1 1,4-38-1,15 18 17,-17 2-17,34-1 1,-34-18 0,35 20-1,-19 0 1,-4 18-1</inkml:trace>
  <inkml:trace contextRef="#ctx0" brushRef="#br1" timeOffset="2.33763E6">7663 5485 0,'79'-95'15,"38"-17"1,11 56-1</inkml:trace>
  <inkml:trace contextRef="#ctx0" brushRef="#br1" timeOffset="2.35813E6">940 15072 0,'4'-23'16,"-47"46"-1,43-23 17,-25 23-17,-1 23 1,26-46-1,-19 0 1,38 0 0,0-1-1,6-21 1,35-1 0,-17 0-1,24-24 1,16 2-1,-18-2 17,25-22-32,0-21 15,2-2 17,-1 1-17,21 0 1,0-22-1,-69 89 1</inkml:trace>
  <inkml:trace contextRef="#ctx0" brushRef="#br1" timeOffset="2.3591E6">5515 11143 0,'19'0'16,"2"-22"15,0 1-16,19 0 1,0 0 0,39-22-1,3-21 1,39-20 0,2-21-1,42-42 1,20-20-1,38-22 1,2-17 0,54-2-1,16 2 17,-18 2-32,-28 81 31</inkml:trace>
  <inkml:trace contextRef="#ctx0" brushRef="#br1" timeOffset="2.38557E6">6869 13514 0,'-37'0'16,"-39"0"-1,-3 22 1,-21 23 0,0 0-1,-40 22 1,15 23-1,-18-1 1,-3 23 0,-4 23-1,1 0 1,-1 0 0,-1 2 15,-4 45-16,-18-22 1,18-1 0,-17-20-1,-22 21 1,40-21 0</inkml:trace>
  <inkml:trace contextRef="#ctx0" brushRef="#br1" timeOffset="2.38585E6">3648 16001 0,'-131'94'16,"-40"22"-1,21-21 1,-4 24 0,5-26 15,14 26-16,-42 25 1,15 21 0,19 3-1,-24 23 1,35 48 0,3-46-1</inkml:trace>
  <inkml:trace contextRef="#ctx0" brushRef="#br1" timeOffset="2.49633E6">30787 1260 0,'-64'17'31,"1"0"-15,-41 51-1,-32 0 1,-49 17 0,-44 33-1,-35-16 1,-32 35-1,-29 17 1,-30 35 0,-49 19-1,-30 52 1,1 38 0,60-34-1</inkml:trace>
  <inkml:trace contextRef="#ctx0" brushRef="#br1" timeOffset="2.49819E6">31093 3870 0,'-36'-17'15,"22"34"1,-31 19-1,17 1 1,-18-2 0,-16 1-1,-28 35 17,-37-17-17,4 36 1,-15 1-1,-37 0 1,5 18 0,-33 18-1,-2 1 1,-47 18 0,16 19-1,-31 2 1,-34 37-1,16 0 1,-33 39 0,-32 20-1,-15 40 17</inkml:trace>
  <inkml:trace contextRef="#ctx0" brushRef="#br1" timeOffset="2.51197E6">25255 11706 0,'-3'-43'16,"36"1"-1,37-1 1,36-21 15,-2 1-15,37-1-1,13-62 1,36-1 0,31-41-1,17-19 1,33-21-1,30-40 1,35 0 0,29-38-1,35 1 1,31 2 0,15-19-1,17 23 1,-7-19-1,18 22 1,17 22 15,-37 0-15,-15 41 0,-64 40-1,-157 133 1</inkml:trace>
  <inkml:trace contextRef="#ctx0" brushRef="#br1" timeOffset="2.5401E6">25539 14354 0,'53'-46'16,"33"-43"-1,17-44 1,35-23 0,14-21-1,36-43 1,49-45-1,50-61 1,68-22 0,33-18-1,71 2 1,50 3 15,-180 212-15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630.13464" units="1/cm"/>
          <inkml:channelProperty channel="Y" name="resolution" value="1023.96875" units="1/cm"/>
          <inkml:channelProperty channel="T" name="resolution" value="1" units="1/dev"/>
        </inkml:channelProperties>
      </inkml:inkSource>
      <inkml:timestamp xml:id="ts0" timeString="2017-04-28T07:02:46.164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19999 2326 0,'-17'-18'16,"0"18"-1,17 0 17,0-17-17,0 34 1,34 1 0,16-18-1,18 17 1,16 0-1,33-17 1,16 0 0,34-16-1,16 16 1,18 1 0,15-20-1,1 19 1,0 1-1,0-1 1,16-16 15,32-2-15,17 2 0,1-1-1,-1-1 1,16 19-1,2-1 1,-2-16 0,-15 16-1,16 0 1,16 0 0,-1-17-1,-15 17 1,16 1-1,-2-18 1,-15 17 15,17 0-15,-2-15 0,-17-3-1,2 18 1,-4-16-1,5 17 1,-5-19 0,-11 18-1,-5-17 1,-33 1 0,-17-1-1,-13 17 1,-65 18-1,-67-18 1,2 17 15</inkml:trace>
  <inkml:trace contextRef="#ctx0" brushRef="#br0" timeOffset="1093.8206">25000 2750 0,'-12'53'15,"3"35"1,-16 16 0,21 39-1,-15 33 1,-17 2 0,3 37-1,20 35 1,-18 3-1,18 20 1,3 19 0,-18 3-1,17 1 1,17 1 15,-16 2-15,-17 22-1,-1 2 1,19 2 0,-19 3-1,-1-18 1,17 2 0,-18 22-1,3-18 1,13-18-1,-1-17 1,-3-40 0,13-59-1,2 22 1,-23-62 15,19 1-15,14-41-1,-19-19 1</inkml:trace>
  <inkml:trace contextRef="#ctx0" brushRef="#br0" timeOffset="2015.7559">23542 742 0,'16'0'16,"34"0"-1,30-18 1,33 3 0,34-3-1,14 3 1,2 15 0,2 17 15,-112 34-16,-79 33 1,-143 50 0,-99 17-1,-15 18 1,79-16 0,129-51-1,111-50 1,62-69-1,98-17 1,0-1 0,33 19-1,-48 16 17</inkml:trace>
  <inkml:trace contextRef="#ctx0" brushRef="#br0" timeOffset="2390.7803">25521 762 0,'-47'35'16,"-40"81"0,-27 70-1,-34 16 1,-12 20 15,29-1-15,32-15-1,61-50 1</inkml:trace>
  <inkml:trace contextRef="#ctx0" brushRef="#br0" timeOffset="2922.066">25397 1200 0,'11'-51'15,"67"2"1,64-2 0,37 34-1,0 1 1,-1-2-1,-30 36 1,-64-1 0,-112 33-1,-124 68 1,-143 52 0,31 0-1,112-34 1,159-49 15,126-87-15,157-69-1,81-16 1,50 17 0,-145 34-1</inkml:trace>
  <inkml:trace contextRef="#ctx0" brushRef="#br0" timeOffset="11672.6438">20550 1362 0,'-33'0'15,"20"84"1,-17 18-1,17 19 1,-16 16 0,2 1-1,31-16 1,-2-54 0,-2-68-1,15-34 1,15-70-1,15-34 1,-17-34 15,16 34-15,-14 36 0,-16 68-1,-14 34 1,-14 34-1,35 87 1,-16 33 0,34 17-1,15-67 1,15-52 0,-2-34-1,-17-18 1,13-85-1,-3-71 1,14-68 0,0 4 15,0 50-15,-11 101-1</inkml:trace>
  <inkml:trace contextRef="#ctx0" brushRef="#br0" timeOffset="12625.8303">28881 1428 0,'-50'0'16,"42"66"-1,-10 53 1,3 18 0,28-34-1,12-34 1,27-52 0,8-69-1,68-100 1,25-54-1,95-15 1,101 20 0,-100 117-1</inkml:trace>
  <inkml:trace contextRef="#ctx0" brushRef="#br0" timeOffset="23829.6941">25119 3349 0,'-37'-35'16,"20"35"-1,32-17 1,2 17 0,17 0-1,50 0 1,34 0-1,65-17 1,48-19 0,3 19-1,-68-1 17,-49 18-17,-33 0 1,-66 18-1</inkml:trace>
  <inkml:trace contextRef="#ctx0" brushRef="#br0" timeOffset="23985.955">25667 3475 0,'-79'54'15,"21"53"1,35 18-1,-16 0 1,35 19 0</inkml:trace>
  <inkml:trace contextRef="#ctx0" brushRef="#br0" timeOffset="24282.8525">26260 3510 0,'11'-53'16,"-11"53"-1,-11 53 1,-43 90-1,-11 55 1,29-37 0,29-53-1,31-35 1</inkml:trace>
  <inkml:trace contextRef="#ctx0" brushRef="#br0" timeOffset="24720.3851">26105 3653 0,'-42'-71'16,"22"18"0,18 34-1,49-16 1,52 17-1,47-35 1,18 17 0,19 19-1,-46 34 1,-102 3 15,-91 86-15,-100 18-1,-30 36 1,30-34 0,64-18-1,98-54 1,80-35 0,79-55-1,16-18 1,19 17-1,-86 1 1</inkml:trace>
  <inkml:trace contextRef="#ctx0" brushRef="#br0" timeOffset="25126.6566">26697 3511 0,'-5'-53'16,"70"35"-1,62-34 1,23 33 0,15 1-1,-42 55 1,-84 16-1,-99 17 1,-81 19 0,-15 36-1,48-35 1,96-37 0,50-16-1,112-55 16,81-35-15,-5-37 0,-80 36-1</inkml:trace>
  <inkml:trace contextRef="#ctx0" brushRef="#br0" timeOffset="25314.1649">26986 3227 0,'45'-53'15,"118"19"1,55 34 0,-64 34-1</inkml:trace>
  <inkml:trace contextRef="#ctx0" brushRef="#br0" timeOffset="25454.8056">27597 3761 0,'-66'0'15,"109"90"1,17 0-1</inkml:trace>
  <inkml:trace contextRef="#ctx0" brushRef="#br0" timeOffset="26251.7271">28663 3531 0,'-38'-36'15,"33"0"1,63-35 0,35 0-1,45-35 1,49 0 0,35 18-1,-27 53 1,-107 71-1,-141 69 17,-172 89-17,-63 37 1,31 1 0,96-35-1,175-89 1,123-90-1,111-55 1,49-15 0,-97 33-1</inkml:trace>
  <inkml:trace contextRef="#ctx0" brushRef="#br0" timeOffset="26736.1338">30339 3406 0,'-32'-106'15,"2"19"1,-60 32-1,-46 38 1,7 52 0,8 53-1,54 38 1,64-20 0,76-71-1,61-35 1,29-18-1,1-18 1,-67 18 15,-45 18-15,-81 37 0,-44 52-1,-20 71 1,11-17-1,55 19 1,54-91 0</inkml:trace>
  <inkml:trace contextRef="#ctx0" brushRef="#br0" timeOffset="27251.7952">31195 3656 0,'-50'0'15,"-38"90"1,9 52 0,33 2-1,57-72 1,61-37-1,58-70 1,8-55 0,17 0 15,-75-35-15,-48 0-1,-77 54 1,-72 71-1,-20 89 1,19 18 0,83 0-1</inkml:trace>
  <inkml:trace contextRef="#ctx0" brushRef="#br0" timeOffset="27595.5666">31653 3799 0,'-39'-35'16,"9"53"15,-24 70-15,-31 20-1,67-1 1,44-53-1,71-71 1,64-37 0,-26-54-1,-1 1 1,-98 18 0,-61 34-1,-88 93 1,-37 68-1,70 20 1</inkml:trace>
  <inkml:trace contextRef="#ctx0" brushRef="#br0" timeOffset="27892.4626">32048 4068 0,'41'-54'16,"19"0"-1,-78 54 1,-37 72 0,5 35-1,27-34 1,76-55 0,87-90-1,45-36 1,-37-18-1,-116 20 1,-139 70 0,-136 89-1</inkml:trace>
  <inkml:trace contextRef="#ctx0" brushRef="#br0" timeOffset="76881.6365">19147 6822 0,'-18'0'15,"-16"40"1,17 36 0,2 59-1,1 0 1,-2 1 0,52-98 15,-2-56-16,36-79 1,-21-58 0,18 0-1,-52-18 1,-18 39 0,-16 77-1,-15 57 1,17 57-1,1 20 1,52-20 0,34-57-1,52-38 1,0-1 0,-34 39 15,-52 58-16,-33 75 1,-50 61 0,-2 19-1,34-117 1</inkml:trace>
  <inkml:trace contextRef="#ctx0" brushRef="#br0" timeOffset="77366.044">19848 6803 0,'-52'0'15,"34"0"1,36 19 0,36 0-1,33-19 1,18-19 0,-35 19-1,-35 19 1,-33 38-1,-86 58 1,-53 41 0,1-1-1,50-39 1,69-77 0,71-19-1,50-59 16,36-39-15,16 0 0,-35 0-1</inkml:trace>
  <inkml:trace contextRef="#ctx0" brushRef="#br0" timeOffset="77584.8112">20325 6918 0,'-17'19'15,"2"57"1,37 40 0,-36 20-1,17-19 16,17-40-15</inkml:trace>
  <inkml:trace contextRef="#ctx0" brushRef="#br0" timeOffset="77928.5823">20083 7052 0,'-17'-19'15,"16"-1"1,36 2 0,33-20-1,54-1 1,18 19 0,-18 20-1,-33 19 1,-34 58 15,-52 0-15,-51 39-1,-71 20 1,0 0 0,-2-38-1,88-41 1</inkml:trace>
  <inkml:trace contextRef="#ctx0" brushRef="#br0" timeOffset="78428.6159">20746 6898 0,'0'0'16,"0"0"-1,0 0 1</inkml:trace>
  <inkml:trace contextRef="#ctx0" brushRef="#br0" timeOffset="78678.6317">20764 6936 0,'0'-19'15,"0"38"1,-15 20 0,-1 38-1,18-20 1,0-18-1,51-39 17,68-58-17,-2-38 1,1 19 0,-34 18-1,-51 59 1</inkml:trace>
  <inkml:trace contextRef="#ctx0" brushRef="#br0" timeOffset="78803.6394">20848 7302 0,'-51'59'16,"37"38"-1,17-19 1</inkml:trace>
  <inkml:trace contextRef="#ctx0" brushRef="#br0" timeOffset="79459.9345">22816 6628 0,'-35'0'15,"-30"76"1,-34 58 0,38 20-1,32-38 1,50-59-1,50-38 1,50-57 0,0 18 15,-33 20-15,-83 77-1,-32 78 1,-15 19-1,-3-38 1</inkml:trace>
  <inkml:trace contextRef="#ctx0" brushRef="#br0" timeOffset="79928.7129">23610 7030 0,'-24'-97'15,"35"1"17,-52 0-17,-49 58 1,-13 58-1,-15 55 1,35 3 0,71-2-1,31-38 1,85-55 0,32-42-1,1 1 1,-35 19-1,-49 39 1,-66 77 0,-47 77-1,-50 39 17,16-18-17,48-59 1</inkml:trace>
  <inkml:trace contextRef="#ctx0" brushRef="#br0" timeOffset="80288.1108">23775 7144 0,'-51'39'16,"7"77"-1,37 38 1,35 2 15,44-117-15,31-78-1,31-79 1,12-36 0,-36-40-1,-104 41 1,-113 114 0,-44 135-1</inkml:trace>
  <inkml:trace contextRef="#ctx0" brushRef="#br0" timeOffset="178892.5773">16356 3184 0,'-16'17'31,"15"55"-16,-18 52 1,17 74 0,-18 53-1,-18 21 1,2-54 0,35-126-1,0-75 1,2-71-1,1-92 1,0-71 0,36-55-1,16 21 1,16 19 0,-1 72-1,-17 71 16,-18 126-15,-35 86 0,-2 163-1,18 0 1,18-123 0,17-90-1,18-56 1,1-71-1,0-72 1,0-54 0,-1-35-1,-16 54 1</inkml:trace>
  <inkml:trace contextRef="#ctx0" brushRef="#br0" timeOffset="179173.8692">17473 3291 0,'-16'36'15,"-18"107"1,0 108 0,17 1-1,17-34 1,0-109 0,34-91-1</inkml:trace>
  <inkml:trace contextRef="#ctx0" brushRef="#br0" timeOffset="179564.4987">17151 3541 0,'-34'-16'15,"17"-3"1,35-17 0,32 0-1,52-53 1,51 18 0,33 0-1,-17 35 1,-51 36-1,-67 55 17,-84 32-17,-102 74 1,-17 36 0,34 1-1,83-71 1</inkml:trace>
  <inkml:trace contextRef="#ctx0" brushRef="#br0" timeOffset="179923.8953">17881 3327 0,'-18'18'16,"-15"89"15,34 90-15,18 55 0,16-16-1,16-109 1,-33-109-1,16-73 1,16-109 0,50-106-1,67-17 1,17 74 0,-49 142-1</inkml:trace>
  <inkml:trace contextRef="#ctx0" brushRef="#br0" timeOffset="184267.933">20430 3240 0,'-17'-17'15,"17"-2"1,31-52 0,17 1-1,16-18 1,0-17-1,17 17 1,-33 16 15,-15 55-15,-33 35 0,-14 53-1,-31 69 1,-15 54-1,15 1 1,18-34 0,32-19-1,14-70 1</inkml:trace>
  <inkml:trace contextRef="#ctx0" brushRef="#br0" timeOffset="184674.2091">20868 2745 0,'-2'-52'15,"35"52"1,17 0 0,35 18-1,15-18 1,17-18 0,-66 36-1,-67 18 1,-29 68-1,-33 56 1,-15 34 0,34 20-1,31-54 17,15-70-17</inkml:trace>
  <inkml:trace contextRef="#ctx0" brushRef="#br0" timeOffset="184830.4682">20860 3453 0,'-2'-52'16,"70"52"0,49-35-1,52 35 1,-68 0-1</inkml:trace>
  <inkml:trace contextRef="#ctx0" brushRef="#br0" timeOffset="185361.7551">22238 2994 0,'-23'-105'16,"-15"16"-1,-31 36 1,-33 17-1,-15 55 1,-32 15 0,52 37-1,32-19 1,85 37 15,50-54-15,47-35-1,33-35 1,-17 0 0,-68-1-1,-63 72 1,-31 52 0,-49 54-1,-13 53 1,33 1-1,31-71 1,31-54 0</inkml:trace>
  <inkml:trace contextRef="#ctx0" brushRef="#br0" timeOffset="185971.1714">22735 2889 0,'-3'-52'16,"2"33"-1,-16 1 1,-34 18 15,-32 18-15,-45 88-1,18 34 1,21 56 0,48-1-1,65-52 1,31-72 0,45-88-1,16-37 1,-2-36-1,-38-34 1,-47 35 0,-83 36-1,-97 71 1,-11 88 0,35 36 15,133-16-16,31-73 1</inkml:trace>
  <inkml:trace contextRef="#ctx0" brushRef="#br0" timeOffset="186314.9434">22950 3118 0,'-79'71'16,"36"53"-1,67 0 1,34 1 0,44-106-1,14-73 16,-5-52-15,-3-37 0,-68-17-1,-65 20 1,-112 103 0,-91 143-1,37 71 1</inkml:trace>
  <inkml:trace contextRef="#ctx0" brushRef="#br0" timeOffset="190455.8416">20127 4941 0,'-2'-19'16,"2"19"-1,0-17 1,34-38 0,14-20-1,17-34 1,18-1 0,-2-35-1,0 34 1,-49 57 15,-15 35-15,-33 56-1,-47 110 1,-16 52 0,18 41-1,49-57 1,15-89-1</inkml:trace>
  <inkml:trace contextRef="#ctx0" brushRef="#br0" timeOffset="191034.0039">20728 4465 0,'-18'0'16,"3"36"0,52 37-1,36 38 1,-1-2-1,34-17 1,0-37 0,-54-18-1,-67 0 1,-35 0 0,-68 18-1,-19-18 1,16-54 15,34-3-15,68-54-1,83-54 1,67-37 0,50-38-1,-17 21 1,-102 54-1,-81 57 1,-100 71 0,-65 90-1,54 75 1,99-57 0</inkml:trace>
  <inkml:trace contextRef="#ctx0" brushRef="#br0" timeOffset="191627.7934">21872 4465 0,'-2'-54'15,"-16"16"1,-2 2 15,2 17-15,-14 56 0,34 19-1,38 52 1,50-17-1,34 0 1,16-36 0,-53-17-1,-68-21 1,-70 2 0,-66 37-1,-36-20 1,0-17-1,-2-19 1,102-36 15</inkml:trace>
  <inkml:trace contextRef="#ctx0" brushRef="#br0" timeOffset="191784.0543">21947 4247 0,'14'-55'16,"85"-18"-1,68 19 1,18 18 0</inkml:trace>
  <inkml:trace contextRef="#ctx0" brushRef="#br0" timeOffset="192424.7214">22658 4174 0,'-52'-18'15,"20"54"1,37 55 0,19 37-1,35-2 1,16 2-1,0-18 1,-2-36 0,-71-37 15,-20-56-15,-51 19-1,-16 0 1,-70-18-1,-1-1 1,87 0 0,99-52-1,85-22 1,32-35 0,32-18-1,-35 2 1,-66 17-1,-82 54 1,-99 73 0,-61 91 15,17 18-15,118-20-1</inkml:trace>
  <inkml:trace contextRef="#ctx0" brushRef="#br0" timeOffset="192768.4934">23087 4229 0,'-67'35'15,"23"74"1,17 19-1,36 18 1,48-53 0,30-77-1,46-71 17,13-72-17,-21-36 1,-50-1-1,-100 55 1,-78 73 0,-129 144-1,22 74 1</inkml:trace>
  <inkml:trace contextRef="#ctx0" brushRef="#br0" timeOffset="194581.1136">18566 3973 0,'-34'0'16,"16"0"-1,18 0 1,18-18 0,32-18-1,18-18 1,32-35 15,68-37-15,0 18-1,-1 1 1,17 18 0,-50 36-1,-50 36 1,-33 17-1</inkml:trace>
  <inkml:trace contextRef="#ctx0" brushRef="#br0" timeOffset="194971.7629">18430 4046 0,'-34'18'16,"34"-18"-1,0 37 1,52-37 0,-1 17-1,52-17 1,33 36 0,18 1-1,20 72 1,-71-18-1</inkml:trace>
  <inkml:trace contextRef="#ctx0" brushRef="#br0" timeOffset="197175.0346">18694 8425 0,'-18'-21'16,"0"1"-1,35 20 1,-16 20-1,17-20 1,36 0 0,17 0-1,0 0 17,37 0-17,-2 0 1,19-20-1,18 19 1,35-39 0,0 20-1,17 20 1,19 0 0,0-21-1,16 0 1,18 1-1,1 20 1,1-1 0,15-19-1,19 20 17,0-21-17,-1 1 1,35 0-1,-17 0 1,17 0 0,-18-1-1,35 1 1,-1-20 0,-18 19-1,0 2 1,19-2-1,-18 21 1,0-21 0,-18 21-1,20 19 17,-19-19-17,0 0 1,2 18-1,0 1 1,-18 0 0,-1 0-1,22 19 1,-22-18 0,-13 19-1,13-20 1,-15 0-1,16 0 1,-17 0 0,-20-19-1,0 0 1,-1 0 0,-16 18 15,-18-19-16,1 21 1,-17-21 0,-36 21-1,-20-20 1,-30 19 0,-70 20-1</inkml:trace>
  <inkml:trace contextRef="#ctx0" brushRef="#br0" timeOffset="220254.6807">15279 9132 0,'-36'21'16,"16"59"-1,-19 62 1,17 22-1,-19 19 1,1 0 0,19-59-1,1-63 1,20-61 15,1-61-15,20-42-1,0-20 1,17 42 0,-1 39-1,17 83 1,-19 20 0,0 0-1,55-20 1,-16-82-1,36-41 1,-17-20 0,-18 20-1</inkml:trace>
  <inkml:trace contextRef="#ctx0" brushRef="#br0" timeOffset="220489.0723">16057 8969 0,'-36'20'16,"-1"61"0,-1 61-1,-19 19 1,18 43-1,17 20 1,20-59 0</inkml:trace>
  <inkml:trace contextRef="#ctx0" brushRef="#br0" timeOffset="220926.6008">16200 9150 0,'-18'-40'15,"18"40"1,-19 80-1,17 62 1,0 81 0,53-20-1,-17-37 1,2-65 0,-18-59-1,-18-42 16,36-63-15,3-100 0,17-62-1,55-18 1,0 59 0,-21 103-1</inkml:trace>
  <inkml:trace contextRef="#ctx0" brushRef="#br0" timeOffset="221520.3897">16681 9983 0,'-19'0'16,"-17"42"-1,-1 102 1,17 41 0,18-39-1,20-44 1</inkml:trace>
  <inkml:trace contextRef="#ctx0" brushRef="#br0" timeOffset="221754.7793">16499 10046 0,'17'-42'15,"21"2"1,35-2-1,-1 1 1,38-20 0,-55 61-1</inkml:trace>
  <inkml:trace contextRef="#ctx0" brushRef="#br0" timeOffset="221973.5438">16606 10230 0,'0'-61'15,"56"-2"1,35 1-1,-36 62 1</inkml:trace>
  <inkml:trace contextRef="#ctx0" brushRef="#br0" timeOffset="222192.3079">17099 9961 0,'-37'62'16,"1"82"0,16 21-1,39 1 1</inkml:trace>
  <inkml:trace contextRef="#ctx0" brushRef="#br0" timeOffset="222520.4624">17281 9981 0,'-37'1'16,"37"39"-1,-18 63 1,17 62-1,1-20 1,0-82 0,19-63-1,-2-22 1</inkml:trace>
  <inkml:trace contextRef="#ctx0" brushRef="#br0" timeOffset="222739.2194">17208 10064 0,'-18'-20'31,"18"20"-15,54-42-1,19 1 1,36-42-1,-1 22 1,-70 61 0</inkml:trace>
  <inkml:trace contextRef="#ctx0" brushRef="#br0" timeOffset="222926.7343">17353 10125 0,'-36'0'16,"54"-20"0,37-1 15,36-41-15,0 20-1</inkml:trace>
  <inkml:trace contextRef="#ctx0" brushRef="#br0" timeOffset="223223.628">17680 9980 0,'-36'62'16,"18"61"-1,56-41 1,34-60-1,19-85 1,-19-40 0,0-41-1,-55 21 17,-17 21-17,-73 62 1,-36 102-1,38 60 1</inkml:trace>
  <inkml:trace contextRef="#ctx0" brushRef="#br0" timeOffset="224333.0745">14857 12279 0,'-37'0'16,"17"86"-1,-23 109 1,17 64 0,0 4-1,-16-66 1,40-109 0,2-88 15,-18-66-16,41-66 1,-19-42 0,56 43-1,-20 43 1,36 67 0,-2 42-1,19 0 1,19-22-1,21-87 1,-17-63 0,-19-43-1,-1 0 1,-36 1 0,-2 43 15,-19 65-16,-21 107 1,-1 62 0,-39 108-1,0 45 1,-1 44 0,0-44-1,20-63 1,39-108-1</inkml:trace>
  <inkml:trace contextRef="#ctx0" brushRef="#br0" timeOffset="224661.221">15978 12146 0,'-37'0'16,"35"108"-1,-2 85 1,21 2 0,36 21-1,20-63 1,-17-132-1,-18-66 1,20-85 0,0-66-1,38-63 1,-1 65 0</inkml:trace>
  <inkml:trace contextRef="#ctx0" brushRef="#br0" timeOffset="225551.9067">16681 12661 0,'-19'0'16,"0"0"-1,18 20 1,-17 2 0,18 21-1,-1 66 1,-19 21 0,19 2-1,0-45 1,1-43-1,37-44 17,20-22-17,19-21 1,-1-23 0,0 21-1</inkml:trace>
  <inkml:trace contextRef="#ctx0" brushRef="#br0" timeOffset="225833.1753">17259 12420 0,'-18'0'32,"-1"22"-17,1 85 1,-1 67 0,-1 21-1,39-20 1,18-66-1</inkml:trace>
  <inkml:trace contextRef="#ctx0" brushRef="#br0" timeOffset="226176.9461">17483 12354 0,'-19'44'16,"0"63"0,20 66-1,-1 1 1,19 0 0,0-87-1</inkml:trace>
  <inkml:trace contextRef="#ctx0" brushRef="#br0" timeOffset="226411.3363">17428 12678 0,'-20'-22'16,"39"1"0,56-66-1,37-21 1,-39 43 0</inkml:trace>
  <inkml:trace contextRef="#ctx0" brushRef="#br0" timeOffset="226630.1008">17502 12852 0,'-18'-22'15,"55"-22"1,19-21 0,0 65-1</inkml:trace>
  <inkml:trace contextRef="#ctx0" brushRef="#br0" timeOffset="226958.2473">17800 12418 0,'-19'65'16,"19"42"-1,39 2 1,16-67-1,21-42 1,-3-88 0,-36-41-1,-19 1 1,-56-2 0,1 87-1,-75 130 1,76 63-1</inkml:trace>
  <inkml:trace contextRef="#ctx0" brushRef="#br0" timeOffset="264538.8513">18944 9508 0,'-1'-41'16,"19"21"15,35-42-15,0-18-1,17-2 1,0-38-1,0-1 1,17 1 0,-18-1-1,20 81 1,-72 40 0,3 60-1,-71 100 1,-34 22-1,-18 80 1,-1-39 0,36-19-1,52-61 17,36-60-17</inkml:trace>
  <inkml:trace contextRef="#ctx0" brushRef="#br0" timeOffset="264945.1278">19536 9384 0,'-35'0'16,"0"82"-1,21 60 1,34 0 0,55-40-1,-2-81 1,17-63 15,-2-40-15,-1-61-1,17 2 1,-37-41 0,-35 40-1,-70 62 1,-52 60 0,-35 61-1,-16 80 1,72-1-1</inkml:trace>
  <inkml:trace contextRef="#ctx0" brushRef="#br0" timeOffset="265445.1605">20980 8958 0,'-2'-60'15,"-16"60"1,-16 60 0,1 41-1,3 59 1,54-18 15,50-81-15,35-42-1,-18 1 1,-37-20 0,-52 61-1,-71 0 1,-72 41 0,-19-20-1,17-41 1,91 1-1</inkml:trace>
  <inkml:trace contextRef="#ctx0" brushRef="#br0" timeOffset="265632.6728">20908 8938 0,'-2'-40'16,"55"20"0,36 20-1,1-1 1</inkml:trace>
  <inkml:trace contextRef="#ctx0" brushRef="#br0" timeOffset="265992.0717">21534 8937 0,'-52'20'16,"56"80"15,1 20-16,17-19 1,36 1 0,17-42-1,17-20 1,-1-20 0,-72 20-1,-35 1 1,-88 41-1,-55 0 1,16-41 0,71-21-1</inkml:trace>
  <inkml:trace contextRef="#ctx0" brushRef="#br0" timeOffset="266195.2115">21587 8916 0,'16'-39'16,"73"18"-1,17 1 1,-33 60-1</inkml:trace>
  <inkml:trace contextRef="#ctx0" brushRef="#br0" timeOffset="266570.2328">22171 9136 0,'-51'60'16,"20"41"-1,56 40 1,34-39 0,48-102-1,16-61 1,32-62-1,-1-18 1,-36 1 0,-72-2-1,-88 43 1,-102 59 0,-103 101 15,3 59-16</inkml:trace>
  <inkml:trace contextRef="#ctx0" brushRef="#br0" timeOffset="270367.3595">19754 11726 0,'-38'-65'16,"0"3"-1,0 20 1,-18 21 0,-54 21-1,0 42 1,-17 22-1,36 43 1,19-1 0,55 2-1,37-24 1,55-40 0,-1-45-1,18-21 1,18-42 15,-1-2-15,1-19-1,0 42 1,-55 65 0,-52 84-1,-53 86 1,-56 88-1,21 23 1,34-43 0,53-129-1</inkml:trace>
  <inkml:trace contextRef="#ctx0" brushRef="#br0" timeOffset="271258.0447">21261 11130 0,'-20'-62'16,"-1"-2"0,0 2-1,-17 20 1,-34 42 0,-37 42-1,-16 43 1,-35 62-1,19 21 17,55 2-17,70-64 1,73-65 0,34-62-1,36-43 1,16-63-1,19 21 1,-19 1 0,-35 61-1,-89 66 1,-34 62 0,-33 85-1,-35 85 1,0 1-1,18 2 1,35-63 15,52-109-15</inkml:trace>
  <inkml:trace contextRef="#ctx0" brushRef="#br0" timeOffset="271820.5824">21500 11571 0,'-58'-64'15,"38"22"1,19 1 0,35-23 15,35-41-15,54 0-1,-53 21 1,-51 104-1,-34 65 1,-50 103 0,19 24-1,54-22 1,52-84 0,-21-64-1,17-20 1,-56-22-1,1 21 1,-74 0 0,-35 44 15,-38-1-15,2 22-1,53-63 1,72-23-1</inkml:trace>
  <inkml:trace contextRef="#ctx0" brushRef="#br0" timeOffset="272289.3633">21731 11803 0,'-37'22'16,"41"41"0,54 22-1,2 22 17,37-23-17,35-20 1,-1-43-1,13-106 1,-21-44 0,-4-63-1,-1 1 1,-57-42 0,-18 2-1,-70 63 1,-88 85-1,-85 84 1,-48 145 0,-36 66 15,112 41-15,124-85-1</inkml:trace>
  <inkml:trace contextRef="#ctx0" brushRef="#br0" timeOffset="300072.445">1984 2692 0,'-32'-18'16,"-1"18"-1,-1 0 1,-1 0 0,2 0-1,11 18 1,7-18 0,12 17-1,3-17 1,15 0-1,20 0 1,13 19 0,5-19-1,31 0 1,4-19 15,32 19-15,0 0-1,17 0 1,16 1 0,36-1-1,-20 19 1,19-19 0,15 18-1,-3-1 1,37 1-1,-17 0 1,17 0 0,-1 1-1,2-2 1,30 20 15,-13-37-15,16 17-1,19-17 1,0 18 0,-17-18-1,-4 19 1,20-1 0,1-18-1,0 1 1,0-1-1,1-18 1,-18 18 0,18-17-1,-2 17 1,-15-18 15,0 19-15,15-18-1,-16-1 1,1 1 0,-1-1-1,-19 18 1,3-17 0,-21 17-1,2 0 1,-18 0-1,1 0 1,-18 1 0,0-1-1,-17 0 1,1 0 15,16 1-15,-32-18-1,-19 17 1,17-18 0,-16 18-1,-34-18 1,0 1 0,-52 17-1,-50 17 1,-35 1-1</inkml:trace>
  <inkml:trace contextRef="#ctx0" brushRef="#br0" timeOffset="301697.5491">7321 3177 0,'4'-36'15,"-22"36"1,18 0 0,-2 18-1,-3 36 1,16 0-1,-19 17 1,34 1 0,-35 19-1,29 34 1,-35 20 0,14 17-1,0 2 1,-1 19 15,-1 1-15,0 18-1,-3 1 1,17 20 0,-34 1-1,30 20 1,4 1-1,-24 20 1,5-17 0,-4 20-1,0 22 1,1-19 0,19 2-1,-20 1 1,19 3 15,-19 0-15,4-17-1,-2 0 1,1 2 0,2-19-1,0 1 1,0 2-1,0 2 1,-15-42 0,17 23-1,-16-21 1,17 0 0,-18 4-1,21-23 1,-18 3-1,18-2 17,-17-18-17,0-2 1,1 2 0,1-21-1,19 1 1,-16-22-1,0 1 1,1-22 0,4-22-1,3-43 1,-1 22 0,24-66-1,-22 43 1</inkml:trace>
  <inkml:trace contextRef="#ctx0" brushRef="#br0" timeOffset="310901.2826">1760 3714 0,'9'-54'16,"-41"35"-1,29 38 1,-9 52 0,27 39-1,8 72 17,0-18-17,-9-35 1,-26-56-1,-6-73 1,3-18 0,-3-75-1,1-16 1,13 36 0,26 36-1,28 56 1,30 17-1,18 1 1,9-55 0,-7-56-1,-17-16 17,-13-19-17,-17 0 1,-66 91-1,-12 53 1,-26 74 0,26 37-1,18 0 1,22-17 0</inkml:trace>
  <inkml:trace contextRef="#ctx0" brushRef="#br0" timeOffset="311354.4376">2488 3915 0,'17'0'31,"-44"54"-15,27 55-1,-8 56 1,-2 1 0,-8-56-1,-3-74 1,25-72 0,-3-74-1,-12-39 1,47-70-1,24 55 1,-8 55 0,35 109-1,-45 54 1,-26 74 0,-14 73 15,-22-73-16,22-36 1,-62-37 0</inkml:trace>
  <inkml:trace contextRef="#ctx0" brushRef="#br0" timeOffset="311479.4452">2453 4243 0,'37'-19'16,"-16"0"-1,28 38 1,19-19 0</inkml:trace>
  <inkml:trace contextRef="#ctx0" brushRef="#br0" timeOffset="311823.2198">2921 3806 0,'19'-19'15,"32"38"1,-9 35 0,-59 55-1,-16 0 1,-20 2-1,-19 16 1,25-54 0,55 1-1,57-55 1,2-2 0,21-17-1,-19 0 16</inkml:trace>
  <inkml:trace contextRef="#ctx0" brushRef="#br0" timeOffset="312276.3726">3419 4059 0,'20'-17'16,"-43"53"0,8 56-1,-9 72 1,15 1 0,10-54-1,-6-74 16,9-55-15,-9-75 0,10-54-1,25-53 1,-2 15 0,39 96-1,-14 69 1,30 57-1,-51 90 1,-20 19 0,-19 20-1,-5-74 1,-17-19 0</inkml:trace>
  <inkml:trace contextRef="#ctx0" brushRef="#br0" timeOffset="312417.0089">3404 4389 0,'22'-36'15,"19"-1"1,81 37 0,-21 18-1</inkml:trace>
  <inkml:trace contextRef="#ctx0" brushRef="#br0" timeOffset="313229.5625">5275 3770 0,'-65'-37'15,"-23"55"1,28 37-1,9 71 17,48 38-17,50 2 1,61-74 0,27-57-1,-37 3 1,-81-21-1,-21 2 1,-85 0 0,-70-2-1,-30-34 1,54-2 0,88-18-1,70-18 1,91-18-1,54-19 1,2 2 15,-35-21-15,-73 21 0,-49-1-1,-58 37 1,-75 54-1,-27 72 1,64 18 0</inkml:trace>
  <inkml:trace contextRef="#ctx0" brushRef="#br0" timeOffset="313667.0913">5574 4262 0,'2'-19'16,"-9"74"-1,-5 36 1,31 39-1,3-20 1,43-73 0,25-74-1,6-37 1,-9-54 0,-34-37-1,-34 19 1,-23 36-1,-81 92 1,-41 72 15,24 74-15,27 36 0,44-54-1</inkml:trace>
  <inkml:trace contextRef="#ctx0" brushRef="#br0" timeOffset="314057.7404">5983 4316 0,'36'-18'15,"-36"18"1,12 56-1,-25 54 1,-22 18 0,72 1 15,11-92-15,29-93-1,-13-36 1,19-36-1,-26-56 1,-20 20 0,-62 91-1,-45 73 1,-42 73 0,6 91-1,70-18 1</inkml:trace>
  <inkml:trace contextRef="#ctx0" brushRef="#br0" timeOffset="314417.1408">6362 4482 0,'14'37'16,"24"73"-1,4-18 1,21-36 0,10-93-1,27-74 1,5-36-1,-68-37 1,-37 38 0,-102 128-1,-63 90 1,44 76 15</inkml:trace>
  <inkml:trace contextRef="#ctx0" brushRef="#br0" timeOffset="321417.6023">479 6132 0,'3'-18'15,"-3"18"1,0 0-1,35 0 1,25-39 15,-3 20-15,36 0 0,34 0-1,-2 19 1,-39 19-1,-82 57 1,-93 20 0,-77 38-1,-41 40 1,57-39 0,44-38-1,76-39 1,68-58-1,14-2 1,66-56 0,-3 20 15,31 19-15,-35-1-1</inkml:trace>
  <inkml:trace contextRef="#ctx0" brushRef="#br0" timeOffset="322198.9032">1162 6189 0,'38'-19'16,"-38"19"-1,-3 19 1,-15-19 0,1 0-1,9 40 1,3-2 0,13 19-1,-19 0 1,19 1-1,-43 38 1,23-19 0,0 1 15,-16-21-15,25-38-1,-17-19 1,25-19-1,-14-38 1,25-40 0,27-38-1,10 19 1,4 3 0,8 35-1,-40 40 1,8 57-1,-43 38 1,8 58 0,-28 58-1,22-19 17,28-58-17,-20 1 1,10-38-1</inkml:trace>
  <inkml:trace contextRef="#ctx0" brushRef="#br0" timeOffset="322402.0386">1139 6631 0,'10'-57'15,"11"37"1,18 1 0,21-20-1,-77 39 1</inkml:trace>
  <inkml:trace contextRef="#ctx0" brushRef="#br0" timeOffset="322558.3017">1390 6094 0,'29'-57'16,"-17"-19"0,34 18-1,-23 20 1</inkml:trace>
  <inkml:trace contextRef="#ctx0" brushRef="#br0" timeOffset="323058.3335">1642 6285 0,'50'-77'16,"-62"39"-1,-3 18 1,-6 40-1,-5 39 1,-12 54 0,23-16-1,34-2 1,42-37 0,23-20 15,-16-18-16,3-20 1,-29-38 0,-45 56-1,-89 2 1,-86 77 0,-35 0-1,72-1 1</inkml:trace>
  <inkml:trace contextRef="#ctx0" brushRef="#br0" timeOffset="324292.822">1965 6496 0,'19'-19'15,"-36"19"1,17 0 0,3-20-1,0 2 1,19-3 0,3-17-1,22-38 1,21-21-1,22-16 17,35-1-17,-2-1 1,17 20 0,-79 38-1</inkml:trace>
  <inkml:trace contextRef="#ctx0" brushRef="#br0" timeOffset="324949.1153">1954 6553 0,'44'-38'32,"-44"38"-17,-20 0 1,20 0 0,0 0-1,0 0 1,17 19-1,-4 0 1,2 0 0,9 59-1,31 19 1,16 18 0,11 40-1,16 21 1,15 20-1</inkml:trace>
  <inkml:trace contextRef="#ctx0" brushRef="#br0" timeOffset="341872.1081">4752 5732 0,'23'-40'32,"-56"22"-17,19-1 1,-2 0-1,16 19 1,0 0 0,12 38-1,19 0 1,17-1 0,22-37-1,22-17 1,0-23 15,-19 22-31,-53-1 16,-40 38-1,-25 56 1,-57 39 0,-8 38 15,40-19-16,37-18 1,8-57 0,20-21-1</inkml:trace>
  <inkml:trace contextRef="#ctx0" brushRef="#br0" timeOffset="342028.3687">4684 6110 0,'5'-37'16,"48"36"0,35 1-1,17 20 1</inkml:trace>
  <inkml:trace contextRef="#ctx0" brushRef="#br0" timeOffset="342559.6562">5430 5674 0,'43'-57'16,"-2"1"-1,33 18 16,37 1-15,32 18 0,-23 38-1,-88 18 1,-58 19 0,-111 57-1,-58 39 1,17-1-1,53 2 1,95-58 0,94-38-1,42-57 1,59-38 0,-37 0-1</inkml:trace>
  <inkml:trace contextRef="#ctx0" brushRef="#br0" timeOffset="342965.9277">6163 5711 0,'0'0'15,"-60"57"1,-2 19 0,19-1-1,36-18 1,57-38 15,38-19-15,4-19-1,-21 0 1,-75 57 0,-23 38-1,-54 19 1,50 20-1,21-39 1</inkml:trace>
  <inkml:trace contextRef="#ctx0" brushRef="#br0" timeOffset="343309.7025">6473 5919 0,'3'-19'16,"-41"38"-1,-6 57 1,-4 37 0,54-16-1,58-40 1,26-76-1,46-76 1,-19-21 0,-67 3-1,-41 18 1,-94 76 0,-64 95-1,14 19 1</inkml:trace>
  <inkml:trace contextRef="#ctx0" brushRef="#br0" timeOffset="344231.6385">4767 6820 0,'26'-57'15,"-62"57"1,-18 0-1,-7 57 1,-42 41 0,13 37-1,16 22 1,53-2 0,22-38-1,64-58 1,-11-59-1,44-59 1,5-38 15,-18-2-15,-75 22 0,-63 57-1,-58 60 1,-33 96-1,32 21 1,62-39 0</inkml:trace>
  <inkml:trace contextRef="#ctx0" brushRef="#br0" timeOffset="345731.7386">5598 6877 0,'37'-19'16,"-37"19"0,3-20-1,-3 20 1,0 0-1,0 0 1,18 0 0,-18 0-1,-18 0 1,18 0 15,-17 0-15,-21 0-1,-20 39 1,-22 39 0,-7 39-1,14 38 1,33 22 0,56-21-1,48-97 1,21-21-1,25-57 1,-27-60 0,15 1-1,-50-20 1,-57 21 0,-93 37 15,-7 59-16,-9 60 1,72-1 0</inkml:trace>
  <inkml:trace contextRef="#ctx0" brushRef="#br0" timeOffset="346200.5167">5923 6974 0,'61'-59'16,"34"2"0,-1 17-1,-40 40 1,-41 40 0,-56 17-1,-80 80 1,38-20-1,37-1 1,38-37 0,41-41-1,55-19 1,4-19 0,-12-39 15,-43 39-16</inkml:trace>
  <inkml:trace contextRef="#ctx0" brushRef="#br0" timeOffset="346653.6733">6519 7070 0,'-37'0'15,"14"59"16,-25 38-15,33 40 0,39-40-1,42-38 1,25-78 0,8-61-1,22-36 1,-56-2-1,-50-18 1,-95 59 0,-65 96-1,-82 98 1,106 0 0</inkml:trace>
  <inkml:trace contextRef="#ctx0" brushRef="#br0" timeOffset="405907.5781">746 10340 0,'44'-41'16,"-40"20"0,3 83-1,-6 42 1,-29 63-1,-7 43 17,-10-42-32,27-61 31,25-44-15</inkml:trace>
  <inkml:trace contextRef="#ctx0" brushRef="#br0" timeOffset="406282.604">536 10486 0,'8'-42'15,"-1"1"1,51 20-1,5-21 1,62-41 0,34 20-1,-1 1 17,-43 40-17,-62 43 1,-43 20-1,-61 41 1,-69 86 0,-37 0-1,37 0 1,68-85 0</inkml:trace>
  <inkml:trace contextRef="#ctx0" brushRef="#br0" timeOffset="406626.3767">1319 10463 0,'59'-21'31,"-40"21"-15,-49 62-1,-10 86 1,-25 19 0,14 23-1,24-20 1,50-86 0,57-105-1,23-43 1,26-42-1,-4 21 1,-21 21 0,-42 22-1</inkml:trace>
  <inkml:trace contextRef="#ctx0" brushRef="#br0" timeOffset="406860.767">1117 10904 0,'25'-42'16,"20"0"-1,55-1 1,40-20-1,-32-21 1,-69 63 0</inkml:trace>
  <inkml:trace contextRef="#ctx0" brushRef="#br0" timeOffset="407032.6541">1357 10463 0,'-20'0'16,"20"0"-1,60-21 1,25-41 0</inkml:trace>
  <inkml:trace contextRef="#ctx0" brushRef="#br0" timeOffset="407579.5666">2000 10025 0,'20'0'15,"-50"62"1,-12 84 0,-8 62 15,14 21-16,36 3 1,15-85 0,-7-84-1,37-105 1,-7-85 0,4-20-1,-32-42 1,-20 22-1,-5 21 1,2 106 0,13 40-1,21 104 1,26 83 0,19-20-1,10-62 16,-8-64-15,10-61 0,-13-44-1,-8-62 1,6-41 0,-35-22-1,-6 45 1,-35 102-1</inkml:trace>
  <inkml:trace contextRef="#ctx0" brushRef="#br0" timeOffset="407735.8238">2598 10710 0,'38'0'16,"14"20"0</inkml:trace>
  <inkml:trace contextRef="#ctx0" brushRef="#br0" timeOffset="410298.4937">4705 9791 0,'10'-83'15,"-35"-19"1,-18 20-1,-42 21 1,-57 42 0,-8 39-1,-11 82 17,34 22-17,71 20 1,54 0-1,68-82 1,41-41 0,66-63-1,1-20 1,-1-1 0,-55 0-1,-62 63 1,-82 62-1,-52 104 1,-68 103 0,37 2-1,40-18 1,49-106 15</inkml:trace>
  <inkml:trace contextRef="#ctx0" brushRef="#br0" timeOffset="410907.9109">5127 9933 0,'6'-40'16,"-45"40"-1,14 61 1,25 84 15,19-1-15,76-19-1,27-63 1,3-20 0,-54-21-1,-97 41 1,-114 22 0,-38 0-1,-14-21 1,77-42-1,121-63 1,82-62 0,66-85-1,49 23 1,-33-1 0,-62 22 15,-79 62-16,-98 43 1,-60 40 0,-8 62-1,51 42 1,21-22 0</inkml:trace>
  <inkml:trace contextRef="#ctx0" brushRef="#br0" timeOffset="411329.8123">5733 10097 0,'-29'82'15,"14"43"1,12 62 0,41-41-1,28-84 1,64-62 0,12-104-1,-15-43 1,-15-19-1,-55-21 1,-59 43 0,-78 41-1,-67 103 1,-31 104 0,30 61-1,61-39 16</inkml:trace>
  <inkml:trace contextRef="#ctx0" brushRef="#br0" timeOffset="411657.9591">6305 10240 0,'7'104'16,"15"42"0,33-1-1,33-103 1,31-106 0,-11-82-1,-14-41 16,-53-20-15,-79 43 0,-86 122-1,-107 146 1,29 62 0</inkml:trace>
  <inkml:trace contextRef="#ctx0" brushRef="#br0" timeOffset="413845.6011">362 11949 0,'44'-42'15,"-44"42"1,-17 0 0,17 0-1,-20 0 1,20 0 0,0 0-1,20 0 1,-6 21-1,5-21 17,18 0-17,5-22 1,33 22 0,5-23-1,13 23 1,4-22-1,18 22 1,-2-1 0,22-21-1,18 1 1,-1 20 0,38-21-1,-2 21 1,22-22-1,-2 23 1,38-22 15,-17-1-15,19 1 0,17 0-1,1 0 1,14 21-1,-11-43 1,15 22 0,-4 20-1,23-20 1,-24 21 0,23-21-1,-19-1 16,-3 22-31,21-20 16,-40 19 15,22-20-15,-23 21 0,3-21-1,0 0 1,-19-1-1,0 1 1,0 1 0,-20 19-1,20-41 1,-21 43 0,18-2-1,-18 2 1,0 0-1,2-23 1,-22 22 0,-16-20-1,17 20 17,1 0-17,-20 0 1,0 1-1,0-1 1,-18 0 0,-2 23-1,2-23 1,-20 21 0,1-20-1,-1 21 1,20-22-1,-21 21 1,3-20 0,-2 21-1,-18-22 17,20 0-17,-20 1 1,-18 21-1,-1-21 1,-17 0 0,-19-2-1,19 2 1,-38 0 0,18 21-1,-36-21 1,-19 21-1,-37 0 1</inkml:trace>
  <inkml:trace contextRef="#ctx0" brushRef="#br0" timeOffset="418627.1685">1127 12465 0,'25'-43'15,"-43"43"1,-25 21 0,-39 23-1,-19 0 1,15 22 0,-39 0-1,30 43 1,5-21-1,37-1 1,45-43 0,46-44-1,57 0 1,25-22 15,0-22-15,1-1-1,-10 67 1,-20-1 0,-41 22-1,-40 23 1,-58 1 0,-44 22-1,-63 43 1,22-21-1,-7 45 1,43-22 0,39-22-1,90-67 1,24-47 0,60 2 15,18 0-16,46-46 1,12 45 0,-80 22-1</inkml:trace>
  <inkml:trace contextRef="#ctx0" brushRef="#br0" timeOffset="419470.9726">1710 12615 0,'-20'0'16,"13"43"0,-26 45-1,-7 42 16,-8 69-15,16-1 0,21 1-1,6-43 1,-12-45 0,32-90-1,8-42 1,-26-90-1,28-45 1,25-43 0,-20 0-1,38 1 1,-6 46 0,-30 65-1,11 64 1,10 44 15,-29 67-15,-8 65-1,-13 65 1,2 3 0,4-22-1,23-43 1,-6-69-1,-10-63 1</inkml:trace>
  <inkml:trace contextRef="#ctx0" brushRef="#br0" timeOffset="419674.1118">1687 13493 0,'-20'0'16,"20"0"-1,46-44 1,53 21 0,-41 23-1</inkml:trace>
  <inkml:trace contextRef="#ctx0" brushRef="#br0" timeOffset="420814.8109">2688 13179 0,'2'-22'16,"-4"44"-1,4-44 1,-2 22 0,0 0-1,0 0 1,23-21 0,21-24-1,0 1 1,0 1-1,4-24 1,-1 1 0,26-43 15,18-1-15,1 0-1,-4 24 1,-16-23-1,16 23 1,-23 20 0,-20 1-1,2 1 1,0-1 0,-23 22-1,-2 21 1</inkml:trace>
  <inkml:trace contextRef="#ctx0" brushRef="#br0" timeOffset="421846.1308">2623 13224 0,'0'0'16,"0"0"0,0 0-1,0 0 17,20 0-17,-20 0 1,0 0-1,-2 22 1,2-22 0,17 0-1,3 0 1,-8 43 0,-1 24-1,17-1 1,16 21-1,2 3 1,13 21 0,21 0 15,-2 22-15,2-21-1,35 21 1,-12-43-1,2 0 1,-3-2 0,-37 2-1,-16-22 1,-19-1 0,-18-20-1,-13-25 1,1-22-1,-46 45 1</inkml:trace>
  <inkml:trace contextRef="#ctx0" brushRef="#br0" timeOffset="446504.7367">3581 6763 0,'55'-19'15,"-34"0"1,-21 19 15,37 0-15,-19 0-1,17 0 1,17 0 0,-14 0-1,32 0 1,-14-19-1,-20 19 1,20-20 0,16 19-1,-17-17 1,0 17 0,-3 1-1,22-19 1,-22 19-1,23-19 17,-2-1-17,-2 20 1,-17 0 0,3-19-1,13 19 1,1 0-1,18 0 1,4-20 0,-23 20-1,21-19 1,-20 19 0,20-18-1,-17-3 1,34 1-1,-18 20 17,-20 0-17,20 0 1,0-19 0,-1 19-1,17 0 1,-16-19-1,-1 19 1,18 0 0,0 0-1,-17-19 1,16 19 0,-16-20-1,-1 20 1,0-1-1,-19 1 17,-56 40-17</inkml:trace>
  <inkml:trace contextRef="#ctx0" brushRef="#br0" timeOffset="449536.1857">2841 11982 0,'-20'22'15,"15"0"1,-3 43-1,-2-1 1,13 44 0,-19 1-1,27-45 1,-18-20 0</inkml:trace>
  <inkml:trace contextRef="#ctx0" brushRef="#br0" timeOffset="449895.5845">2623 12069 0,'5'-42'15,"17"21"1,1-2 0,37 2-1,0-1 1,17 0-1,4-20 17,-21 19-17,-4 23 1</inkml:trace>
  <inkml:trace contextRef="#ctx0" brushRef="#br0" timeOffset="450161.2266">2733 12221 0,'17'0'32,"26"-23"-17,34 1 1,-39 22 0</inkml:trace>
  <inkml:trace contextRef="#ctx0" brushRef="#br0" timeOffset="451051.9101">4064 12129 0,'-15'-43'15,"15"43"1,8-44 0,14 1-1,44-21 1,18 0 0,-4 19-1,-21 24 1,-5 42-1,-62 44 1,-46 64 15,-42 23-15,-20 20 0,2-20-1,45-65 1,60-21-1,28-66 1,22-23 0,19 1-1,36 0 1,5-22 0,12 44-1</inkml:trace>
  <inkml:trace contextRef="#ctx0" brushRef="#br0" timeOffset="453630.2074">4708 11933 0,'7'-43'15,"-14"86"1,21-1 0,2-21-1,19 1 1,22-22 15,-4 21-15,-40 22-1,-26 65 1,-38 1 0,-38-2-1,24-41 1,25-43-1,42-46 1,6-43 0,-2 23-1</inkml:trace>
  <inkml:trace contextRef="#ctx0" brushRef="#br0" timeOffset="453817.7173">4599 11911 0,'3'-21'15,"15"21"1,19 0 0,41-21-1,-3 21 1</inkml:trace>
  <inkml:trace contextRef="#ctx0" brushRef="#br0" timeOffset="454333.3783">5277 12038 0,'-18'0'16,"-31"86"-1,37 22 1,-5 21 0,61-21-1,26-64 1,8-66 0,5-43-1,-10-67 1,1-18-1,-60 21 17,-15-21-17,-65 85 1,-34 110 0,-25 61-1,50 45 1,48-65-1</inkml:trace>
  <inkml:trace contextRef="#ctx0" brushRef="#br0" timeOffset="454802.1564">5741 11757 0,'0'0'16,"-20"22"-1,-12 85 1,-21 22-1,0 0 1,44-43 0,50-107-1,22-44 1,47-65 0,-26 44-1,-23 43 1,-26 65-1,-45 62 1,-44 68 0,18-1 15,3-42-15,9-45-1</inkml:trace>
  <inkml:trace contextRef="#ctx0" brushRef="#br0" timeOffset="455130.306">6197 11862 0,'-83'87'15,"48"41"1,43-20-1,41-43 1,24-44 15,-12-64-15,25-66 0,-31-41-1,-20 0 1,-45 65-1,-83 85 1,-29 85 0,-5 45-1</inkml:trace>
  <inkml:trace contextRef="#ctx0" brushRef="#br0" timeOffset="456224.1269">2516 14904 0,'7'-46'16,"-5"24"-1,-2 22 1,0 0 0,-7 45-1,2 1 1,-10 45 15,18 22-15,-18 2-1,1-22 1,5-25 0,2-22-1,22-23 1,25-23 0,22-24-1,-1 1 1,63-25-1,-1 3 1</inkml:trace>
  <inkml:trace contextRef="#ctx0" brushRef="#br0" timeOffset="462037.0098">4074 14218 0,'-16'-23'15,"-3"23"1,19 0 0,25-45-1,3-21 1,40-24-1,1 0 17,-3 22-17,18 23 1,-43 23 0,-26 44-1,-23 45 1,-24 45-1,-46 44 1,-26 47 0,23-22-1,25-45 1,3-23 0,47-67-1,6-46 1,40 0-1,3-46 1,19 23 15,23-45-15,-47 67 0</inkml:trace>
  <inkml:trace contextRef="#ctx0" brushRef="#br0" timeOffset="462568.2949">4673 13879 0,'30'-89'16,"-46"67"0,18 0 15,-20 22-15,11 44-1,-42 45 1,-6 45-1,0 1 1,22-22 0,44-46-1,24-45 1,6-45 0,25-45-1,-3 23 1,-4 45-1,-43 23 1,-32 112 0,-26 45 15,-1 1-15,51-67-1,-19-47 1</inkml:trace>
  <inkml:trace contextRef="#ctx0" brushRef="#br0" timeOffset="463255.8402">5358 13587 0,'4'-45'15,"-6"67"1,-40 23-1,14 21 1,-27 68 0,-2 22-1,1 1 17,24-44-17,64-69 1,-8-88-1,42-24 1,-17-22 0,20 0-1,-6 45 1,-26 45 0,-24 66-1,-33 92 1,-17-1-1,40-21 1,-13-46 0</inkml:trace>
  <inkml:trace contextRef="#ctx0" brushRef="#br0" timeOffset="463755.8729">5618 13963 0,'-10'-67'16,"-7"46"-1,41-24 1,0 0-1,3-22 1,35 22 0,-14-21-1,9 44 1,-37 22 15,-2 21-15,-30 69-1,-61 66 1,-3-1 0,0 2-1,25-44 1,23-45 0,23-24-1,23-21 1,22-46-1,23-22 1,-3 23 0,0-1-1</inkml:trace>
  <inkml:trace contextRef="#ctx0" brushRef="#br0" timeOffset="464162.15">6153 13805 0,'-36'-22'16,"-8"67"-1,15 45 1,21-3-1,16 3 1,42-23 0,8-67-1,41-22 1,-14-68 0,-15-23-1,-15-43 16,-39 1-15,-21 22 0,-43 67-1,-75 134 1,-32 131 0</inkml:trace>
  <inkml:trace contextRef="#ctx0" brushRef="#br0" timeOffset="475178.5014">7856 3952 0,'-13'-35'16,"17"-3"0,49 20-1,52 1 1,39-38 15,-4 19-15,-19 36-1,-20 18 1,-85 0 0,-57 54-1,-110 55 1,-57 55 0,23-54-1,87-17 1,75-56-1,88-18 1,55-19 0,57-55-1,-3 19 1,-51-2 0</inkml:trace>
  <inkml:trace contextRef="#ctx0" brushRef="#br0" timeOffset="475553.5255">8828 3879 0,'-36'0'16,"17"38"-1,10 51 1,-20 39 0,17 0-1,2-19 1,5-53 0,0-1 15,5-55-16,18-18 1,39-37 0,41-74-1,35 20 1,-5 18 0,-53 17-1</inkml:trace>
  <inkml:trace contextRef="#ctx0" brushRef="#br0" timeOffset="475741.0373">8931 4262 0,'1'-18'16,"30"54"15,54-16-16,49 15 1,-50 1 0</inkml:trace>
  <inkml:trace contextRef="#ctx0" brushRef="#br0" timeOffset="476553.5921">12614 3700 0,'-49'-54'15,"-2"37"1,-15-19 0,-20 36-1,-17 17 1,-2 38 0,-4 53-1,32 36 1,17 1-1,51 0 1,72-52 0,20-39-1,19-35 1,4-57 0,-15-35-1,-35-17 1,-52 17-1,-70 36 17,-56 56-17,32 53 1,15 37 0,69-17-1</inkml:trace>
  <inkml:trace contextRef="#ctx0" brushRef="#br0" timeOffset="476944.2411">12872 4008 0,'-31'-72'15,"-3"72"1,-1 18-1,-21 73 17,-3 55-17,69-20 1,56-70 0,40-94-1,0-35 1,-16-17-1,-15-20 1,-35-16 0,-71 53-1,-71 56 1,-5 88 0,35 20-1,50 0 1</inkml:trace>
  <inkml:trace contextRef="#ctx0" brushRef="#br0" timeOffset="477303.6428">13094 4026 0,'-54'55'15,"14"55"1,35-1 0,36-36-1,37-56 1,21-72 0,34-18-1,-14-36 1,-36-18-1,-68 18 1,-72 74 15,-37 70-15,-4 74 0,35 1-1</inkml:trace>
  <inkml:trace contextRef="#ctx0" brushRef="#br0" timeOffset="477600.5353">13536 4136 0,'0'0'16,"-38"55"-1,17 71 1,15-15-1,39-75 1,20-72 0,54-37 15,1-55-15,-52 0-1,-88 74 1,-106 72-1,-20 72 1</inkml:trace>
  <inkml:trace contextRef="#ctx0" brushRef="#br0" timeOffset="479991.3181">7885 5203 0,'-18'0'16,"-23"57"-1,32 36 1,-6 57 0,-21 20 15,40-39-16,9-74 1,-15-38 0,5-55-1,5-41 1,2-17 0,-2 18-1,-7 58 1,16 18-1,-2 37 1,32 20 0,1-19-1,44-77 1,-29-54 0,16-21-1,-15 2 16,-20 19-15,-2 18 0,-20 38-1,-22 37 1,-24 55 0,-21 58-1,15 17 1,16 3-1,24-40 1,-1-18 0</inkml:trace>
  <inkml:trace contextRef="#ctx0" brushRef="#br0" timeOffset="480366.3419">8522 5297 0,'-34'-19'16,"34"19"-1,-7 75 1,12 56-1,14 38 1,2-18 0,26-95-1,-27-73 1,1-22 0,26-93-1,3-18 1,15 1-1,14 54 17</inkml:trace>
  <inkml:trace contextRef="#ctx0" brushRef="#br0" timeOffset="481069.5144">9484 5484 0,'-15'-38'16,"-18"20"0,14 36-1,13 57 1,-5 38-1,17 18 1,25-74 0,23-76-1,-31-37 1,22-76 0,-16 1-1,-18-1 1,-38 40-1,-22 54 17,12 57-17,15 37 1,34 18 0,19-37-1,58-56 1,-13-55-1,17 0 1,-19 17 0,-40 76-1,-59 74 1,-22 57 0,-2 38-1,37-57 1</inkml:trace>
  <inkml:trace contextRef="#ctx0" brushRef="#br0" timeOffset="481303.9046">10022 5747 0,'-35'0'16,"50"37"-1</inkml:trace>
  <inkml:trace contextRef="#ctx0" brushRef="#br0" timeOffset="481897.6922">10258 5408 0,'-17'0'15,"-23"57"1,35 19-1,13 35 1,38-16 0,18-20-1,6-75 1,-31-57 0,43-94-1,2-35 1,-37-2-1,-75 95 1,-78 130 0,-8 75-1</inkml:trace>
  <inkml:trace contextRef="#ctx0" brushRef="#br0" timeOffset="482241.4662">10646 5841 0,'-1'19'16</inkml:trace>
  <inkml:trace contextRef="#ctx0" brushRef="#br0" timeOffset="486117.9604">12002 5109 0,'2'-36'16,"-17"-2"-1,-1 20 1,-1-1 0,-16 0-1,16 19 1,-2 19-1,-3 56 1,16 36 0,32 38-1,56-54 1,-1-4 15,-15-34-15,-34 0-1,-50-38 1,-55 36 0,-68-36-1,19-18 1,36-39 0,54 1-1,53-19 1,108-56-1,17-1 1,-1 0 0,-34 1-1,-73 39 1,-68-3 15,-54 41-15,-21 35-1,69 36 1,32 20 0</inkml:trace>
  <inkml:trace contextRef="#ctx0" brushRef="#br0" timeOffset="486571.1161">12626 5128 0,'-34'0'16,"-2"18"15,-4 75-16,-17 20 1,49 17 0,36 2-1,40-94 1,21-76 0,2-37-1,2-38 1,-17-18-1,-70 1 1,-37 55 0,-73 75-1,-23 94 1,36-2 0,87-17 15</inkml:trace>
  <inkml:trace contextRef="#ctx0" brushRef="#br0" timeOffset="486930.5137">12907 5426 0,'-36'37'15,"49"39"1,17 17 0,40-73-1,17-40 1,3-36 0,19-38 15,-51-18-16,-19 0 1,-88 19 0,-36 74-1,-21 57 1,15 54 0,51 20-1</inkml:trace>
  <inkml:trace contextRef="#ctx0" brushRef="#br0" timeOffset="487289.9113">13432 5370 0,'-2'37'16,"-1"38"0,17 0-1,18 0 1,39-95 0,19-53-1,18-41 1,-16-16-1,-17 19 1,-73 35 0,-89 96-1,-108 91 1,51 1 0</inkml:trace>
  <inkml:trace contextRef="#ctx0" brushRef="#br0" timeOffset="490024.4701">7535 7068 0,'-16'-19'15,"-2"19"1,-2 19 0,16 21 15,14 38-16,-22 38 1,-3 21 0,2 0-1,-18-19 1,25-59 0,-12-59-1,18 0 1,6-59-1,0 1 1,18-2 0,19 1-1,-22 21 1,-3 38 0,18 0-1,-2 19 16,1-19-15,21-19 0,0-2-1,2-19 1,15 21 0</inkml:trace>
  <inkml:trace contextRef="#ctx0" brushRef="#br0" timeOffset="490321.3633">8078 6971 0,'-17'0'15,"-3"19"1,-4 40 0,15 38-1,-1 19 1,17-17 0,1-2-1,3-19 1,0-19-1</inkml:trace>
  <inkml:trace contextRef="#ctx0" brushRef="#br0" timeOffset="490821.3966">8170 7126 0,'22'-39'16,"-39"20"-1,20 0 1,-8 57-1,2 1 1,-6 59 0,-2 18-1,36-18 1,-19 39 0,38-39-1,-34-20 1,6-57 15,5-42-15,2-38-1,5-58 1,1 0 0,36-1-1,-3 21 1,-22 57-1</inkml:trace>
  <inkml:trace contextRef="#ctx0" brushRef="#br0" timeOffset="491368.3072">9236 7358 0,'0'0'16,"-20"39"-1,-6 39 1,-3 59-1,19-19 1,22-38 0,0-21-1</inkml:trace>
  <inkml:trace contextRef="#ctx0" brushRef="#br0" timeOffset="491993.3487">9021 7378 0,'-17'-19'16,"4"-20"-1,51 0 1,37 19-1,-4 0 1,20 1 0,0 0-1,-2 19 1,-37 0 0,-55 38-1,-37 21 1,-40 38-1,3-19 1,55-38 15,22-21-15,18-19 0,40-59-1,36 1 1,-20 19-1,-38 39 1,-20 19 0,-20 39-1,-55 2 1,19-22 0,2 2-1,1-21 1,-2 21-1,19-21 1,-2 21 0</inkml:trace>
  <inkml:trace contextRef="#ctx0" brushRef="#br0" timeOffset="492337.1214">9763 7690 0,'-73'20'16,"70"19"-1,20-19 1</inkml:trace>
  <inkml:trace contextRef="#ctx0" brushRef="#br0" timeOffset="492821.5338">9904 7494 0,'-19'0'16,"0"20"0,-5 58-1,16 20 1,35 20 0,22-59-1,23-59 1,-32-59-1,38-20 1,-35-20 0,-18 2-1,-37 18 1,-40 60 15,-40 59-15,13 57-1</inkml:trace>
  <inkml:trace contextRef="#ctx0" brushRef="#br0" timeOffset="493555.9514">10412 7376 0,'-16'-20'16,"-4"40"-1,21-40 1,-2 40 0,2-40-1,-1 20 1,20-19 0,18-20-1,21-38 1,36-2-1,3-57 1,34 21 0,-18-2-1,-1 21 1,-56 39 0,-56 38 15</inkml:trace>
  <inkml:trace contextRef="#ctx0" brushRef="#br0" timeOffset="494243.4955">10497 7434 0,'-17'-19'16,"18"0"-1,-1 19 1,-16 0 0,16 0-1,0 0 1,-21 19 15,19 20-15,34 0-1,17 40 1,30 58 0,18-1-1,38 3 1,-37-1-1,-16-18 1,-19 18 0,-15-58-1</inkml:trace>
  <inkml:trace contextRef="#ctx0" brushRef="#br0" timeOffset="498040.6462">11473 6640 0</inkml:trace>
  <inkml:trace contextRef="#ctx0" brushRef="#br0" timeOffset="498868.8263">10236 6392 0,'-17'0'16,"14"37"-1,-18 2 1,-3 38-1,-1 20 1,18-2 0,20-18-1</inkml:trace>
  <inkml:trace contextRef="#ctx0" brushRef="#br0" timeOffset="499134.4683">10013 6545 0,'-16'-19'15,"34"1"1,40-40-1,15 19 1,17 20 0,0 0-1,-57 38 1</inkml:trace>
  <inkml:trace contextRef="#ctx0" brushRef="#br0" timeOffset="499321.9959">10132 6602 0,'-35'0'16,"52"0"-1,56-19 1,0-19-1</inkml:trace>
  <inkml:trace contextRef="#ctx0" brushRef="#br0" timeOffset="500243.9151">11347 6659 0,'4'-38'16,"33"-1"15,2-19-15,-2 20-1,21-38 1,-20 18-1,-16 1 1,33 19 0,-54 19-1,33 38 1,-37 38 0,-2 19-1,-40 77 1,-18 20-1,37-38 1,40-77 0</inkml:trace>
  <inkml:trace contextRef="#ctx0" brushRef="#br0" timeOffset="500634.5675">11871 6467 0,'-37'19'16,"17"38"-1,14 39 1,55-19-1,20-58 1,20-38 0,-14-39-1,-37 0 1,2-37 15,-70-1-15,-36 20-1,-22 76 1,-20 57 0,50 20-1,73-39 1</inkml:trace>
  <inkml:trace contextRef="#ctx0" brushRef="#br0" timeOffset="501103.3484">12512 6333 0,'-17'0'15,"-2"18"1,16 39 0,17 1-1,36 19 1,17-20-1,3-38 1,0-1 0,-53-18-1,-35 20 1,-55 20 0,-17-21 15,-16-1-16,37-36 1,52-20 0</inkml:trace>
  <inkml:trace contextRef="#ctx0" brushRef="#br0" timeOffset="501259.6078">12569 6257 0,'-16'-19'16,"33"19"0,53 0-1,19-20 1</inkml:trace>
  <inkml:trace contextRef="#ctx0" brushRef="#br0" timeOffset="501619.0073">12955 6274 0,'-20'40'15,"36"17"1,-3 18-1,19 1 1,18-17 0,19-21-1,-34-38 1,-17 0 0,-36 0-1,-36 18 16,-16-18-15,-19 0 0,54 0-1</inkml:trace>
  <inkml:trace contextRef="#ctx0" brushRef="#br0" timeOffset="501775.2663">12989 6294 0,'2'-37'15,"52"-2"1,70 19 0</inkml:trace>
  <inkml:trace contextRef="#ctx0" brushRef="#br0" timeOffset="502103.4134">13424 6388 0,'-20'58'16,"35"18"-1,35-19 1,21-57 0,0-38-1,-15-38 1,2-39 0,-55 21-1,-54 55 1,-55 58 15,-4 95-15</inkml:trace>
  <inkml:trace contextRef="#ctx0" brushRef="#br0" timeOffset="503322.2438">10136 8441 0,'-18'0'16,"16"20"-1,-17 0 1,-5 61-1,-4 39 1,0 20 0,3-60-1,40-18 1,20-62 0,21-22-1,36 3 1,38-22-1</inkml:trace>
  <inkml:trace contextRef="#ctx0" brushRef="#br0" timeOffset="507822.5414">11729 7982 0,'3'-40'16,"-2"22"-1,18-3 1,-18 2 0,19-21-1,-18 1 1,0-1-1,-17 1 1,-19 20 0,-36-1-1,-21 40 17,0 20-17,33 18 1,18 1-1,56-19 1,17-1 0,58-58-1,0-1 1,1-20 0,0-19-1,-38 59 1,-20 39-1,-57 40 1,-20 59 0,-20 20-1,36-19 17,2-18-17,2-42 1,20-18-1</inkml:trace>
  <inkml:trace contextRef="#ctx0" brushRef="#br0" timeOffset="508463.2079">12459 7725 0,'-52'-38'16,"-18"17"0,-2 22-1,16 38 1,2-20-1,16 21 1,36 0 0,18-1-1,36 1 1,1-40 15,36 0-15,2-22-1,0-17 1,-55 19 0,-17 20-1,-40 59 1,-55 40 0,15 39-1,17 1 1,22-39-1,17-20 1</inkml:trace>
  <inkml:trace contextRef="#ctx0" brushRef="#br0" timeOffset="508963.2415">12663 7921 0,'2'-39'15,"-20"39"1,18 0 0,37-20-1,36-19 1,20-39-1,-38 38 1,-55 40 0,-39 78-1,-21 60 1,36 0 0,36-38 15,39-21-16,2-60 1,-16-38 0,-18-2-1,-73 21 1,-21 40 0,-53 20-1,18 0 1,35 0-1,73-20 1</inkml:trace>
  <inkml:trace contextRef="#ctx0" brushRef="#br0" timeOffset="509338.2662">13071 7980 0,'-16'-20'15,"-5"80"1,35 38 0,-1 1-1,38-40 1,20-39-1,2-59 1,-14-80 0,19-20-1,-55 21 1,-38 19 0,-90 60-1,-39 79 1,15 58 15</inkml:trace>
  <inkml:trace contextRef="#ctx0" brushRef="#br0" timeOffset="561561.6492">7827 10298 0,'-16'-20'15,"-3"20"1,-1 20 0,18 0-1,0 2 1,38-22-1,41-22 1,37-20 0,2-20-1,17 20 1,-23 42 0,-38 21 15,-60 62-16,-77 21 1,-60 42 0,-20 20-1,-15-39 1,0-2 0,39-18-1,61-65 1,40-20-1,20-22 1,55-1 0,38 1-1,38-23 1,20 2 0,-18-22 15</inkml:trace>
  <inkml:trace contextRef="#ctx0" brushRef="#br0" timeOffset="562077.3058">8696 10462 0,'-58'21'16,"18"20"0,12 63-1,14 64 1,-18-22 0,3-20 15,21-41-16,7-64 1,4-63 0,-13-63-1,28-84 1,37-21 0,21-19-1,10 84 1,15 41-1,-6 62 1,-6 84 0,-84 102-1,0 43 1,-43 22 0,24-42-1,6-62 16</inkml:trace>
  <inkml:trace contextRef="#ctx0" brushRef="#br0" timeOffset="562296.0715">8641 10669 0,'-17'-20'16,"56"-1"0,56 0-1,16-1 1,-39 43 0</inkml:trace>
  <inkml:trace contextRef="#ctx0" brushRef="#br0" timeOffset="562842.9836">9282 10273 0,'-42'62'15,"-7"84"1,36 20-1,17 1 1,25-62 0,3-42-1,8-105 1,-16-21 0,-12-84-1,1-19 1,-18-1 15,-21 43-15,27 103-1,-2 42 1,14 40 0,17 23-1,42-64 1,3-41-1,22-42 1,21-41 0,-2 42-1,-23 41 1,-64 125 0,-61 83-1,-9 104 1,26-102 15</inkml:trace>
  <inkml:trace contextRef="#ctx0" brushRef="#br0" timeOffset="563483.6523">11390 9732 0,'-40'61'16,"-21"42"0,-42 62-1,16 62 1,-1 2 0,60-84-1,61-82 1,43-105-1,61-84 17,0-20-17,-19 22 1,-3 42 0,-62 101-1,-38 64 1,-62 83-1,-3 63 1,23-82 0</inkml:trace>
  <inkml:trace contextRef="#ctx0" brushRef="#br0" timeOffset="564014.9361">12295 9852 0,'-50'-82'16,"-20"1"0,-2 81-1,-20 20 1,-5 83 0,37 0-1,35 0 1,58-42-1,58-41 1,38-40 0,2-22 15,-20 0-15,-19 22-1,-56 40 1,-58 62-1,-61 105 1,-1 20 0,-20 23-1,77-64 1</inkml:trace>
  <inkml:trace contextRef="#ctx0" brushRef="#br0" timeOffset="564468.0911">12630 10077 0,'-56'21'16,"35"62"0,53-1-1,18 20 1,57-38 0,1-24-1,4-82 1,-17-41-1,-16-21 1,-36-61 0,-37 21 15,-57 42-15,-75 82-1,-60 82 1,-2 62-1,92-21 1</inkml:trace>
  <inkml:trace contextRef="#ctx0" brushRef="#br0" timeOffset="565796.3032">7960 9680 0,'3'-21'16,"14"21"-1,2 0 1,36 0 0,16 20-1,2-20 1,3-20 0,33 19 15,20-20-16,19 0 1,1 0 0,15 21-1,39-22 1,19-18 0,18-2-1,18 1 1,18-1-1,19 1 1,17-1 0,35 2-1,-17-2 1,17 1 0,0-1 15,-1 1-16,-1 20 1,-36-20 0,-55 21-1,-1-2 1,-54 22 0,-109 20-1</inkml:trace>
  <inkml:trace contextRef="#ctx0" brushRef="#br0" timeOffset="569124.6475">8188 11984 0,'-56'0'32,"-21"22"-17,20-1 1,-62 45-1,19-2 1,-21 22 0,0 1-1,39-21 1,19-2 0,21-19-1,40-24 1,40-21-1,35 21 1,23-42 0,15 41-1,-15-42 17,-3 43-17,0-21 1,-57 21-1,-17-21 1,-23 44 0,-57 21-1,-46 45 1,1 21 0,-167 155-1,190-220 1,-42 45-1,61-45 1,41-21 0,76-1-1,18 0 1,43-44 15,17 21-15,21-21-1,22-24 1,2-20 0,17-2-1</inkml:trace>
  <inkml:trace contextRef="#ctx0" brushRef="#br0" timeOffset="569499.6716">8631 12477 0,'-33'-43'15,"-7"65"1,18 22 0,-7 64-1,16 44 1,-23 44-1,18 1 1,41-20 0,-13-67-1</inkml:trace>
  <inkml:trace contextRef="#ctx0" brushRef="#br0" timeOffset="569968.4516">8274 12696 0,'6'-66'15,"20"-21"1,59-22 0,17 24-1,16 19 1,-2 22 0,-21 23-1,-19 20 16,-42 45-15,-20-2 0,-41 67-1,-59 20 1,-38 2 0,2-22-1,21-21 1,39-44-1,39-1 1</inkml:trace>
  <inkml:trace contextRef="#ctx0" brushRef="#br0" timeOffset="570781.0061">9429 13084 0,'45'-88'16,"-43"66"0,-2 22-1,0 0 1,0 0 0,0 0-1,2-22 1,39-21-1,-19-2 17,58-20-17,5-66 1,21-22 0,38-20-1,21-21 1,-23 21-1,19 1 1,-40 44 0,-39 21-1,-42 65 1,-23 64 0</inkml:trace>
  <inkml:trace contextRef="#ctx0" brushRef="#br0" timeOffset="571468.5502">9459 12952 0,'1'-22'16,"1"1"0,-4 42-1,2-21 1,2-21-1,-4 42 1,21-21 0,-2 22-1,20-1 1,17 2 0,19 20-1,36 22 1,36 0-1,-1 44 1,17 23 15,0-1-15,20 0 0,-39 25-1,-18-23 1,3-23-1,-20 1 1</inkml:trace>
  <inkml:trace contextRef="#ctx0" brushRef="#br0" timeOffset="572562.3744">9490 11595 0,'-16'-22'15,"-4"44"1,18-1 0,-22 42-1,17 23 1,0-1 0,-20 22-1,21-20 1</inkml:trace>
  <inkml:trace contextRef="#ctx0" brushRef="#br0" timeOffset="572906.1484">9410 11679 0,'-16'-42'15,"-2"21"1,18 21 0,21-21-1,1-1 1,15 0-1,42-20 1,-2 0 0,-18-1-1,-1 22 1</inkml:trace>
  <inkml:trace contextRef="#ctx0" brushRef="#br0" timeOffset="573156.1636">9436 11807 0,'0'0'16,"40"-21"0,37-22-1,-21 43 1</inkml:trace>
  <inkml:trace contextRef="#ctx0" brushRef="#br0" timeOffset="573984.3434">9553 14190 0,'-17'-22'16,"17"22"0,-2 22-1,-1 23 1,-23 45-1,15 45 1,-37 0 0,35 23-1,8-90 1,41-46 15,24-44-31,37-2 16,24-44 15,-3 21-15</inkml:trace>
  <inkml:trace contextRef="#ctx0" brushRef="#br0" timeOffset="585922.6301">11075 11845 0,'-19'0'31,"1"-22"-15,40-20-1,17-2 1,40-20 0,0 0-1,36 0 1,-21 41-1,-38 23 1,-59 44 0,-77 41-1,-39 64 1,-41 1 0,40-21-1,79-64 1,39-23-1,21-42 17,36 0-17,20 0 1,40-43 0,-20 22-1</inkml:trace>
  <inkml:trace contextRef="#ctx0" brushRef="#br0" timeOffset="586282.0274">11703 11606 0,'-36'-20'16,"-2"41"-1,16 22 17,37 21-17,17 20 1,20-19 0,20-22-1,-17-23 1,-19 1-1,-37 1 1,-57 22 0,-39 20-1,-17-21 1,38-21 0</inkml:trace>
  <inkml:trace contextRef="#ctx0" brushRef="#br0" timeOffset="586453.9152">11744 11522 0,'19'0'16,"0"0"-1,17 21 1,57-22-1</inkml:trace>
  <inkml:trace contextRef="#ctx0" brushRef="#br0" timeOffset="586922.6961">12217 11712 0,'-39'22'16,"-1"42"-1,17 20 1,17 23-1,39-21 1,21-43 0,39-44-1,-14-63 1,0-44 0,20-20-1,-74 0 1,-38 21-1,-40 44 1,-58 64 0,-5 105 15,16 2-15,59-23-1</inkml:trace>
  <inkml:trace contextRef="#ctx0" brushRef="#br0" timeOffset="587297.7208">12768 11455 0,'1'-21'16,"-22"63"-1,-20 64 1,-20 0 0,0 2 15,58-44-15,40-64-1,39-43 1,21-44-1,-19 23 1,-61 86 0,-20 42-1,-40 64 1,1 0 0,18-21-1</inkml:trace>
  <inkml:trace contextRef="#ctx0" brushRef="#br0" timeOffset="587641.5165">13085 11836 0,'-21'43'15,"-20"65"1,54-2 0,23-63-1,40-64 1,1-66 0,4-63-1,-20 22 1,-36-21-1,-61 128 1,-78 85 0,-2 42-1</inkml:trace>
  <inkml:trace contextRef="#ctx0" brushRef="#br0" timeOffset="589282.2274">11270 13869 0,'3'-44'15,"19"0"1,18-1 0,40-21-1,37-2 1,2-21 0,-22 45-1,-40 44 1,-59 21-1,-41 90 1,-61 43 0,-21 47-1,0-22 1,39 2 0,41-70-1,23-66 16,61-45-15,37-1 0,-18-21-1,40-22 1,20-3 0</inkml:trace>
  <inkml:trace contextRef="#ctx0" brushRef="#br0" timeOffset="589766.6336">12007 13578 0,'2'-22'15,"-2"22"1,0 0 0,-43 88-1,-41 68 1,17 21-1,3-42 1,58-46 0,65-111-1,20-24 1,1-43 0,-1 43-1,-41 46 1,-22 67-1,-42 67 17,-22 46-17,20-22 1</inkml:trace>
  <inkml:trace contextRef="#ctx0" brushRef="#br0" timeOffset="590407.3003">12789 13442 0,'-17'-22'15,"-24"66"1,-20 66-1,-21 24 1,38-2 15,21-42-15,40-69 0,42-42-1,1-47 1,20-20-1,-23 64 1,-38 24 0,-43 111-1,-22 89 1,-2 2 0</inkml:trace>
  <inkml:trace contextRef="#ctx0" brushRef="#br0" timeOffset="590907.3327">13009 13594 0,'21'-43'15,"0"-1"1,38-1 0,18 1-1,0 22 1,-20 22-1,-60 43 1,-39 67 15,-58 45-15,-23 46 0,1 0-1,60-89 1,61-90-1,41-67 1,40-44 0,-1-1-1,0 45 1,-23 67 0</inkml:trace>
  <inkml:trace contextRef="#ctx0" brushRef="#br0" timeOffset="591313.6082">13556 13637 0,'-38'22'15,"-1"22"1,-22 67 0,56 22-1,39-44 1,22-89 0,61-67-1,-18-45 1,1-21-1,-59 22 1,-37 0 0,-60 68-1,-57 65 17,-62 89-17,57 23 1</inkml:trace>
  <inkml:trace contextRef="#ctx0" brushRef="#br0" timeOffset="694481.6177">23505 12826 0,'-40'-44'15,"40"44"1,0 0 0,0 0 15,19 0-15,18 0-1,-19 0 1,37-22-1,1 22 1,18 0 0,19-1-1,17-22 1,2 23 0,33-44-1,19 1 1,20 20-1,-19 1 1,36 0 0,0-22-1,19 21 17,-1-21-17,0 22 1,37-22-1,-17 44 1,-3-45 0,20 23-1,-18 0 1,2 21 0,34-22-1,-19-1 1,0 3-1,2 20 1,0 0 0,-17 1-1,17-3 17,-18 3-17,3 20 1,-7-42-1,23 21 1,-42-21 0,24 21-1,-20-1 1,0 2 0,-20-2-1,3 2 1,-23-22-1,3 22 1,-41-22 0,6 21-1,-23-21 1,-33 22 15,-4-21-15,-15 21-1,-18-2 1,-15 24 0,-40-22-1,-18 0 1</inkml:trace>
  <inkml:trace contextRef="#ctx0" brushRef="#br0" timeOffset="695450.4274">27326 12443 0,'-34'21'16,"19"22"-1,2 21 1,4 23-1,15-22 1,-13 43 0,17 0-1,3 21 1,-18 2 0,21 43 15,-18 2-16,3 21 1,1 25 0,-19-23-1,38 23 1,-20 2 0,20-23-1,1 25 1,-3-22-1,-1-23 1,-1 0 0,-20-20-1,16-23 1,-2-24 0,0 2-1,-6-71 16,-1 3-15,39-3 0</inkml:trace>
  <inkml:trace contextRef="#ctx0" brushRef="#br0" timeOffset="697763.0617">27227 11256 0,'-40'-42'16,"17"0"15,-17 1-15,-3-22-1,-13 42 1,-20 1-1,-31 41 1,21 21 0,-36 21-1,39 21 1,-17 21 0,40 43-1,54-22 1,17 1-1,34-43 1,50-42 0,15-42 15,54-22-15,-38 1-1</inkml:trace>
  <inkml:trace contextRef="#ctx0" brushRef="#br0" timeOffset="698075.5818">27743 11129 0,'-36'0'16,"4"42"-1,-13 62 17,7 65-17,-17-2 1,1 25-1,48-65 1,34-42 0</inkml:trace>
  <inkml:trace contextRef="#ctx0" brushRef="#br0" timeOffset="698372.4746">27622 11192 0,'-60'-42'16,"59"21"15,14-21-15,57 1-1,47-44 1,38 2 0,2 20-1,-17 21 1,-68 41 0</inkml:trace>
  <inkml:trace contextRef="#ctx0" brushRef="#br0" timeOffset="698575.6233">27589 11401 0,'-42'-43'31,"61"43"-16,52-20 1,36-2 0</inkml:trace>
  <inkml:trace contextRef="#ctx0" brushRef="#br0" timeOffset="702028.9452">23079 11883 0,'-19'-22'15,"19"22"17,0 0-17,0 0 1,-15 64-1,-1-21 1,19 0 0,-19 21-1,2 0 1,-2-20 0,17-23-1,20 21 1</inkml:trace>
  <inkml:trace contextRef="#ctx0" brushRef="#br0" timeOffset="702513.3523">22853 11778 0,'16'-43'15,"19"2"1,0 19 0,19 0-1,0 0 1,-17 22 0,16-22 15,-16 22-16,0 0 1,-17 43 0,-36-22-1,1 43 1,-36 0 0,36-1-1</inkml:trace>
  <inkml:trace contextRef="#ctx0" brushRef="#br0" timeOffset="703075.89">23361 11649 0,'-20'-21'15,"19"-1"1,36 1-1,0 0 1,1-1 0,-1 1-1,2 21 1,0 0 0,-19 0-1,-35 21 16,-33 65-15,-17 20 0,-19 21-1,38-43 1,-3 3 0,54-45-1,17-21 1,34-42-1,-1 0 1,38-2 0</inkml:trace>
  <inkml:trace contextRef="#ctx0" brushRef="#br0" timeOffset="705218.9373">24598 11495 0,'-1'-19'16,"16"-23"0,18-1-1,18-21 1,-3 2 0,24 19 15,-20 22-16,-31 42 1,-17 42 0,-49 63-1,-36 22 1,17-21 0,16-43-1,32-41 1,72-43-1,-1 0 1,34-43 0,-18 21-1,4 43 1</inkml:trace>
  <inkml:trace contextRef="#ctx0" brushRef="#br0" timeOffset="705859.6053">25175 11389 0,'-36'0'16,"21"42"-1,0 1 1,38 20 0,-18 0-1,55 0 16,-22-42-15,19 0 0,-37 0-1,-37 1 1,-14 40 0,-39-19-1,-17 22 1,35-22-1,14-43 1,75-23 0,11-62-1,34-41 1,-1-2 0,1 2-1,-33 42 1,-55 20 15,-15 22-15,-34 42-1,-15 42 1,-32 64 0</inkml:trace>
  <inkml:trace contextRef="#ctx0" brushRef="#br0" timeOffset="706375.2657">25555 11557 0,'-38'-22'15,"20"22"1,1 22 0,-13 62-1,0 21 1,22 1-1,33-21 1,34-42 0,-5-65-1,-7-62 1,0-23 0,-1 1-1,-34 22 1,-21 0-1,-30 41 17,-14 64-17,-50 65 1,55-2 0,71-21-1</inkml:trace>
  <inkml:trace contextRef="#ctx0" brushRef="#br0" timeOffset="706656.5361">25752 11725 0,'-33'42'16,"38"22"-1,19-1 1,14-41-1,-4-44 17,16-63-17,-43-42 1,-16 21 0,-15 43-1,-47 84 1,5 64-1</inkml:trace>
  <inkml:trace contextRef="#ctx0" brushRef="#br0" timeOffset="707937.8672">23700 16996 0,'-39'0'16,"21"24"-1,20-1 1,2 48 0,1 23-1,2 24 1,20 1 0,-23-48-1,17-49 1,-21-22-1,-1-22 1,38-2 0,-22-47-1,17-49 17,-2-21-17,19 0 1,-35 47-1,23 70 1,-16 48 0</inkml:trace>
  <inkml:trace contextRef="#ctx0" brushRef="#br0" timeOffset="708125.3795">23824 17443 0,'3'48'16,"19"-2"0,19-22-1,-3-24 17,-2-48-17</inkml:trace>
  <inkml:trace contextRef="#ctx0" brushRef="#br0" timeOffset="708547.2825">24071 17040 0,'-22'-23'15,"21"0"1,18-1 15,2 1-15,18-1-1,0 0 1,0 1 0,22 22-1,-21 1 1,0-1 0,-36 25-1,0 23 1,-34 46-1,17-22 1</inkml:trace>
  <inkml:trace contextRef="#ctx0" brushRef="#br0" timeOffset="708750.4207">24226 17346 0,'-40'0'16,"39"-23"0,19-1 15,2 24-16,17-24 1,3 48 0,38-25-1,-1 0 1,20 0 0,-19 1-1</inkml:trace>
  <inkml:trace contextRef="#ctx0" brushRef="#br0" timeOffset="713453.8563">25147 16682 0,'-61'-45'15,"38"-3"1,0 1-1,-14 71 1,-17 23 0,22 47-1,-55 46 1,37-45 0,18-1-1,52-70 1,0-24 15,35-48-15,17-23-1,17-24 1,-16 48 0,-36 24-1,-15 46 1,-36 47-1,3 48 1,-15 46 0,38 0-1</inkml:trace>
  <inkml:trace contextRef="#ctx0" brushRef="#br0" timeOffset="714110.1483">25315 16868 0,'0'0'16,"21"24"-1,39-1 1,1 22 0,3 26-1,-22-24 1,-22-23-1,-17-2 17,-38 25-17,-18 24 1,-50 96 0,45-166-1,1 22 1,55-46-1,-3-48 1,15-48 0,36-45-1,21 23 1,16-24 0,-14 49-1,-54 69 1,-35 47-1,-33 47 17,-34 70-17,20 24 1,54-48 0</inkml:trace>
  <inkml:trace contextRef="#ctx0" brushRef="#br0" timeOffset="714532.0497">25727 16958 0,'-37'24'16,"64"70"15,-1 1-15,37-48 0,-26-71-1,13-72 1,-20-21-1,-5-47 1,-17 24 0,-16 47-1,-48 117 1,-11 92 0,23 72-1,38-24 1</inkml:trace>
  <inkml:trace contextRef="#ctx0" brushRef="#br0" timeOffset="714907.0779">26040 17005 0,'4'46'16,"35"-46"0,19 23-1,0-47 1,-5-23-1,-24-71 1,-44-45 15,2-1-15,-52 72 0,-6 163-1,-8 138 1,98 25-1</inkml:trace>
  <inkml:trace contextRef="#ctx0" brushRef="#br0" timeOffset="719127.9905">22820 16464 0,'0'0'15,"21"23"1,17-24 0,1 1-1,19-1 1,19 1-1,0 0 1,19 0 0,0-2-1,21 26 1,37-25 15,-17 23-15,36-23-1,0 0 1,38 0 0,4 23-1,17-1 1,1 1 0,19 1-1,19-2 1,-2-23-1,20-1 1,19 1 0,-20 1-1,19-1 1,3 24 0,-1 0 15,-39-25-16,20 24 1,-59-23 0,1 25-1,-39-25 1,-59 1 0,-36 24-1</inkml:trace>
  <inkml:trace contextRef="#ctx0" brushRef="#br0" timeOffset="720143.6761">24352 15192 0,'-61'-68'15,"2"46"1,1-1-1,-15 70 1,-18 21 0,3 46-1,2 23 1,36 0 0,19-22-1,38-24 1,35-23 15,35-45-15,20-24-1,16-22 1,2 22 0,-20 1-1,-16 24 1</inkml:trace>
  <inkml:trace contextRef="#ctx0" brushRef="#br0" timeOffset="720441.1144">24714 15213 0,'-37'0'15,"3"69"1,25 67 0,-36 47-1,39 0 1,-2-22-1,16-46 1,16-47 0</inkml:trace>
  <inkml:trace contextRef="#ctx0" brushRef="#br0" timeOffset="720722.3824">24559 15440 0,'-20'-21'16,"55"-26"-1,37 1 1,19-21-1,35-26 1,-15 48 0,-21-25-1,-13 94 1</inkml:trace>
  <inkml:trace contextRef="#ctx0" brushRef="#br0" timeOffset="720972.4004">24498 15670 0,'-1'-23'16,"40"22"0,53-44-1,2 20 1</inkml:trace>
  <inkml:trace contextRef="#ctx0" brushRef="#br0" timeOffset="721363.051">25011 15621 0,'-21'-23'15,"37"-23"1,40 24-1,16-25 1,23 47 0,-21-23 15,6 67-15</inkml:trace>
  <inkml:trace contextRef="#ctx0" brushRef="#br0" timeOffset="721597.4413">25119 15781 0,'-22'-24'15,"80"48"1,1-24 0,18 21 15</inkml:trace>
  <inkml:trace contextRef="#ctx0" brushRef="#br0" timeOffset="728050.9932">25915 15024 0,'-63'-66'16,"43"43"0,-1 1-1,23 44 1,19 1 15,22 43-15,1 3-1,18-1 1,-4-47 0,-1-21-1,-2-23 1,20-1-1,-39 3 1,-17 42 0,-32 25-1,-32 90 1,-53 70 0,3 23-1,17-22 1,34-45 15</inkml:trace>
  <inkml:trace contextRef="#ctx0" brushRef="#br0" timeOffset="728222.8781">25877 15960 0,'-61'-46'16,"101"69"0,-3-46-1,21 22 1</inkml:trace>
  <inkml:trace contextRef="#ctx0" brushRef="#br0" timeOffset="728613.5297">26337 15521 0,'-29'114'16,"22"25"-1,51-71 1,-3-45 0,31-69-1,-26-69 1,0-23 0,-18 24-1,-38 1 1,-34 44-1,-30 93 1,10 113 15,4 45-15,35-21 0</inkml:trace>
  <inkml:trace contextRef="#ctx0" brushRef="#br0" timeOffset="728957.3011">26607 15566 0,'-28'114'15,"59"24"1,-5-70-1,48-91 1,-43-46 0,-4-69 15,-24-22-15,-35 1-1,-14 68 1,-9 115-1,-11 90 1,25 68 0,31-67-1</inkml:trace>
  <inkml:trace contextRef="#ctx0" brushRef="#br0" timeOffset="729238.5687">26859 15611 0,'-35'45'16,"65"69"0,30-91-1,-5-47 1,-10-90-1,-38-23 1,-44-45 0,-28 91-1,-7 114 1,-29 138 0</inkml:trace>
  <inkml:trace contextRef="#ctx0" brushRef="#br0" timeOffset="754505.8613">30825 11222 0,'-13'42'31,"28"63"-15,-35 21-1,-15 21 1,15-41 0,-3-1-1</inkml:trace>
  <inkml:trace contextRef="#ctx0" brushRef="#br0" timeOffset="754849.6339">30660 11202 0,'-15'-104'16,"75"-1"-1,22 42 17,6 42-17,37 21 1,5 21 0,-45 62-1,-55 0 1,-55 0-1,-53 21 1,-49 23 0,-21-1-1,36-20 1</inkml:trace>
  <inkml:trace contextRef="#ctx0" brushRef="#br0" timeOffset="755130.9025">31358 11387 0,'-77'-20'16,"68"83"0,-30 42-1,1 21 1,16-20 0,16-21-1</inkml:trace>
  <inkml:trace contextRef="#ctx0" brushRef="#br0" timeOffset="755412.1776">31165 11578 0,'-63'-63'16,"96"41"-1,37 1 1,3 21 0,2 21-1,35-21 1,-15 20 0,-20 0-1,-48 44 1,-39-22-1</inkml:trace>
  <inkml:trace contextRef="#ctx0" brushRef="#br0" timeOffset="755662.1872">31352 11219 0,'-64'-62'16,"134"42"-1,52-23 1,44 64-1</inkml:trace>
  <inkml:trace contextRef="#ctx0" brushRef="#br0" timeOffset="756771.6355">23604 12030 0,'-19'-21'16,"0"21"-1,20 21 1,2 22 0,4 63-1,20 45 1,-2-45-1,15-84 1,13-44 0,14-85-1,0-23 1,14-18 15,-13 61-15</inkml:trace>
  <inkml:trace contextRef="#ctx0" brushRef="#br0" timeOffset="757052.9034">24080 12241 0,'-22'-42'16,"42"64"0,3 42-1,-2-22 1,16-42 15,17-21-15,-3-45-1,19 23 1</inkml:trace>
  <inkml:trace contextRef="#ctx0" brushRef="#br0" timeOffset="757193.5375">24256 12391 0,'-51'64'15,"20"23"1,52-44 0</inkml:trace>
  <inkml:trace contextRef="#ctx0" brushRef="#br0" timeOffset="757396.6764">24220 12134 0,'-21'-43'16,"33"-42"0,54-21-1,3 20 1</inkml:trace>
  <inkml:trace contextRef="#ctx0" brushRef="#br0" timeOffset="757615.4424">24429 12219 0,'-37'0'16,"22"42"-1,20 44 1,37-21 0</inkml:trace>
  <inkml:trace contextRef="#ctx0" brushRef="#br0" timeOffset="757896.7091">24370 12176 0,'-39'-43'16,"57"43"0,35-21-1,22 21 16,17 0-15,-19-1 0,-51 43-1,-54 24 1,-88 62 0,20 23-1,72-22 1</inkml:trace>
  <inkml:trace contextRef="#ctx0" brushRef="#br0" timeOffset="764350.2616">27882 13001 0,'-35'22'16,"7"65"-1,-12 64 1,0 3 0,18 0-1,31-66 1</inkml:trace>
  <inkml:trace contextRef="#ctx0" brushRef="#br0" timeOffset="764662.7803">27514 13221 0,'-60'-45'16,"40"24"-1,34-22 1,19-2 0,36 3-1,18-25 1,36 2 0,-1 1-1,-17-2 1,-32 65-1</inkml:trace>
  <inkml:trace contextRef="#ctx0" brushRef="#br0" timeOffset="764850.3051">28045 13131 0,'-36'21'15,"27"67"1,-1-1 0,19 0-1,19 1 1</inkml:trace>
  <inkml:trace contextRef="#ctx0" brushRef="#br0" timeOffset="765350.3272">27987 13110 0,'-40'-22'16,"37"0"-1,36-22 1,20 23 0,17-24-1,2 24 1,0-1 0,-54 22-1,-15 21 1,-68 67-1,-17 21 1,-17 0 0,54 0-1,12-65 1,52-44 0,16-23 15,37 2-16,-21-23 1,41 43 0,-14 22-1,-21 0 1</inkml:trace>
  <inkml:trace contextRef="#ctx0" brushRef="#br0" timeOffset="765569.0894">28613 13237 0,'-54'22'16,"38"0"0</inkml:trace>
  <inkml:trace contextRef="#ctx0" brushRef="#br0" timeOffset="766397.2717">29821 12949 0,'-60'-21'15,"41"0"17,0 21-17,47-66 1,53-41 0,0 19-1,17 2 1,-28 43-1,-32 64 1,-45 65 0,-48 65-1,9 65 1,11-42 0,33-43-1,27-88 1,-25-43 15,-40-21-15,-38-1-1,-34 1 1,4 64 0,-13 24-1,89-23 1</inkml:trace>
  <inkml:trace contextRef="#ctx0" brushRef="#br0" timeOffset="766803.5454">30152 13077 0,'-13'45'32,"-11"63"-17,58 22 1,11-65 0,31-65-1,-9-44 1,-5-65-1,-9-44 1,-1-19 0,-18-1-1,-88 43 1,-26 87 0,-40 108-1,10 87 1,70-23-1</inkml:trace>
  <inkml:trace contextRef="#ctx0" brushRef="#br0" timeOffset="767366.084">31112 12663 0,'-39'-21'16,"53"0"15,2-3-15,19 4-1,17-2 1,0 0-1,6 44 1,-70 20 0,-44 88-1,-49 43 1,-35 22 0,48-42-1,101-88 1,44-88-1,30-41 1,2-2 0,17-1 15,-12 46-15</inkml:trace>
  <inkml:trace contextRef="#ctx0" brushRef="#br0" timeOffset="767756.7349">31580 12854 0,'-50'22'15,"25"65"1,18 0-1,49-44 1,3 0 0,8-43-1,12-67 17,-20-19-17,13-23 1,-44-40-1,-26 62 1,-45 66 0,-29 65-1,-29 64 1,38-1 0,75 1-1</inkml:trace>
  <inkml:trace contextRef="#ctx0" brushRef="#br0" timeOffset="768069.2561">31848 12918 0,'-28'65'16,"42"21"-1,28-42 1,32-44 0,12-45-1,-21-19 1,-8-45 0,-37-21-1,-40 2 1,-35 128-1,-80 88 1,43 40 0</inkml:trace>
  <inkml:trace contextRef="#ctx0" brushRef="#br0" timeOffset="781913.918">23207 13131 0,'-19'0'16,"-14"66"0,18 22-1,2-3 1,18 5 15,15-69-15,-2-22-1,-1-43 1,34-43 0,-18-1-1,-2-21 1,-17 43-1,2 23 1,-16 43 0,-35 44-1,1 21 1,21 23 0,34-67-1,-3-21 1,52-66-1,-17 1 17,19 21-17,-33 66 1,-55 43 0,-13 66-1,1 22 1,-3-43-1</inkml:trace>
  <inkml:trace contextRef="#ctx0" brushRef="#br0" timeOffset="782351.4475">23537 13041 0,'19'0'16,"-19"0"0,57 23-1,-1-24 1,-2-21-1,1 1 1,-18 21 0,-17 20-1,-54 24 1,-35 44 0,-17 43-1,17-43 1,54-22-1,35-45 1,37-21 0,-2 0 15</inkml:trace>
  <inkml:trace contextRef="#ctx0" brushRef="#br0" timeOffset="785070.3764">25431 12752 0,'-41'-44'16,"42"67"0,23 42-1,0-1 1,2 23 15,-3-23-15,17-41-1,-20-2 1,-18 1 0,-38 0-1,-53 22 1,-21-1-1,39-21 1,31-42 0</inkml:trace>
  <inkml:trace contextRef="#ctx0" brushRef="#br0" timeOffset="785257.8888">25412 12752 0,'0'0'15,"39"22"1,-2-22 0,20 20-1</inkml:trace>
  <inkml:trace contextRef="#ctx0" brushRef="#br0" timeOffset="785617.2867">25736 12859 0,'-49'87'15,"37"-22"1,0 22 15,53-44-15,-4-43-1,33-44 1,-1-21 0,-20-22-1,-19 0 1,-19 1-1,-33 42 1,-16 45 0,-48 63-1,0 23 1,56 1 0</inkml:trace>
  <inkml:trace contextRef="#ctx0" brushRef="#br0" timeOffset="785961.0609">25971 13010 0,'-14'43'16,"38"22"-1,15-42 1,34-24 0,-1-44-1,-6-42 1,-20-21 0,-34 22-1,-55 20 1,-29 88-1,-66 108 1,38 2 15</inkml:trace>
  <inkml:trace contextRef="#ctx0" brushRef="#br0" timeOffset="789242.5254">23170 13810 0,'-1'-22'16,"19"1"0,37-1-1,19-1 1,-19 0 0,0 1-1,-36 44 1,-34 22 15,-38 23-15,-15 43-1,-2-20 1,0 21 0,18-44-1,35-23 1,17-44-1,21 22 1,17 1 0,0-23-1,19-1 1,1 24 0</inkml:trace>
  <inkml:trace contextRef="#ctx0" brushRef="#br0" timeOffset="789726.9334">23493 13854 0,'0'0'16,"2"43"0,3 47-1,-18-2 1,-1 1 0,18-23-1,-21-44 1,34-44-1,-2-44 1,16-45 15,-19 0-15,39 22 0,-17 22-1,0 23 1,6 88-1,-33 45 1,-1 21 0,-16 45-1,-1-43 1</inkml:trace>
  <inkml:trace contextRef="#ctx0" brushRef="#br0" timeOffset="789961.3237">23598 14053 0,'-18'0'16,"35"-23"-1,19 0 1,38 1 0,0 22-1</inkml:trace>
  <inkml:trace contextRef="#ctx0" brushRef="#br0" timeOffset="790117.5884">23838 13675 0,'0'0'16,"34"-44"15,23 44-15</inkml:trace>
  <inkml:trace contextRef="#ctx0" brushRef="#br0" timeOffset="795742.9543">23900 13764 0,'-21'-23'15,"21"23"1,-17 23 0,1 20-1,2 24 1,1 44 0,18-45-1,-21-22 1,51-88-1,-2-23 1,15-65 0,56-1-1,-31 88 1</inkml:trace>
  <inkml:trace contextRef="#ctx0" brushRef="#br0" timeOffset="799008.7954">25135 13493 0,'-40'-22'16,"5"46"0,16-24-1,37-23 1,-2 1-1,56-23 1,-20 2 0,22 20-1,-56 23 1,6 88 15,-32 21-15,0 46-1,-3-67 1,-4-44 0,15-44-1,-58-22 1,1 23 0,20-1-1</inkml:trace>
  <inkml:trace contextRef="#ctx0" brushRef="#br0" timeOffset="799524.4536">25540 13425 0,'-39'-20'16,"22"41"-1,3 46 1,39-3 0,-4-41-1,18-2 16,-2-21-15,-18 0 0,-38 0-1,-34 43 1,-18 3 0,18-2-1,36-23 1</inkml:trace>
  <inkml:trace contextRef="#ctx0" brushRef="#br0" timeOffset="799711.9666">25538 13403 0,'0'0'16,"37"0"0,20 0-1</inkml:trace>
  <inkml:trace contextRef="#ctx0" brushRef="#br0" timeOffset="800055.7386">25815 13359 0,'-37'22'15,"8"66"1,20 21 0,14-43-1,55-22 16,-25-66-15,-3-45 0,17-21-1,-38 1 1,-16 21 0,-36 23-1,-11 87 1,-16 44-1,56-1 1</inkml:trace>
  <inkml:trace contextRef="#ctx0" brushRef="#br0" timeOffset="800352.634">26028 13467 0,'-12'66'16,"18"0"-1,34-23 1,16-43 0,-22-43-1,-20-23 1,-5-44-1,-50 66 1,-35 45 0,-27 86-1,74 24 1</inkml:trace>
  <inkml:trace contextRef="#ctx0" brushRef="#br0" timeOffset="801462.0823">22993 14323 0,'-19'22'16,"3"22"0,1 24-1,-18 22 1,19 22 0,-16 23-1,17-23 1,15-67-1,-3-67 1,-2-46 15,17-21-15,-2-46 0,2 45-1,0 0 1,21 45-1,-15 45 1,-17 67 0,4 67-1,0 1 1,-1-24 0,34-87-1,-2-24 1,-3-46-1,-2-43 1,0-1 15</inkml:trace>
  <inkml:trace contextRef="#ctx0" brushRef="#br0" timeOffset="801930.8619">23305 14500 0,'-17'44'15,"2"23"1,21 46-1,-20-23 1,20 0 0,-24-67 15,15-68-15,1-1-1,14-66 1,2 23-1,1 21 1,23 67 0,-19 1-1,3 45 1,3 67 0,-18 1-1,0 22 1,17-68-1,-4-21 1</inkml:trace>
  <inkml:trace contextRef="#ctx0" brushRef="#br0" timeOffset="802118.3746">23371 14679 0,'-19'0'16,"20"22"0,1 0-1,55-22 1,-21-22 0</inkml:trace>
  <inkml:trace contextRef="#ctx0" brushRef="#br0" timeOffset="802274.6349">23561 14363 0,'18'-22'15,"16"-22"1</inkml:trace>
  <inkml:trace contextRef="#ctx0" brushRef="#br0" timeOffset="802696.5382">23650 14587 0,'-19'0'16,"4"68"-1,4 67 1,0 0 0,1 0-1,12-89 1,-3-69 0,14-67-1,17-46 1,1 24-1,3 44 1,21 45 0</inkml:trace>
  <inkml:trace contextRef="#ctx0" brushRef="#br0" timeOffset="802837.1726">23666 14857 0,'-17'23'16,"56"-2"0,19 3-1</inkml:trace>
  <inkml:trace contextRef="#ctx0" brushRef="#br0" timeOffset="805696.7354">24401 14516 0,'-21'-45'16,"19"23"-1,17-22 1,39-1 0,-4-45-1,0 1 1,21 22-1,-19 0 1,-35 44 0,3 46 15,-15 44-15,-34 65-1,-33 48 1,20 22-1,33-68 1,32-67 0</inkml:trace>
  <inkml:trace contextRef="#ctx0" brushRef="#br0" timeOffset="806243.6472">24944 14445 0,'-22'-21'15,"40"-2"17,-21-20-17,18-3 1,-18 2-1,-2-24 1,19 2 0,-37 21-1,5 46 1,-16 44 0,-33 66-1,20 23 1,15-45-1,55-44 1,-8-90 0,37-21-1,0-3 1,0 3 15,-15 66-15,-37 0-1,23 66 1,-33 45 0,-16 46-1,-4-44 1,37-23 0</inkml:trace>
  <inkml:trace contextRef="#ctx0" brushRef="#br0" timeOffset="806774.9322">25323 14244 0,'-20'-23'16,"37"0"-1,-19 2 1,20-1-1,-1 0 1,20 22 0,-17 22-1,-37-1 1,-32 69 15,1 21-15,-17 23-1,18-21 1,32-46 0,36-45-1,-3-44 1,18-1 0,-2-22-1,21 23 1</inkml:trace>
  <inkml:trace contextRef="#ctx0" brushRef="#br0" timeOffset="807212.4605">25550 14242 0,'-34'45'15,"18"0"1,3 21 0,36 2-1,0-24 1,14-44-1,18-22 1,-21-23 0,-20-23-1,19 1 1,-41-22 0,4 45-1,-35 22 16,-14 66-15,-14 67 0,22 24-1</inkml:trace>
  <inkml:trace contextRef="#ctx0" brushRef="#br0" timeOffset="807556.2331">25766 14353 0,'-16'45'16,"42"43"0,17-20-1,-3-47 16,13-66-15,-4-44 0,-4-46-1,-1-20 1,-53 66 0,-46 89-1,-69 90 1,9 111-1,107-67 1</inkml:trace>
  <inkml:trace contextRef="#ctx0" brushRef="#br0" timeOffset="822650.9789">22396 15271 0,'-20'-23'16,"58"23"-1,20-1 1,-3-21 0,20-1-1,-18 0 1,16-23 0,21 22-1,-19 2 1,19-1-1,19 22 1,2 0 0,15-22-1,5 22 1,-4-22 15,2 23-15,18-2-1,0-21 1,1 22 0,19 1-1,18-2 1,-20-22 0,1 24-1,19-23 1,0 22-1,-2-24 1,21 24 0,-2-22-1,3 21 1,-1 1 0,17-23 15,2 23-16,-1 0 1,1-1 0,16-21-1,3 22 1,-1-1 0,0 1-1,17-23 1,-16 23-1,17-1 1,-1-22 0,1 22-1,0 2 1,-3-24 0,20 1-1,-17 21 16,-20-22-15,37 23 0,-35-1-1,-4-22 1,4 23 0,-40 0-1,-35 1 1,-3-2-1,-16 2 1,-54 21 0,-4-22-1,-56 1 1,-17 0 0,-20 0 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630.13464" units="1/cm"/>
          <inkml:channelProperty channel="Y" name="resolution" value="1023.96875" units="1/cm"/>
          <inkml:channelProperty channel="T" name="resolution" value="1" units="1/dev"/>
        </inkml:channelProperties>
      </inkml:inkSource>
      <inkml:timestamp xml:id="ts0" timeString="2017-04-28T06:27:25.474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</inkml:brush>
  </inkml:definitions>
  <inkml:trace contextRef="#ctx0" brushRef="#br0">3264 2818 0,'17'0'16,"-17"0"0,17 0-1,-17 0 1,31 17-1,3-17 1,36 0 0,48 0-1,39-17 1,14 17 0,54-18-1,34 1 1,14 18-1,0-1 17,35 0-17,16 1 1,-2 16 0,-1 1-1,20-18 1,15 19-1,2-19 1,-2 18 0,-1 0-1,3-18 1,-19 18 0,0 0-1,-35 0 1,1 1-1,-16-19 1,-53 35 15,-34-16-15,-50-2 0</inkml:trace>
  <inkml:trace contextRef="#ctx0" brushRef="#br0" timeOffset="1046.9283">3398 5468 0,'56'-19'16,"-3"19"0,21-19-1,32 19 1,19-19 0,17 0-1,38 1 1,16-2-1,16 1 1,37 1 0,18-20 15,54 1-15,-1 0-1,70-1 1,18-19-1,17 21 1,33-19 0,-1 17-1,34 0 1,-4 38 0,20-19-1,-21 19 1,-18 19-1,-35 0 1,-33-19 0,-74 36-1,-50 1 17,-86-18-17,-103-19 1,-72 36-1</inkml:trace>
  <inkml:trace contextRef="#ctx0" brushRef="#br0" timeOffset="1750.0957">4944 3409 0,'24'-55'16,"-22"38"0,34 17-1,-29 72 1,10 53 0,-24 55-1,-7 57 1,13 36-1,-22 22 1,21-18 0,37-18-1,-23-91 1</inkml:trace>
  <inkml:trace contextRef="#ctx0" brushRef="#br0" timeOffset="2109.4876">6585 3177 0,'77'-72'16,"-25"72"-1,-12 89 1,-42 72 0,-59 73 15,-6 56-16,14 1 1,19 3 0,24-56-1,7-52 1</inkml:trace>
  <inkml:trace contextRef="#ctx0" brushRef="#br0" timeOffset="2468.8796">8365 3160 0,'67'18'15,"-43"90"1,-10 88 0,-53 39-1,-22 36 1,-20 21-1,37-17 1,4-53 0,41-56-1</inkml:trace>
  <inkml:trace contextRef="#ctx0" brushRef="#br0" timeOffset="2781.3949">9736 3501 0,'46'73'16,"5"126"0,-37 54-1,-36 21 1,-38 36 0,-15-33-1</inkml:trace>
  <inkml:trace contextRef="#ctx0" brushRef="#br0" timeOffset="3422.057">1667 4463 0,'58'-37'15,"-1"20"1,33-3 15,48 20-15,57-18-1,53 0 1,32-1 0,1 1-1,-34 0 1,-71-1-1</inkml:trace>
  <inkml:trace contextRef="#ctx0" brushRef="#br0" timeOffset="3718.9457">2979 4096 0,'-14'-18'16,"68"-1"-1,70 2 17,87-2-17,83 20 1,14 34 0,-56 21-1,-127 35 1,-174 19-1,-188 73 1,-125 39 0,123-17-1</inkml:trace>
  <inkml:trace contextRef="#ctx0" brushRef="#br0" timeOffset="4406.482">11008 3899 0,'18'-18'16,"0"18"0,50 0-1,53 0 1,67 0-1,35 0 1,51 0 0,0 18-1,-17-18 17,-37 37-17,-83-19 1</inkml:trace>
  <inkml:trace contextRef="#ctx0" brushRef="#br0" timeOffset="4718.9973">12114 3754 0,'54'-35'15,"85"-1"1,66 18-1,68 36 1,50 36 0,-70 18-1,-69 19 17,-118-19-17,-155 1 1,-205-19-1,-192 54 1,-161 75 0,204 1-1</inkml:trace>
  <inkml:trace contextRef="#ctx0" brushRef="#br0" timeOffset="5312.78">5953 6281 0,'23'-38'16,"-10"76"0,-24 58-1,-30 96 1,-3 21 0,-21 37-1,2-36 1,6-38-1,29-97 1</inkml:trace>
  <inkml:trace contextRef="#ctx0" brushRef="#br0" timeOffset="5594.0455">5555 6358 0,'28'-77'15,"35"-18"1,55 1 0,86 16-1,37-17 1,29 38-1,-17 19 1,-56 1 0,-111 55-1</inkml:trace>
  <inkml:trace contextRef="#ctx0" brushRef="#br0" timeOffset="5781.5554">5816 6685 0,'21'-20'16,"90"-19"0,75-37-1,36-2 1</inkml:trace>
  <inkml:trace contextRef="#ctx0" brushRef="#br0" timeOffset="6000.3169">7235 6203 0,'-8'77'15,"-64"96"1,-26 75 0,-39 43-1,17-19 1,83-96 0</inkml:trace>
  <inkml:trace contextRef="#ctx0" brushRef="#br0" timeOffset="6297.209">7818 6375 0,'-1'20'15,"-31"113"1,-56 40 0,-22 40-1,-2 0 1,49-116-1</inkml:trace>
  <inkml:trace contextRef="#ctx0" brushRef="#br0" timeOffset="6547.2254">7523 6490 0,'154'-115'15,"52"0"1,11 58 0,-34 0-1,-22 19 1,-127 57-1</inkml:trace>
  <inkml:trace contextRef="#ctx0" brushRef="#br0" timeOffset="6750.3641">7563 6798 0,'167'-78'15,"53"20"1,-58 19 0</inkml:trace>
  <inkml:trace contextRef="#ctx0" brushRef="#br0" timeOffset="7109.7507">8785 6431 0,'-107'20'15,"-10"94"1,31 41-1,72-1 17,53 2-17,77-61 1,65-134 0,96-77-1,22-58 1,-35-19-1,-89 1 1,-182 41 0,-267 73-1,-226 136 1</inkml:trace>
  <inkml:trace contextRef="#ctx0" brushRef="#br0" timeOffset="56738.7532">21520 4592 0,'-18'-18'16,"3"54"-1,18 39 1,-16 34 0,-15 38-1,3 56 1,-18 19 0,19 21-1,-17 20 1,18 19 15,2 22-15,-19 20-1,0 2 1,17-16 0,0-17-1,15-38 1,16-59-1,33-58 1,34-39 0,34-59-1,16-21 1,34-39 0,35-20-1,55 20 1,-2-20-1,35 1 17,18 18-17,37 0 1,-3-19 0,36-1-1,-1 1 1,0 0-1,17 0 1,15-19 0,-16 19-1,2 20 1,16 0 0,-51 20-1,17-1 1,-29 39-1,-35 19 17,-31 22-17,-22-21 1,-50 1 0,-39-21-1,-52 2 1,-23-40-1,-56-20 1,-20-39 0,-22-20-1,-19-18 1,-22-20 0,-21-40-1,12-56 1,-3-20-1,29-55 1,30-36 0,-18 0 15,50-15-15,14-16-1,18 1 1,35 23-1,-13 37 1,-11 58 0,-39 91-1,-21 90 1</inkml:trace>
  <inkml:trace contextRef="#ctx0" brushRef="#br0" timeOffset="59973.2987">21762 7652 0,'16'-40'16,"19"40"0,35-19-1,17-1 1,54 19-1,36 1 17,51-19-17,36-2 1,68 2 0,19-20-1,51-1 1,19 21-1,-3-21 1,54 20 0,-19-19-1,18 18 1,-18 2 0,-50 17-1,-36 2 1,-141-20-1,-125-18 17,-124-1-17</inkml:trace>
  <inkml:trace contextRef="#ctx0" brushRef="#br0" timeOffset="60535.8285">22212 7127 0,'-37'-39'16,"35"1"-1,53-1 1,69-18-1,36 18 1,33-19 0,54 19-1,34 1 1,50-39 0,37 38-1,67-18 1,71 18-1,-14 38 1,17 0 15,18 21-15,-49 37 0,-15 18-1,-104-19 1</inkml:trace>
  <inkml:trace contextRef="#ctx0" brushRef="#br0" timeOffset="61082.7335">22830 5983 0,'-90'-56'15,"70"0"1,35 18 0,51-19-1,54 38 1,51-18 0,52 18-1,67-37 1,37 37-1,52 19 1,35 0 0,33 0-1,-13 36 17,16-17-17,3 37 1,-32 18-1,-70-18 1,-140-18 0</inkml:trace>
  <inkml:trace contextRef="#ctx0" brushRef="#br0" timeOffset="61567.1342">23179 5162 0,'-73'-56'16,"70"2"-1,51-3 1,70 21 0,68-1-1,51 1 1,67-20-1,36 37 1,35 2 0,19 34-1,1 1 17,2 37-17,-33 2 1,-67 15-1,-102-16 1</inkml:trace>
  <inkml:trace contextRef="#ctx0" brushRef="#br0" timeOffset="62426.5536">18864 3435 0,'-18'-17'31,"36"17"-16,16 0 1,16 0 0,34-19-1,1 1 1,32-35 0,33-18-1,18 1 1,48-37-1,17 19 1,52 18 0,-19-1-1,2 54 1,2 34 0,-34 19-1,3 53 16,1-2-15,18 39 0,-15 16-1,-16-18 1,0 19 0,-33 1-1,-33-18 1,-55-55-1</inkml:trace>
  <inkml:trace contextRef="#ctx0" brushRef="#br0" timeOffset="62942.2063">22962 3295 0,'68'18'16,"21"53"-1,51 18 1,2 19 0,-17-2-1,0-15 16,-33 17-15,-70-37 0,-101 20-1,-117 17 1,-87-17 0,-50 35-1,31-34 1,137-1-1,134-37 1</inkml:trace>
  <inkml:trace contextRef="#ctx0" brushRef="#br0" timeOffset="63629.7423">25931 4319 0,'-23'-54'16,"36"0"0,14-18-1,32-18 1,32-18-1,47-37 1,64-33 0,64-18-1,62-34 1,68 19 0,51 36-1,36 35 1,-45 53-1,-61 53 17,-99 16-17,-80 1 1,-98 17 0</inkml:trace>
  <inkml:trace contextRef="#ctx0" brushRef="#br0" timeOffset="63989.1368">29361 2337 0,'-38'-35'16,"64"-17"-1,53 17 1,47 2-1,54 14 17,34 21-17,37 15 1,-13 36 0,23 33-1,-59 52 1,-50 2-1,-117-18 1,-115 1 0,-190-36-1,-183 0 1</inkml:trace>
  <inkml:trace contextRef="#ctx0" brushRef="#br0" timeOffset="64973.564">21877 8997 0,'-16'40'16,"19"19"-1,-14 83 1,-35 40 0,2 40-1,1 43 1,0-18-1,35-21 1,51-61 0,51-103-1,52-63 17,52-41-17,16-41 1,1 20-1,-1 1 1,20 20 0,-90 41-1</inkml:trace>
  <inkml:trace contextRef="#ctx0" brushRef="#br0" timeOffset="65332.9572">24369 9070 0,'-23'-80'15,"36"21"1,-36-2-1,21 41 1,-11 60 0,0 41-1,-29 80 1,-15 60 0,1 1-1,21 43 1,-18 21-1,-1-19 1,31-60 0</inkml:trace>
  <inkml:trace contextRef="#ctx0" brushRef="#br0" timeOffset="65723.6034">25151 8789 0,'17'0'16,"-9"99"0,-29 81-1,-30 82 1,-15 42 15,-2-20-15,-1-17-1,28-82 1,33-61 0,9-103-1</inkml:trace>
  <inkml:trace contextRef="#ctx0" brushRef="#br0" timeOffset="66004.8688">24967 9169 0,'26'-120'16,"106"-1"0,88-39 15,35 40-16,20 1 1,-33 39 0,-68 40-1,-86 40 1,-69 19 0</inkml:trace>
  <inkml:trace contextRef="#ctx0" brushRef="#br0" timeOffset="66254.8818">25125 9370 0,'35'0'16,"36"-20"0,53 0-1,16-21 1,18 0 0</inkml:trace>
  <inkml:trace contextRef="#ctx0" brushRef="#br0" timeOffset="66754.9082">26616 9045 0,'-52'0'31,"-45"120"-15,-14 42 0,7 61-1,53-1 1,89 3 0,83-83-1,45-100 1,10-84-1,48-62 1,-21-38 0,-9-62-1,-53 1 1,-56-19 0,-54 21-1,-98 62 16,-84 58-15,-62 81 0,-64 81-1,-5 141 1,106-1 0</inkml:trace>
  <inkml:trace contextRef="#ctx0" brushRef="#br1" timeOffset="1.52754E6">5141 9380 0,'-14'-40'16,"-40"40"0,17 0-1,0 0 1,-2 21-1,21-21 1,18 0 0,18 0-1,37-1 1,3-19 0,15 20-1,18 0 1,22-22-1,38-18 1,-23 40 15,38-21-15,-1 20 0,-1 1-1,38-20 1,21-2-1,-3 1 1,19 0 0,2-19-1,16 18 1,20-18 0,-2 19-1,1-21 1,18 1-1,-19 1 1,19-2 15,-1 1-15,-37 1 0,3-22-1,-3 22 1,-18 0-1,-1 0 1,-53-2 0,-20 3-1,1-1 1,-56 19 0,-17 0-1,-38 21 1,-17-19-1,-21 38 1,-36 22 0</inkml:trace>
  <inkml:trace contextRef="#ctx0" brushRef="#br1" timeOffset="1.52842E6">8184 9250 0,'-53'-20'16,"-2"20"0,19 0-1,13 41 1,-19 20-1,35 22 1,-4 17 0,-1 44-1,15 0 17,-1 41-17,-25 41 1,18 24-1,-23 42 1,19 1 0,14 45-1,-17-19 1,15 45 0,1-19-1,-16 3 1,20-43-1,3-19 1,2-21 0,-12-65-1,-1 1 17,7-67-17,1-22 1,-32-46-1,19-20 1,5-46 0,19 0-1</inkml:trace>
  <inkml:trace contextRef="#ctx0" brushRef="#br1" timeOffset="1.53029E6">2905 10396 0,'28'-63'15,"-47"63"1,34 21 0,4-21-1,19 0 1,-5 21 0,24-21-1,15-1 1,24-19 15,18-2-15,-2 22-1,-1 0 1,17-1 0,5-20-1,-3 20 1,-1 1-1,0 0 1,-17 0 0,-2 0-1</inkml:trace>
  <inkml:trace contextRef="#ctx0" brushRef="#br1" timeOffset="1.53076E6">4369 10101 0,'-17'-21'15,"0"21"1,37-20 0,2-1-1,33 21 1,1 0 0,18 0-1,-2 0 1,-19 20-1,-18 0 17,-4 22-17,-39 20 1,-39 21 0,-43 42-1,-58 21 1,-25 42-1,63-61 1</inkml:trace>
  <inkml:trace contextRef="#ctx0" brushRef="#br1" timeOffset="1.5317E6">5265 10451 0,'5'-41'31,"-22"41"-15,37-21-1,-15-21 1,40-20-1,-1-1 1,24-42 0,0 3-1,-5 40 1,-1 0 0,-21 21-1,-24 61 1,-42 43-1,-26 39 1,-39 44 0,14 20-1,80-41 17</inkml:trace>
  <inkml:trace contextRef="#ctx0" brushRef="#br1" timeOffset="1.53215E6">5911 10138 0,'0'0'16,"-40"41"-1,11 42 1,1 1 0,35 20 15,3-42-15,19 0-1,27-62 1,4-41-1,1-1 1,-14-42 0,-38 0-1,0 2 1,-20 20 0,-42 41-1,-2 21 1,-26 63-1,34 20 1,20 0 0</inkml:trace>
  <inkml:trace contextRef="#ctx0" brushRef="#br1" timeOffset="1.53258E6">6166 10323 0,'20'0'16,"-22"21"-1,-3 21 1,17-1-1,18 22 1,5-43 0,2-20-1,23-41 1,-14-43 15,-18 1-15,0 0-1,-21 21 1,-42 41 0,-22 42-1,-8 62 1,55 0 0</inkml:trace>
  <inkml:trace contextRef="#ctx0" brushRef="#br1" timeOffset="1.53344E6">6977 10342 0,'-18'-21'16,"18"21"0,-23 42-1,36 20 16,-21 1-15,39-1 0,-12-62-1,22-42 1,4-20 0,-19-21-1,-2 20 1,-17 1-1,-58 20 1,15 42 0,-7 42-1,0 20 1</inkml:trace>
  <inkml:trace contextRef="#ctx0" brushRef="#br1" timeOffset="1.53384E6">7121 10363 0,'-2'20'16,"16"21"-1,0 2 1,23-44 0,-1 1-1,8-63 1,-3 22 0,1-1-1,-18-20 16,-40 42-15,-19-2 0,-22 44-1,-4 40 1,37-20 0,20-1-1</inkml:trace>
  <inkml:trace contextRef="#ctx0" brushRef="#br1" timeOffset="1.53417E6">7470 10382 0,'-4'21'16,"0"20"15,19 1-15,25-63-1,19-21 1,-35-20 0,3-21-1,-23 41 1,-57 22-1,-23 40 1,-6 64 0,20-22-1</inkml:trace>
  <inkml:trace contextRef="#ctx0" brushRef="#br1" timeOffset="1.53537E6">2810 12069 0,'19'0'16,"-3"22"15,0-1-15,4-21 0,17 0-1,1 0 1,17-1-1,3 1 1,16-1 0,2 1-1,21-21 1,-2 20 0,1-20-1,4-24 1,17 24-1,-2-2 1,2-20 0,-3 43 15,1-21-15,-2 20-1,-1 0 1,-36 1-1</inkml:trace>
  <inkml:trace contextRef="#ctx0" brushRef="#br1" timeOffset="1.53597E6">4555 11527 0,'4'-43'16,"-18"22"-1,16-1 1,-2 22 0,20-21-1,0 21 1,36 0 0,-19 0-1,-2 21 1,-1 0-1,19 1 1,-18-1 0,0 0-1,-3 21 1,-18 1 15,-39-1-15,18 22-1,-42 22 1,2 1 0,-21-2-1,-18 2 1,56-1 0,21-22-1</inkml:trace>
  <inkml:trace contextRef="#ctx0" brushRef="#br1" timeOffset="1.53703E6">5435 11502 0,'6'-42'15,"-2"0"1,1-1 0,23-21-1,32 21 1,-20 22-1,-3 21 1,-24 43 0,-20 20-1,13 44 1,19-1 0,-16-20 15,23-44-16,1 0 1,-18-21 0,-15-21-1,-20 22 1,-38-1 0,-44 44-1,19 0 1,0-1-1,46-64 1,34 22 0</inkml:trace>
  <inkml:trace contextRef="#ctx0" brushRef="#br1" timeOffset="1.53762E6">6043 11415 0,'1'-21'16,"-39"42"0,11 43-1,-4 43 16,41-22-15,-4 22 0,40-22-1,6-42 1,-10-86 0,-15-22-1,0-20 1,-15-22-1,-2 22 1,-20 0 0,-39 43-1,-9 42 1,-2 42 0,12 44-1,41-22 1</inkml:trace>
  <inkml:trace contextRef="#ctx0" brushRef="#br1" timeOffset="1.53803E6">6189 11606 0,'-7'64'15,"37"0"1,3-21 0,3-22-1,22-43 16,-16-20-15,-15-44 0,20 0-1,-40 22 1,-15-21 0,-47 65-1,-3 41 1,-7 65-1,34 19 1,25-40 0</inkml:trace>
  <inkml:trace contextRef="#ctx0" brushRef="#br1" timeOffset="1.53901E6">6942 11540 0,'5'-43'16,"-23"43"-1,-6 43 1,20-1 0,-5 44-1,40-22 1,4-43 0,2-21-1,7-65 1,0 2-1,-19-1 1,1-1 15,-20 2-15,-41 41 0,0 2-1,-25 63 1,14 42-1,21-22 1</inkml:trace>
  <inkml:trace contextRef="#ctx0" brushRef="#br1" timeOffset="1.5394E6">7137 11645 0,'35'21'31,"-37"1"-15,18-1-1,19 0 1,-14-42-1,18-1 1,-15-21 0,-18-21-1,1 1 1,-1-1 0,-58 22-1,-4 42 1,15 44-1,-5 41 1,41-44 0</inkml:trace>
  <inkml:trace contextRef="#ctx0" brushRef="#br1" timeOffset="1.54065E6">7464 11538 0,'24'-43'15,"-22"22"1,-20 21 0,16 21-1,-4 22 1,2-1 0,17 22 15,1-22-16,5-42 1,21-21 0,19 0-1,-19-22 1,2 1 0,-36-22-1,-2 22 1,-56-1-1,-45 86 1,16 21 0</inkml:trace>
  <inkml:trace contextRef="#ctx0" brushRef="#br1" timeOffset="1.5572E6">8533 13396 0,'-15'-45'16,"-4"45"0,19 0-1,22-21 1,-19-24-1,38 1 17,-14-45-17,39-20 1,0-1 0,19 1-1,-21 21 1,-24 67-1,-48 108 1,-42 65 0,-29 113-1,18-2 1,48-108 0</inkml:trace>
  <inkml:trace contextRef="#ctx0" brushRef="#br1" timeOffset="1.55758E6">9075 13261 0,'-19'0'16,"38"0"-1,-17-22 1,62-67 0,1-21-1,23-43 1,-23 45 0,-22 42-1,-24 66 1,-27 108-1,-63 67 1,16 45 15,42-66-15,-13-66 0</inkml:trace>
  <inkml:trace contextRef="#ctx0" brushRef="#br1" timeOffset="1.55789E6">9639 13060 0,'-26'88'16,"17"44"-1,22-66 1,23-44-1,6-67 1,4-64 15,-14-67-15,-19 2 0,-3 42-1,-67 134 1,-25 107-1,-8 66 1</inkml:trace>
  <inkml:trace contextRef="#ctx0" brushRef="#br1" timeOffset="1.55841E6">10233 12927 0,'-18'0'15,"-4"44"1,-24 65 0,38 1-1,22-23 1,41-87-1,-13-44 1,-14-88 0,19 1-1,-21 22 17,-20 22-17,-41 66 1,-24 42-1,16 66 1,-3 23 0</inkml:trace>
  <inkml:trace contextRef="#ctx0" brushRef="#br1" timeOffset="1.55875E6">10480 12904 0,'-4'66'15,"17"21"17,0 1-17,23-67 1,4-65-1,6-65 1,-2-2 0,-55 3-1,-22 43 1,-6 87 0,-23 65-1,34 45 1,22-45-1</inkml:trace>
  <inkml:trace contextRef="#ctx0" brushRef="#br1" timeOffset="1.55905E6">10782 12902 0,'-3'45'16,"36"19"0,21-20-1,3-44 1,4-66 0,-38-21-1,5-45 1,-40 24-1,-24 87 1,-63 108 0,33 44-1</inkml:trace>
  <inkml:trace contextRef="#ctx0" brushRef="#br1" timeOffset="1.5605E6">8341 13418 0,'-35'-22'15,"-4"22"1,-17 0 0,-2 24 15,-22-2-16,5-22 1,-22 22 0,-39 1-1,1-1 1,-17-22 0,-21 24-1,0 0 1,-20-1-1,19-1 1,-37 2 0,18-2-1,0 2 1,-39-1 0,19 0-1,-19 0 16,4-21-15,-5 21 0,24-22-1,-27 44 1,23-21 0,0-1-1,-4 23 1,4-23-1,-17-21 1,34 20 0,-1 24-1,-1 0 1,-1-1 0,43-21-1,-4 22 1,2-23 15,23-22-15,35 21-1,-15-21 1,15 21 0,19 2-1,5-24 1,57 0-1</inkml:trace>
  <inkml:trace contextRef="#ctx0" brushRef="#br1" timeOffset="1.56131E6">2187 13980 0,'-12'-44'15,"-42"22"17,19 0-17,-4 22 1,-18 0 0,-23 22-1,18 2 1,-36-1-1,10 43 1,0 2 0,44-23-1,-25 24 1,5-24 0,19 0-1,-1 0 1,42-23-1,19 1 17,20 0-17,0-1 1,39 0 0,-3 22-1,37 2 1,-14-24-1,12 45 1,26-45 0,19 0-1,-39 0 1</inkml:trace>
  <inkml:trace contextRef="#ctx0" brushRef="#br1" timeOffset="1.56262E6">7422 8168 0,'-45'80'16,"-5"59"-1,-2 1 17,39 1-17,-19-20 1,6-41-1,22-40 1,1-20 0,8-60-1,-18-20 1,26-61 0,0 1-1,2-20 1,-1-1-1,-1 22 1,11 60 0,-2 19-1,12 59 1,-21 42 15,32 17-15,-4 42-1,45-60 1,-23 20 0,8-61-1,1-19 1,-10-80 0,4-40-1,7-79 1,64-97-1</inkml:trace>
  <inkml:trace contextRef="#ctx0" brushRef="#br1" timeOffset="1.57174E6">8552 14060 0,'-36'-22'15,"16"22"1,1 0-1,21-21 1,-2 21 0,0 0-1,19 0 1,1-1 15,-2 1-15,41-22-1,1-1 1,15 23 0,23-22-1,1-24 1,36 23 0,2 0-1,-2-22 1,21 0-1,-2 22 1,21-22 0,-2-1-1,22-20 1,-2 20 0,-1 1 15,3-22-16,-3 22 1,-1 0 0,-19 22-1,-37-21 1,-2 21 0,-18 0-1,-38 1 1,-38 1-1,-21 21 1,-36 0 0,0-22-1,-1 22 1,-36-22 0,-2 23 15,-19 21-16,-19-22 1,0 0 0,0 23-1,-39-2 1,19 3 0,-37-2-1,18 1 1,-20 22-1,1-24 1,-1 25 0,1-23-1,-20 0 1,17 44 0,-18-22 15,19-1-16,-20 2 1,38-2 0,-17 1-1,17 1 1,1-23 0,-1 22-1,18 0 1,4-22-1,36-1 1,0 0 0,18 24-1,41-24 1,20-22 0,18 0-1,21 0 16,37-1-15,17 23 0,60-23-1,2-22 1,35 23 0,22-24-1,-20 1 1,39-1-1,1-20 1,0-3 0,36 24-1,-1 0 1,21-1 0,-80 22 15</inkml:trace>
  <inkml:trace contextRef="#ctx0" brushRef="#br1" timeOffset="1.61108E6">6529 9560 0,'-20'0'16,"-16"1"15,17 19-15,-19-20 0,1 0-1,-23 42 1,-2 20-1,-22 39 1,35 3 0,17 19-1,41-40 1,22-42 0,6-41-1,23-41 1,0-1-1,-15-20 1,-3 1 15,-35-1-15,-21 41 0</inkml:trace>
  <inkml:trace contextRef="#ctx0" brushRef="#br1" timeOffset="1.61161E6">6666 9805 0,'-14'-40'15,"14"40"1,-21 21-1,16 20 1,18 20 0,-19-19-1,42-23 1,-19-19 0,24-40-1,-12-42 1,-1-22-1,-1 23 1,-38 20 0,-25 61 15,-47 81-15,38 1-1,33 21 1</inkml:trace>
  <inkml:trace contextRef="#ctx0" brushRef="#br1" timeOffset="1.61197E6">6851 9785 0,'-17'0'16,"15"20"-1,16 2 1,27-44 0,-1-18-1,0-2 17,5-20-17,-38-20 1,-21 42-1,-22 40 1,-44 61 0,15 42-1,39-41 1,38 0 0,5-43-1</inkml:trace>
  <inkml:trace contextRef="#ctx0" brushRef="#br1" timeOffset="1.61232E6">7050 9641 0,'-23'41'15,"38"0"1,0-21-1,22-20 1,0 0 0,17 0-1,-12-42 1,-19-19 0,-15 0-1,-21-1 1,-37 22-1,-7 61 1,11 60 0,38 1-1</inkml:trace>
  <inkml:trace contextRef="#ctx0" brushRef="#br1" timeOffset="1.61389E6">6041 11098 0,'2'-21'16,"-2"21"15,0 0-15,0 0-1,3-22 1,20-20 0,22-21-1,-1 1 1,19-2-1,-42 43 1,-2 21 0,-27 64-1,-1 19 1,-43 44 0,39-1-1,2-41 16,7-43-15</inkml:trace>
  <inkml:trace contextRef="#ctx0" brushRef="#br1" timeOffset="1.61439E6">6485 11117 0,'4'-20'16,"-1"-23"0,4-19-1,0-2 1,-19 1 0,-1 22-1,17-2 1,-42 43 15,-3 43-15,-3 20-1,-5 42 1,22-20 0,37-23-1,7-40 1,22-44-1,22-20 1,-19-1 0,-3 23-1,-2 20 1,-21 41 0,-47 65-1,21-21 1,-15-21-1</inkml:trace>
  <inkml:trace contextRef="#ctx0" brushRef="#br1" timeOffset="1.61483E6">6758 10990 0,'4'-20'16,"-2"-1"0,18-1-1,20 2 1,-1-2-1,20 1 17,-40 0-17,-23 63 1,-22 20 0,-40 44-1,0 0 1,19-22-1,42-41 1,24-43 0,21-21-1,19-22 1,-19 22 0</inkml:trace>
  <inkml:trace contextRef="#ctx0" brushRef="#br1" timeOffset="1.61525E6">7132 10968 0,'-40'21'15,"38"1"1,17 20 0,22-42-1,0 0 1,3-22 0,1-20-1,-37 0 1,2-22-1,-19 22 1,-23 22 0,-1 20 15,-25 64-15,37-2-1,18 2 1,22-22-1</inkml:trace>
  <inkml:trace contextRef="#ctx0" brushRef="#br1" timeOffset="1.61553E6">7400 10883 0,'-2'21'16,"-22"43"-1,38-22 1,4-43 0,3-20 15,6-63-15,-2 21-1,-17-20 1,-24 61-1,-42 44 1,-28 103 0</inkml:trace>
  <inkml:trace contextRef="#ctx0" brushRef="#br1" timeOffset="1.61729E6">13009 9361 0,'-15'-41'16,"15"41"0,20-41-1,-1 1 1,22-42-1,16 2 1,2-40 0,-1 39-1,-20 19 1,-39 84 0,-1 37-1,-58 83 16,35 40-15,16 0 0</inkml:trace>
  <inkml:trace contextRef="#ctx0" brushRef="#br1" timeOffset="1.61771E6">13569 8975 0,'-37'0'16,"0"40"-1,34 41 1,-1 20 15,17 1-15,23-62-1,19-80 1,-16-1 0,0-41-1,-17-19 1,0-19-1,-37 39 1,-19 41 0,-4 60-1,-37 61 1,52 40 0</inkml:trace>
  <inkml:trace contextRef="#ctx0" brushRef="#br1" timeOffset="1.61805E6">13768 8955 0,'-18'0'15,"-1"40"1,16 40-1,36 1 1,2-41 0,1-40-1,2-60 1,3-61 0,-20 1-1,-36 59 1,-20 40 15,-22 82-15,-19 40-1</inkml:trace>
  <inkml:trace contextRef="#ctx0" brushRef="#br1" timeOffset="1.61914E6">14180 9035 0,'-17'-20'16,"-2"40"0,19-1-1,-19 22 1,35-1 0,19 0-1,1-40 1,2-40-1,-1-1 1,-16-40 0,-18 1 15,-20 20-15,-19 60-1,0 20 1,-2 20-1,55 0 1</inkml:trace>
  <inkml:trace contextRef="#ctx0" brushRef="#br1" timeOffset="1.6195E6">14419 8913 0,'-18'20'16,"-2"20"-1,36 0 17,2-19-17,-17-42 1,17 21-1,1-40 1,1-20 0,-37 20-1,19-21 1,-20 61 0,-37 21-1,35 39 1,1 0-1</inkml:trace>
  <inkml:trace contextRef="#ctx0" brushRef="#br1" timeOffset="1.61982E6">14564 8893 0,'0'0'16,"-20"40"0,38 0-1,-1-20 1,20-20 0,-1-20-1,-34-41 1,-1 2-1,-18 18 1,-19 61 0,-2 41-1</inkml:trace>
  <inkml:trace contextRef="#ctx0" brushRef="#br1" timeOffset="1.62016E6">14817 8871 0,'-18'0'16,"35"20"0</inkml:trace>
  <inkml:trace contextRef="#ctx0" brushRef="#br1" timeOffset="1.62077E6">15401 8491 0,'-17'-40'15,"-1"20"1,19 0-1,-37 20 1,0 20 0,-19 40-1,-2 60 1,18 20 0,54-40 15,38-40-16,1-60 1,1-40 0,-17-21-1,-1-19 1,-35 0 0,-20 41-1,-54 58 1,16 62-1,38-22 1</inkml:trace>
  <inkml:trace contextRef="#ctx0" brushRef="#br1" timeOffset="1.62122E6">15778 8411 0,'-35'-21'15,"-1"21"1,-18 40-1,-19 60 1,17 0 0,54 0-1,36-20 1,2-60 0,18-40-1,-17-20 16,-18-21-15,-18 1 0,-36 21-1,-19 59 1,-2 60 0,38-40-1</inkml:trace>
  <inkml:trace contextRef="#ctx0" brushRef="#br1" timeOffset="1.622E6">13470 10095 0,'1'-41'15,"20"0"1,17-1 0,1-19-1,0-22 1,-18 22-1,-2 41 17,-19 20-17,-21 61 1,-18 22 0,33 60-1,19-19 1,23-84-1</inkml:trace>
  <inkml:trace contextRef="#ctx0" brushRef="#br1" timeOffset="1.62233E6">13808 9827 0,'-18'21'15,"-3"40"17,0 1-17,36 41 1,38-41 0,-17-43-1,21-81 1,-36-40-1,1 20 1,-37 0 0,-3 61-1,-38 42 1,35 61 0</inkml:trace>
  <inkml:trace contextRef="#ctx0" brushRef="#br1" timeOffset="1.62285E6">14187 9970 0,'-19'0'15,"19"0"1,-18 0-1,17 20 1,0 22 15,18-2-15,1-19 0,18-21-1,-17-42 1,-16-39-1,-1-1 1,1 21 0,-40 61-1,-1 40 1,36 22 0,0-1-1</inkml:trace>
  <inkml:trace contextRef="#ctx0" brushRef="#br1" timeOffset="1.62321E6">14373 9846 0,'-18'-20'15,"17"40"1,0 21-1,-1 21 1,20-22 0,17-18-1,-17-44 1,3-60 0,-19 21-1,0-1 1,-18 21-1,-22 41 1,1 42 0,16 40-1,19-21 17</inkml:trace>
  <inkml:trace contextRef="#ctx0" brushRef="#br1" timeOffset="1.6235E6">14517 9867 0,'1'-41'16,"18"40"-1,-20 43 1,-1 19 0,0 0-1,20-61 1,1-20-1,1-42 1,0 0 0,-19 1-1,-18 40 17,-37 21-17,33 63 1,20-22-1</inkml:trace>
  <inkml:trace contextRef="#ctx0" brushRef="#br1" timeOffset="1.62379E6">14939 9763 0,'-17'-21'15,"-3"42"1,38-1 0</inkml:trace>
  <inkml:trace contextRef="#ctx0" brushRef="#br1" timeOffset="1.62435E6">15458 9233 0,'-18'-21'16,"-18"21"-1,0 21 1,-20 40-1,-1 41 1,18 40 0,37-19-1,18-21 1,56-62 0,-17-61 15,-1-20-16,-15-41 1,-20 1 0,-54 40-1,-37 42 1,-3 80 0,37 1-1</inkml:trace>
  <inkml:trace contextRef="#ctx0" brushRef="#br1" timeOffset="1.62488E6">15675 9212 0,'-18'0'15,"-1"61"1,-19 40 0,18 21 15,19-61-16,18-61 1,39-61 0,-1 0-1,-18 41 1,-1 40 0,-74 81-1,-1 42 1,55-21-1</inkml:trace>
  <inkml:trace contextRef="#ctx0" brushRef="#br1" timeOffset="1.62742E6">16044 8629 0,'-18'-20'16,"-17"20"-1,17 20 1,0-20-1,-1 0 1,2 20 15,17-20-15,0 0 0,0-20-1,17 20 1,20-20-1,53-1 1,-18 2 0,18-21-1,-36 19 1,-18 21 0,-19 0-1,-17 40 1,-18 21-1,-1-2 1,-18 22 0,18-1 15,-18 0-15,37-20-1,35-20 1,-17 0-1,36-40 1,-1 21 0,2-42-1,-19 21 1,18-21 0,-18 1-1,0 0 1,-17 20-1,-19 0 1,-19 0 0,2 0-1,-19 20 17,17 0-17,-17 1 1,0 0-1,-18 19 1,17 0 0,1 20-1,34 1 1,1 0 0,19-20-1,37-1 1,16 0-1,19 0 1,-18 22 0,-18-22-1,-35-20 1,-20 0 0,-72 21-1,-72 0 1,-38 83 15,55-1-15</inkml:trace>
  <inkml:trace contextRef="#ctx0" brushRef="#br1" timeOffset="1.66415E6">16711 8349 0,'-19'0'16,"37"20"0,18 0-1,35-20 1,0-21 0,2 2-1,-2-2 1,-17 2-1,-18 19 1,-55 59 0,-34 60-1,-38 60 1,1 22 0,34-20 15,37-81-16,19-38 1</inkml:trace>
  <inkml:trace contextRef="#ctx0" brushRef="#br1" timeOffset="1.66431E6">16742 8947 0,'-18'21'15,"36"-21"1,54 20 0,54-41-1</inkml:trace>
  <inkml:trace contextRef="#ctx0" brushRef="#br1" timeOffset="1.66673E6">17480 8685 0,'-19'0'15,"19"-19"1,0-1 15,0 0-15,36-40 0,18 0-1,35-19 1,18-21-1,17 1 1,-35 59 0,-70 80-1,-108 59 1,-36 60 0,-18 21-1,72-41 1,36-59-1,70-60 1,20-20 0,34-20 15,19 0-15,-37-20-1</inkml:trace>
  <inkml:trace contextRef="#ctx0" brushRef="#br1" timeOffset="1.66709E6">18210 8267 0,'-35'0'15,"18"40"1,-19 38 0,1 23 15,18-23-15,35-57-1,0-42 1,53-38-1,-18 19 1,-34 59 0,-55 81-1,-16 20 1,17 0 0</inkml:trace>
  <inkml:trace contextRef="#ctx0" brushRef="#br1" timeOffset="1.66745E6">18533 8385 0,'-54'-20'16,"1"80"-1,-17 39 1,53 22 0,54-43-1,34-78 1,18-80 0,16-59-1,1-1 1,-37 2-1,-123 100 1,-105 116 0,54 81-1</inkml:trace>
  <inkml:trace contextRef="#ctx0" brushRef="#br1" timeOffset="1.66836E6">18806 8703 0,'-36'20'16,"18"0"-1,19 20 1,18 0 0,17-1 15,0-58-16,17-2 1,-36-19 0,1-19-1,-37 19 1,1 20 0,-18 40-1</inkml:trace>
  <inkml:trace contextRef="#ctx0" brushRef="#br1" timeOffset="1.66867E6">19004 8763 0,'-19'-40'31,"2"59"-16,17 21 1,19 0 0,-19-19-1,36-42 1,-19 2 0,0-42-1,0 21 1,-53 20-1,19 40 1,-1 20 0</inkml:trace>
  <inkml:trace contextRef="#ctx0" brushRef="#br1" timeOffset="1.66893E6">19182 8741 0,'0'0'16,"-17"40"-1,18 1 1,17-21 0,17-61-1,-17 2 1,-19-1-1,-36 19 1,-16 43 0,1 56-1</inkml:trace>
  <inkml:trace contextRef="#ctx0" brushRef="#br1" timeOffset="1.67198E6">8605 11918 0,'-16'-22'15,"18"0"1,-22 22 15,2 2-15,17 19-1,17 0 1,3-21 0,37-1-1,2-20 1,-1-1 0,21 0-1,-3 1 1,1 21-1,-39 0 1,2-22 0,-22 43-1,-59 23 1,-17 19 15,-49 88-15,-21 44-1,-2 22 1,41-44 0,61-65-1,10-107 1,38-2 0,5-42-1</inkml:trace>
  <inkml:trace contextRef="#ctx0" brushRef="#br1" timeOffset="1.67215E6">8503 12456 0,'18'0'31,"57"0"-16,19-1 1</inkml:trace>
  <inkml:trace contextRef="#ctx0" brushRef="#br1" timeOffset="1.67296E6">9342 12044 0,'4'-43'16,"16"20"0,3-19-1,36-2 1,19 2 0,39-22-1,-38 20 1,-43 44-1,-39 43 1,-41 43 0,-58 42-1,-23 23 1,23-42 0,39-23-1,20-21 16,61-44-15,38-21 0,-19 0-1,39-22 1,2 0 0</inkml:trace>
  <inkml:trace contextRef="#ctx0" brushRef="#br1" timeOffset="1.6737E6">10174 11656 0,'-13'-64'15,"13"64"17,0 0-17,0 0 1,-21 21 0,-20 43-1,-23 43 1,18 21-1,1-42 1,43-43 0,39-43-1,3-43 1,19 0 0,-1 21-1,-41 44 1,-40 41-1,15 45 1,-17-22 15,1-21-15</inkml:trace>
  <inkml:trace contextRef="#ctx0" brushRef="#br1" timeOffset="1.67407E6">10479 11825 0,'-40'42'16,"-1"24"-1,53 19 17,22-43-17,21-20 1,22-65 0,3-21-1,-16-66 1,-15-40-1,-41 43 1,-41 63 0,-61 85-1,-25 85 1</inkml:trace>
  <inkml:trace contextRef="#ctx0" brushRef="#br1" timeOffset="1.69762E6">21371 12488 0,'-1'-21'16,"19"21"-1,0-22 1,37 1-1,18 0 1,0-23 15,1 43-15,17-20 0,19-22-1,1 43 1,17-23-1,20 22 1,-1-20 0,17-24-1,-17 24 1,19 21 0,0-24-1,16-18 1,21 42-1,-22-45 1,39 24 0,-18-2 15,18 1-15,18 0-1,-3-22 1,-16 22-1,19 0 1,-1 0 0,1 0-1,-2-1 1,-18 1 0,38 1-1,-19 20 1,-17-1-1,19 2 1,-19-1 0,16-21 15,-35 21-15,21 21-1,-22-20 1,-18-22-1,-35 21 1,-2 1 0,-18-22-1,-36 22 1,-18 0 0,-34 21-1,3 20 1</inkml:trace>
  <inkml:trace contextRef="#ctx0" brushRef="#br1" timeOffset="1.69886E6">24694 12303 0,'-19'0'32,"2"22"-32,38 20 31,-15 23-16,-19 20 1,22 45 0,-17 21-1,2 24 1,2 20 0,0 2-1,-18 22 1,19 2-1,0-1 1,0 2 0,17-22-1,-19 2 1,17-22 0,-16 23 15,-2-22-16,0 2 1,16-25 0,2 2-1,-25-67 1,18-24 0,14-69-1</inkml:trace>
  <inkml:trace contextRef="#ctx0" brushRef="#br1" timeOffset="1.72955E6">24242 11119 0,'-35'22'16,"20"20"-1,3 62 1,3 22-1,-16 43 1,15-42 0,16-42-1,-5-64 1,17-42 0,-5-43-1,-5-84 16,0 0-15,17-20 0,2 21-1,5 85 1,-33 42 0,5 82-1,5 63 1,39 43-1,2 21 1,13-62 0,-3-65-1,-2-39 1,-25-66 0,-21-42-1,-7-104 16,12-85-15,34-19 0,15 189-1</inkml:trace>
  <inkml:trace contextRef="#ctx0" brushRef="#br1" timeOffset="1.73119E6">20148 13297 0,'-38'-21'16,"19"21"-1,18-22 1,20 22-1,0-23 1,36 23 15,1-21-15,37-1 0,19-1-1,18 1 1,19-1-1,-18 22 1,-1 1 0,1-23-1,-37 45 1</inkml:trace>
  <inkml:trace contextRef="#ctx0" brushRef="#br1" timeOffset="1.7317E6">21086 12814 0,'-39'-22'16,"20"2"0,57 40-1,-1-20 1,39 22 0,36 0-1,1-1 1,-19-2-1,-17 26 1,-21-2 0,-35 0-1,-55 23 17,-36 44-17,-55 43 1,0 1-1,-2-23 1,75-42 0,33-67-1,38-44 1,36 1 0</inkml:trace>
  <inkml:trace contextRef="#ctx0" brushRef="#br1" timeOffset="1.73258E6">22410 13244 0,'-3'-66'16,"55"0"-1,-18 1 1,0 0 0,3 42-1,-19 22 1,-35 25 0,1 40-1,-17 23 1,-14 67-1,-3-22 1,37-23 0,34-43-1,20-22 1</inkml:trace>
  <inkml:trace contextRef="#ctx0" brushRef="#br1" timeOffset="1.73297E6">22785 13263 0,'-37'0'15,"3"67"1,18-1-1,37-23 1,18-22 0,16-43-1,-21-44 1,-2-21 0,1-1-1,-20 1 16,-34 23-15,-17 64 0,-32 87-1,21 22 1,18 21 0,54-40-1</inkml:trace>
  <inkml:trace contextRef="#ctx0" brushRef="#br1" timeOffset="1.73331E6">23006 13219 0,'-19'0'16,"24"66"-1,-20 21 16,20 1-15,15-67 0,-3-42-1,18-45 1,-1 0 0,-20-1-1,-38-19 1,-15 42-1,3 66 1,-18 22 0,41 44-1,35-1 1</inkml:trace>
  <inkml:trace contextRef="#ctx0" brushRef="#br1" timeOffset="1.73377E6">23456 13239 0,'-19'0'16,"1"22"-1,3 22 1,20 43 0,-3-43-1,18-22 16,16-44-15,-2-44 0,-4-45-1,2 25 1,-53 42 0,2 23-1,-16 63 1,2 25-1,38 20 1</inkml:trace>
  <inkml:trace contextRef="#ctx0" brushRef="#br1" timeOffset="1.73409E6">23642 13237 0,'-13'88'16,"17"-22"-1,17-23 1,15-65 0,0 1-1,-21-45 1,-4-43-1,-16 22 1,-15 65 0,3 44-1,-35 44 1,21 42 0,56-20-1</inkml:trace>
  <inkml:trace contextRef="#ctx0" brushRef="#br1" timeOffset="1.73436E6">23885 13237 0,'-15'65'15,"19"1"1,19 0-1,13-88 1,-20-23 0,-23-63-1,1 20 1,-35 23 0,-14 87-1,-14 66 1</inkml:trace>
  <inkml:trace contextRef="#ctx0" brushRef="#br1" timeOffset="1.73539E6">19812 14968 0,'-39'-45'16,"20"45"-1,1 0 1,18 0 0,0 0 15,37 0-15,21 0-1,-2-23 1,20 1-1,18-2 1,39 0 0,-1 1-1,20 0 1,-1 0 0,19 0-1,1-2 1,-20 3-1,-38 21 1</inkml:trace>
  <inkml:trace contextRef="#ctx0" brushRef="#br1" timeOffset="1.73588E6">21300 14531 0,'-20'-21'16,"19"-1"-1,21 22 1,17 0-1,19-23 1,0 22 0,20-21-1,-2-1 1,2 22 15,-38 1-15,-18 22-1,-36 45 1,-20-21 0,-55 43-1,-1 2 1,-36 23 0,0 0-1,-1-1 1,55-23-1</inkml:trace>
  <inkml:trace contextRef="#ctx0" brushRef="#br1" timeOffset="1.73725E6">22214 14237 0,'-22'-67'15,"20"23"1,19-1 0,36-21-1,-17 21 1,-1 0 0,20 23-1,-34 44 16,-17 68-15,-35 42 0,20 46-1,19-21 1,33-90 0,-21-45-1,-20-22 1,-19 0-1,-19 0 1,-38 2 0,3 43-1,1 22 1,18 1 0,34-68-1,19-22 1</inkml:trace>
  <inkml:trace contextRef="#ctx0" brushRef="#br1" timeOffset="1.7377E6">22649 14256 0,'0'0'15,"-17"46"1,-17 22 0,20 43-1,40 23 1,-2-44 15,15-68-15,-4-67-1,0-23 1,-5-66 0,0-23-1,-19 1 1,-35 68-1,4 66 1,-31 110 0,-18 46-1,21 23 1,35-22 0</inkml:trace>
  <inkml:trace contextRef="#ctx0" brushRef="#br1" timeOffset="1.73814E6">23026 14254 0,'-19'1'16,"1"21"0,-17 24-1,20 20 1,19 2 0,20 22-1,16-46 1,-3-45-1,-1-43 17,-2-25-17,-20-19 1,-20-24 0,0 1-1,-34 88 1,-13 68-1,21 68 1</inkml:trace>
  <inkml:trace contextRef="#ctx0" brushRef="#br1" timeOffset="1.73853E6">23389 14343 0,'-16'44'16,"21"45"0,18-21-1,-2-46 1,-25-67-1,21 0 1,-4-44 0,-36 0-1,-1 0 1,2 44 0,-13 90-1,3 45 1,0 21-1,57-21 1</inkml:trace>
  <inkml:trace contextRef="#ctx0" brushRef="#br1" timeOffset="1.73884E6">23555 14275 0,'-14'88'16,"22"25"-1,15-23 1,-2-69 0,15-42-1,-20-47 1,-23-44-1,1 23 1,-16 22 0,-35 67 15,41 67-15,6 67-1</inkml:trace>
  <inkml:trace contextRef="#ctx0" brushRef="#br1" timeOffset="1.73914E6">23748 14341 0,'1'22'16,"-12"89"-1,16-21 1,16-68-1,12-89 1,-21-45 0,-19 1 15,-18 22-15,-33 67-1,6 89 1,1 22-1,19 1 1</inkml:trace>
  <inkml:trace contextRef="#ctx0" brushRef="#br1" timeOffset="1.73997E6">22953 12267 0,'-18'1'16,"-2"-22"0,4 42-1,-19 43 1,-33 44-1,2 43 1,35-43 0,32-86-1,54-44 1,-3-43 15,1 21-15,1 1-1,-56 22 1,-33 42 0,-36 45-1,19-2 1,-1 1 0,56 0-1</inkml:trace>
  <inkml:trace contextRef="#ctx0" brushRef="#br1" timeOffset="1.74045E6">23240 12417 0,'-57'-21'16,"22"42"-1,-1 22 1,4 43-1,39 21 1,-4-41 0,53-66-1,-20-22 1,-3-43 15,2 22-15,-40-44-1,-18 23 1,-13 64 0,-19 22-1,42 64 1,16-21 0</inkml:trace>
  <inkml:trace contextRef="#ctx0" brushRef="#br1" timeOffset="1.74078E6">23306 12588 0,'-35'44'16,"39"20"15,16-21-16,0-20 1,15-68 0,-20-20-1,-2-21 1,-15 44 0,-36 20-1,3 65 1,2 23-1,38 19 1,35-19 0</inkml:trace>
  <inkml:trace contextRef="#ctx0" brushRef="#br1" timeOffset="1.74106E6">23527 12566 0,'-21'-22'16,"-14"44"0,21 43-1,17 0 1,19-1 0,17-42-1,-3-44 1,-4-65-1,-36 23 1,-19-1 0,4 65-1,-15 44 1</inkml:trace>
  <inkml:trace contextRef="#ctx0" brushRef="#br1" timeOffset="1.74227E6">22216 15500 0,'-19'0'16,"20"23"-1,-2-46 1,19 1 0,19-25-1,-3-21 1,1-1-1,17-21 1,-14 67 15,-19 23-15,-35 67 0,3 69-1,-35 48 1,39 22-1,-3-46 1</inkml:trace>
  <inkml:trace contextRef="#ctx0" brushRef="#br1" timeOffset="1.74274E6">22657 15520 0,'-5'-91'31,"-17"22"-15,38 24 0,-38-24-1,20 25 1,-37 44-1,2 23 1,21 22 0,-37 47-1,38-1 1,19 0 0,16-91-1,35-46 1,-1-23-1,-18 23 1,21 46 15,-55 46-15,4 68 0,-17 46-1,19 1 1</inkml:trace>
  <inkml:trace contextRef="#ctx0" brushRef="#br1" timeOffset="1.7432E6">22960 15474 0,'-4'-69'16,"21"22"-1,19 25 17,-19-23-17,41 44 1,-40 1-1,-17 23 1,-16 45 0,-15 69-1,-20 0 1,-18 24 0,35-68-1,14-70 1,36-70-1,19 2 1,-20-1 0,41 21-1,0 25 17</inkml:trace>
  <inkml:trace contextRef="#ctx0" brushRef="#br1" timeOffset="1.74361E6">23283 15448 0,'-55'45'16,"21"26"-1,38 19 1,0-20 0,36-49-1,14-66 17,-17-2-17,-3-21 1,0 23-1,-36-24 1,-22 1 0,-14 68-1,3 45 1,2 47 0,19-2-1,17-19 1</inkml:trace>
  <inkml:trace contextRef="#ctx0" brushRef="#br1" timeOffset="1.74392E6">23477 15516 0,'-39'-23'16,"44"115"-1,0 0 1,35-70 0,15-46-1,-19-45 1,-41 1 0,-1-23-1,-15 45 1,-39 1-1,6 91 1,0 23 0,59 22-1</inkml:trace>
  <inkml:trace contextRef="#ctx0" brushRef="#br1" timeOffset="1.7455E6">26716 15932 0,'-62'-46'16,"44"46"0,-4-23-1,-16 23 1,3 24 0,-21-2-1,1 1 1,19 1-1,-22-22 1,-17 20 0,-1-20-1,-18 21 1,-18 1 0,19-2-1,-21 2 1,-1-23 15,-17 23-15,-19 0-1,19 0 1,-20 1 0,-1-25-1,-19 24 1,0-23-1,1 24 1,-20-2 0,1 1-1,-20 1 1,-2-24 0,22 23-1,-40 2 1,18-26-1,-17 26 17,0 21-17,-1-21 1,-1-26 0,-20 26-1,41-2 1,-22-22-1,19-1 1,2 24 0,18-25-1,1 26 1,37-26 0,19 1-1,78 0 1</inkml:trace>
  <inkml:trace contextRef="#ctx0" brushRef="#br1" timeOffset="1.74611E6">20323 16178 0,'-38'0'15,"-1"24"1,-17-1 0,-1 23-1,-19 1 1,-20-22-1,0 22 1,1-23 0,17-2-1,22 2 1,17 23 0,39-47-1,20 24 1,39-24-1,37-1 17,39 1-17,2 45 1,38-24 0,20 26-1,20 21 1</inkml:trace>
  <inkml:trace contextRef="#ctx0" brushRef="#br1" timeOffset="1.74739E6">25499 15275 0,'-21'-22'16,"38"0"-1,-2-23 1,0-24 0,-1 24-1,37-45 1,0 21-1,0 3 1,-18 20 0,-33 46-1,5 67 17,-28 90-17,-19 48 1,22-1-1,29-89 1</inkml:trace>
  <inkml:trace contextRef="#ctx0" brushRef="#br1" timeOffset="1.74774E6">25782 15252 0,'-6'-68'15,"41"22"1,-38 25-1,3 21 1,3 21 0,14-42-1,-2-25 1,35-45 15,-2 0-15,2 1-1,-16 45 1,-32 67 0,-13 69-1,5 66 1,-36 25 0,36-23-1,35-46 1</inkml:trace>
  <inkml:trace contextRef="#ctx0" brushRef="#br1" timeOffset="1.74811E6">26158 15001 0,'-33'45'16,"24"68"0,18 1-1,0-24 1,10-67 0,37-46-1,-6-68 1,-22-22-1,-4-46 1,-17 23 0,-17 24-1,-8 112 1,-14 69 0,-14 66-1</inkml:trace>
  <inkml:trace contextRef="#ctx0" brushRef="#br1" timeOffset="1.74861E6">26806 15043 0,'-20'-23'16,"-13"69"-1,19 21 16,4 24-15,35-23 0,-3-23-1,-4-67 1,-4-23 0,16-47-1,-2-21 1,-22-22-1,-14 45 1,-17 22 0,-11 91-1,-14 44 1,7 91 0,39 1-1</inkml:trace>
  <inkml:trace contextRef="#ctx0" brushRef="#br1" timeOffset="1.74897E6">26956 15020 0,'-8'113'15,"39"22"1,-6-67 0,15-47-1,-22-42 1,-8-71 0,-20-21-1,-1 0 16,2 24-15,-12 66 0,-12 68-1,-15 46 1,44 67 0,51-45-1</inkml:trace>
  <inkml:trace contextRef="#ctx0" brushRef="#br1" timeOffset="1.74927E6">27171 15086 0,'-2'-23'16,"7"91"0,5 22-1,16-22 1,13-45 15,-24-69-15,-22-21-1,-1-25 1,-39 3 0,5 43-1,-10 92 1,1 22-1,24 46 1</inkml:trace>
  <inkml:trace contextRef="#ctx0" brushRef="#br1" timeOffset="1.78691E6">14524 12886 0,'-18'-65'15,"3"-22"1,36-22 0,1 1-1,18 1 1,0 20-1,0 1 1,-3 63 0,-18 46-1,-41 84 1,-3 109 0,-37 23-1,56-21 1,21-87-1,22-88 1</inkml:trace>
  <inkml:trace contextRef="#ctx0" brushRef="#br1" timeOffset="1.78736E6">15074 12559 0,'-37'21'15,"16"88"1,17 21-1,20 0 1,21-86 15,19-44-15,2-66 0,-18-43-1,0-21 1,-19-1-1,-18 3 1,-19 40 0,-21 46-1,-21 129 1,17 85 0,18 23-1,39-65 1</inkml:trace>
  <inkml:trace contextRef="#ctx0" brushRef="#br1" timeOffset="1.78769E6">15376 12427 0,'-20'87'15,"18"43"1,18 0 0,20-65-1,-17-87 1,19-21 0,-17-45-1,-20 1 1,1 2-1,-20-2 1,-17 23 15,-3 64-15</inkml:trace>
  <inkml:trace contextRef="#ctx0" brushRef="#br1" timeOffset="1.78822E6">15898 12447 0,'-36'-21'16,"-21"43"-1,38 64 1,-2 22 0,37 22-1,21-64 1,19-89 0,-36-64-1,1-20 1,-1-2-1,-56 0 1,0 46 0,-2 106-1,18 43 17,37 22-17</inkml:trace>
  <inkml:trace contextRef="#ctx0" brushRef="#br1" timeOffset="1.78855E6">16028 12489 0,'0'0'16,"-19"87"-1,55 0 1,1-44-1,0-43 1,1-22 0,-37-65-1,0 1 1,-37-1 15,18 23-15,-19 64-1,-3 109 1,38 42 0,58-65-1</inkml:trace>
  <inkml:trace contextRef="#ctx0" brushRef="#br1" timeOffset="1.78882E6">16252 12597 0,'1'-109'16,"18"24"-1,-19 85 1,-19 64 0,-1 44-1,19-64 17,20-45-17,-18-84 1,-19-24-1,1 45 1,-20 20 0,18 108-1,36 23 1</inkml:trace>
  <inkml:trace contextRef="#ctx0" brushRef="#br1" timeOffset="1.78941E6">16739 12336 0,'-38'-21'15,"20"21"1,-1 0 0,0 22-1,19-22 1,19 0 0,-19-43-1,0 21 1,1-22-1,-21 66 1,2 22 0</inkml:trace>
  <inkml:trace contextRef="#ctx0" brushRef="#br1" timeOffset="1.79001E6">17057 11736 0,'-56'21'31,"19"43"-15,-19 64 0,18 44-1,55-23 1,2-41 0,37-43-1,-19-65 1,19-44-1,-38 1 1,1-21 0,-38 21-1,-17 22 1,-2 85 0,19 44-1,19-44 16</inkml:trace>
  <inkml:trace contextRef="#ctx0" brushRef="#br1" timeOffset="1.79033E6">17279 12119 0,'-19'-21'16,"-18"21"-1,19 21 1,17 86 0,38 1-1,0-44 1,19-64 0,-19-44-1,0-42 1,-37-63 15,-18 20-15,-20 65-1,-35 108 1,17 63 0</inkml:trace>
  <inkml:trace contextRef="#ctx0" brushRef="#br1" timeOffset="1.79105E6">15049 13696 0,'-19'-23'16,"19"23"0,0 0-1,1-22 1,0-22-1,20-44 1,18 22 0,-38 22-1,0 22 1,17 66 0,-21 65-1,-1 68 1,-1 24-1,22-68 1,0-67 15</inkml:trace>
  <inkml:trace contextRef="#ctx0" brushRef="#br1" timeOffset="1.7914E6">15255 13783 0,'-19'22'16,"55"66"0,0-42-1,21-47 1,-18-45-1,-18-64 1,1-23 15,-39 1-15,-19 67 0,-2 65-1,-2 110 1,36 88-1,1-65 1</inkml:trace>
  <inkml:trace contextRef="#ctx0" brushRef="#br1" timeOffset="1.79185E6">15693 13604 0,'-19'-22'15,"0"22"1,19 22 0,-1 44-1,37 1 1,-17-46 0,-19-21-1,20-43 1,-19-2-1,-19-21 1,0 22 0,-1 44 15,-1 44-15,38 44-1</inkml:trace>
  <inkml:trace contextRef="#ctx0" brushRef="#br1" timeOffset="1.79216E6">15807 13559 0,'-1'45'15,"0"43"1,37-44-1,-17-23 1,1-21 0,-1-44-1,-18-23 17,-1 2-17,-17 0 1,-20 20-1,18 67 1,18 44 0</inkml:trace>
  <inkml:trace contextRef="#ctx0" brushRef="#br1" timeOffset="1.79243E6">15977 13536 0,'18'23'16,"-19"64"0,57-20-1,-19-67 1,-17-45 15,-19 2-15,-19-47-1,0 48 1,-1 19 0,0 67-1</inkml:trace>
  <inkml:trace contextRef="#ctx0" brushRef="#br1" timeOffset="1.79268E6">16543 13424 0,'0'0'15</inkml:trace>
  <inkml:trace contextRef="#ctx0" brushRef="#br1" timeOffset="1.79313E6">16941 12788 0,'-56'-21'16,"0"43"0,-19 22-1,37 44 1,37 64 0,38 1-1,19-44 1,0-44-1,19-43 1,-19-45 0,-18 2-1,-38-23 1,-19-1 0,-18 3 15,-1 42-16</inkml:trace>
  <inkml:trace contextRef="#ctx0" brushRef="#br1" timeOffset="1.79355E6">17128 12897 0,'-37'-23'15,"37"2"1,37-1 0,0-44-1,20 45 16,-1-1-15,-19 22 0,-37 22-1,-37 107 1,-20 67 0,20-63-1,56-90 1,18-20-1,0-46 1,38 1 0,-18 0-1</inkml:trace>
  <inkml:trace contextRef="#ctx0" brushRef="#br1" timeOffset="1.79454E6">17649 11798 0,'-19'0'16,"38"0"-1,18 0 1,18-22 0,1 1-1,0 0 1,-19 62 0,-19-20-1,-36 86 1,-18 43-1,0 0 17,17-43-17,38-64 1,37-22 0,-1-43-1,1 0 1,-19-42-1,0 21 1,-38 1 0,-17 19-1,-19 23 1,-19 23 0,1 41-1,-18 65 1,54 44-1,39-43 17,35-44-17,21 0 1,-19-21 0,-57-42-1,-37-3 1,-57 26-1,-55 19 1,73 1 0</inkml:trace>
  <inkml:trace contextRef="#ctx0" brushRef="#br1" timeOffset="1.79854E6">18624 11391 0,'-19'-42'16,"-17"42"0,17 0-1,-35 22 1,-1 41 15,0 22-15,1 84-1,19 23 1,37 0 0,36-42-1,38-85 1,-2-44-1,-19-65 1,-19-21 0,0-41-1,-18 20 1,-38 43 0,-34 86-1,-37 129 1,18 21-1,56-85 17</inkml:trace>
  <inkml:trace contextRef="#ctx0" brushRef="#br1" timeOffset="1.79912E6">19066 11390 0,'-20'-41'16,"-17"19"-1,1 44 1,-35 104-1,-19 43 1,56 44 0,18-22-1,54-84 1,19-64 0,-2-64-1,0-44 1,0-20-1,-20-22 1,-37 21 0,-35 66 15,-37 62-15,39 66-1,36-45 1</inkml:trace>
  <inkml:trace contextRef="#ctx0" brushRef="#br1" timeOffset="1.79948E6">19105 11559 0,'-37'-42'16,"56"42"-1,-1 0 1,37-22 0,19 1-1,-38 0 17,-18 42-17,-35 22 1,-36 82-1,-54 46 1,35 22 0,56-87-1,53-63 1,19-43 0,-19 0-1</inkml:trace>
  <inkml:trace contextRef="#ctx0" brushRef="#br1" timeOffset="1.79979E6">19422 11684 0,'-55'43'15,"57"42"1,54-43 0,18-20-1,-2-86 1,-19-64 0,-19-21-1,-19 1 1,-52 107-1,-73 105 1,4 126 0</inkml:trace>
  <inkml:trace contextRef="#ctx0" brushRef="#br1" timeOffset="1.80249E6">26108 13510 0,'-2'-21'15,"-17"21"1,0 0-1,-17 21 1,1 2 15,-34 43-15,20 23 0,-15 44-1,4 43 1,33-42-1,54-23 1,18-45 0,11-68-1,-4-41 1,21 20 0,-23-66-1,-3-22 1,-37 22-1,-50 45 1,-15 67 15,-31 65-15,-16 46 0,38 0-1,36-22 1</inkml:trace>
  <inkml:trace contextRef="#ctx0" brushRef="#br1" timeOffset="1.80335E6">26527 13618 0,'-23'-43'16,"23"43"-1,0-22 1,-20 22-1,19-22 1,-18 22 0,2 22-1,-16 22 1,-35 44 0,5 44-1,19 1 1,39 23-1,-4-45 1,54-22 0,15-45 15,-3-45-15,12-43-1,-17-24 1,-6-43-1,-55 0 1,3 45 0,-54 22-1,7 88 1,-14 45 0,20 23-1</inkml:trace>
  <inkml:trace contextRef="#ctx0" brushRef="#br1" timeOffset="1.8038E6">26675 13597 0,'-24'-45'16,"44"45"0,-2 0-1,20 0 1,18 0 0,-17 21-1,0 0 1,-37 2-1,-34 42 1,-33 25 0,2 42-1,-36 22 1,20 3 15,68-68-15,30-89-1,54-23 1,-3-21 0,3-1-1</inkml:trace>
  <inkml:trace contextRef="#ctx0" brushRef="#br1" timeOffset="1.80418E6">27067 13792 0,'-58'-22'16,"25"66"15,6 67-15,37-1-1,35-21 1,32-68 0,-3-42-1,-8-69 1,-41-43 0,14-44-1,-35 24 1,-48 87-1,-47 89 1,-42 152 0,59 25-1</inkml:trace>
  <inkml:trace contextRef="#ctx0" brushRef="#br1" timeOffset="3.66524E6">24624 979 0,'-22'-50'16,"22"50"0,4 34-1,0 17 1,-13 33-1,1 16 17,-1 2-17,18 0 1,-4-34 0,-15 18-1,15-35 1,15 0-1</inkml:trace>
  <inkml:trace contextRef="#ctx0" brushRef="#br1" timeOffset="3.66576E6">24385 1063 0,'-4'-51'15,"31"-16"1,36 34 0,1 15-1,0 2 1,34 17-1,0-1 1,2 16 0,-14 35-1,-52-34 1,-46 34 0,-94 49-1,-49 20 1,32-20-1,46-32 1,82-16 15,62-36-15,47-32 0,50 16-1,-14 17 1,4 53-1,-45 32 1</inkml:trace>
  <inkml:trace contextRef="#ctx0" brushRef="#br1" timeOffset="3.66784E6">31635 960 0,'-19'-18'31,"33"1"-16,-1 2 1,-10 30 0,16 2-1,2 17 1,-10 33 0,5 34-1,3 17 1,5 34-1,1 2 1,14-18 0,9-34-1,13-33 1,-22-34 0,-6-35-1,7-52 16,12-33-15,39-52 0,31-16-1,13-15 1,5 33 0,-15 101-1</inkml:trace>
  <inkml:trace contextRef="#ctx0" brushRef="#br1" timeOffset="3.67115E6">31723 2132 0,'-20'-16'15,"19"-2"1,-33 17-1,4 20 1,-30 14 0,2 19-1,4 16 1,3 36 0,16-16-1,37 32 16,29-15-15,31-35 0</inkml:trace>
  <inkml:trace contextRef="#ctx0" brushRef="#br1" timeOffset="3.67179E6">31885 2426 0,'-19'-17'15,"23"34"1,-13 36 15,-12 16-15,17 17-1,-12 20 1,24-54 0,-5-34-1,-3-18 1,24-53-1,-21-34 1,14-18 0,-14 19-1,22 33 1,-29 36 0,4 17-1,9 52 1,6 35 15,-2-1-15,27-33-1,-3-36 1,-7-34 0,30-18-1,-20-35 1,-7-33-1,2 16 1,-30 17 0,5 36-1</inkml:trace>
  <inkml:trace contextRef="#ctx0" brushRef="#br1" timeOffset="3.67196E6">32243 2288 0,'23'34'31,"7"53"-15,17 0-1,-26 36 1,-65 16 0,3 18-1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630.13464" units="1/cm"/>
          <inkml:channelProperty channel="Y" name="resolution" value="1023.96875" units="1/cm"/>
          <inkml:channelProperty channel="T" name="resolution" value="1" units="1/dev"/>
        </inkml:channelProperties>
      </inkml:inkSource>
      <inkml:timestamp xml:id="ts0" timeString="2017-04-28T06:32:14.38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3382 3049 0,'4'-18'16,"-4"18"-1,53-17 1,1-2 0,0 3-1,0-4 16,16 20-31,14 1 16,40-18 15,-22 17-15,37-19 0,-2 19-1,1 0 1,15 1-1,1-1 1,16 0 0,3 0-1,30 0 1,-14 1 0,15-1-1,2 0 1,15 0-1,-1 19 1,21-38 15,16 20-15,-21 17 0,4-17-1,15-1 1,0 0-1,1 0 1,17 0 0,-18 0-1,1 2 1,-18-2 0,17 0-1,-16 0 1,16 0-1,-17 0 1,0 0 0,-1 18 15,2-36-15,15 20-1,-16-2 1,1 0-1,-19 0 1,-16 0 0,-17 0-1,-18 0 1,-33 0 0,-53 17-1,-66 2 1</inkml:trace>
  <inkml:trace contextRef="#ctx0" brushRef="#br0" timeOffset="1500.0818">7976 3284 0,'0'0'16,"0"0"0,0 0-1,-21 37 1,16 16 15,0 1-15,-4 35-1,-18 3 1,-3 33 0,16 2-1,1 0 1,-4 37 0,2 0-1,-3 2 1,16 18-1,-2 19 1,3-18 0,-21 21-1,17 19 1,1-18 15,-21 38-15,20-17-1,-1 2 1,-1 20 0,-21 19-1,20-16 1,18 0 0,-17 1-1,1-17 1,-3 20-1,3-19 1,18 3 0,-18 0-1,2-19 1,0 22 15,-1-20-15,1 1-1,0 1 1,-3 23 0,3-20-1,0 0 1,0 1 0,-19 2-1,19 1 1,21-20-1,-22 21 1,-18 3 0,16 21-1,6-42 1,-2 2 0,1 1 15,0 0-16,-1 2 1,3-22 0,0 1-1,-2 22 1,4-41 0,19-3-1,46-66 1</inkml:trace>
  <inkml:trace contextRef="#ctx0" brushRef="#br0" timeOffset="4953.3867">3599 3895 0,'-3'20'16,"-4"34"-1,-5 19 1,-1 18-1,-21 19 1,18 0 0,4-37-1,24-36 1</inkml:trace>
  <inkml:trace contextRef="#ctx0" brushRef="#br0" timeOffset="5359.6591">3241 3969 0,'-10'-38'16,"17"-16"-1,-2 18 1,55-18 0,33 18-1,34-1 1,-2 1 0,-4 36 15,1 0-16,-59 36 1,-54 19 0,-75 53-1,-59 19 1,3 2 0,53-19-1</inkml:trace>
  <inkml:trace contextRef="#ctx0" brushRef="#br0" timeOffset="5578.421">3884 4316 0,'0'0'15,"35"0"1</inkml:trace>
  <inkml:trace contextRef="#ctx0" brushRef="#br0" timeOffset="6094.0734">4152 3896 0,'5'-36'16,"-17"-1"0,32 20-1,34-2 1,39-17 0,-5 18-1,34 18 1,-57 18-1,-40 54 1,-92 37 0,-78 55-1,-1 19 1,22-53 0,112-40-1,44-70 16,60-57-15,38-19 0,14 19-1,-20 19 1,-57 36 0</inkml:trace>
  <inkml:trace contextRef="#ctx0" brushRef="#br0" timeOffset="6437.8416">5032 4426 0,'-15'-17'15,"-5"34"1,70 1 0,-19 20-1</inkml:trace>
  <inkml:trace contextRef="#ctx0" brushRef="#br0" timeOffset="7297.2613">6381 3608 0,'14'18'16,"-40"53"0,10 57-1,-21 53 1,-21 2-1,19-1 1,2-17 0,4-35-1,27-75 1,2-36 0,-8-57-1,23-54 1,24-54-1,6-38 1,15 1 15,-20 19-15,34 18 0,-8 56-1,1 1 1,-10 70-1,-4 38 1,-5 53 0,-6 37-1,-21 53 1,-22 21 0,4-19-1,-4 20 1,-9-56-1,3-36 1</inkml:trace>
  <inkml:trace contextRef="#ctx0" brushRef="#br0" timeOffset="7484.7715">6254 4371 0,'9'-73'15,"87"-19"1,104 20 0,-43 54-1</inkml:trace>
  <inkml:trace contextRef="#ctx0" brushRef="#br0" timeOffset="8922.3469">699 6497 0,'24'-39'16,"-56"20"0,-1 0-1,16 19 1,20-19 0,-6 38-1,38-19 1,37 0-1,39-19 1,19-20 0,20 1-1,35-1 1,-2 0 15,33 22-15,-17-4-1,-3 20 1,-36 1 0</inkml:trace>
  <inkml:trace contextRef="#ctx0" brushRef="#br0" timeOffset="9391.1226">2303 5940 0,'-13'-38'16,"16"20"0,33 18 15,17 0-16,35 0 1,-2 18 0,56-18-1,-4 19 1,37 0 0,-40 20-1,-52-2 1,-41 41-1,-130 35 1,-95 40 0,-119 78-1,12 21 1,77-38 0,133-39-1,45-77 16</inkml:trace>
  <inkml:trace contextRef="#ctx0" brushRef="#br0" timeOffset="10188.0374">6292 5805 0,'-17'0'16,"8"76"-1,-4 38 1,-23 39 0,18-1-1,0 1 1,6-56-1,-17-2 17,5-37-17</inkml:trace>
  <inkml:trace contextRef="#ctx0" brushRef="#br0" timeOffset="10734.9436">5958 5957 0,'-27'-57'16,"14"1"0,36 17-1,-1 2 1,18 0 15,35-2-15,33 20-1,19-18 1,-22 37 0,-59 56-1,-72 20 1,-58 37-1,-17 1 1,76-57 0,76-38-1,57-38 1,21-20 0,-6 39-1,-38 19 1,-38 39-1,-74 37 17,-95 38-17,-73 21 1,-36 0 0,36 2-1</inkml:trace>
  <inkml:trace contextRef="#ctx0" brushRef="#br0" timeOffset="12250.6496">9086 5842 0,'20'-38'16,"-19"20"-1,-1 18 1,19-21-1,-21 42 1,22-42 0,33 21-1,0-18 1,38-1 0,14 19-1,19-19 1,0 0-1,53 0 1,0-19 0,35 19-1,1-18 17,15 18-17,1 0 1,-1 0-1,17 0 1,37-18 0,-19 18-1,17 0 1,-17 0 0,16 0-1,0 1 1,0-1-1,0 19 1,-18-18 0,-17-1-1,-18 19 1,-35 0 15,-53 17-15</inkml:trace>
  <inkml:trace contextRef="#ctx0" brushRef="#br0" timeOffset="12656.9195">14309 5128 0,'19'-55'15,"34"36"1,16 0 15,19 0-15,15 38-1,52 0 1,17 35 0,-36 22-1,-33-3 1,-88 1 0,-87 39-1,-156-2 1,-107 41-1,69-21 1</inkml:trace>
  <inkml:trace contextRef="#ctx0" brushRef="#br0" timeOffset="13500.7144">8656 5353 0,'-15'-19'16,"-3"19"0,-37 19-1,-18 18 1,-58 57 0,-5 38-1,-7 75 1,52 2-1,90-20 1,94-54 0,76-59-1,57-38 1,38-19 0,-89 0 15</inkml:trace>
  <inkml:trace contextRef="#ctx0" brushRef="#br0" timeOffset="14547.6471">15849 3183 0,'0'-53'15,"17"36"17,0 17-17,33 17 1,35 19 0,33-18-1,51-1 1,34 2-1,51-2 1,1 1 0,32-18-1,18 19 1,16-19 0,18 1-1,16-1 1,-16 18-1,15-18 1,-16 0 15,0 0-15,0 0 0,0 0-1,0 19 1,17-19-1,-34 19 1,-18-19 0,2 17-1,-53-17 1,2 18 0,-36-36-1,-49 18 1,-35 0-1,-67 0 17</inkml:trace>
  <inkml:trace contextRef="#ctx0" brushRef="#br0" timeOffset="15157.0526">18736 3992 0,'0'-19'16,"1"92"-1,-50 72 1,-17 37 0,-17 19-1,17 38 1,-17 37 0,17 39-1,0 23 1,0 1-1,16 40 1,0-15 0,-17 2 15,16-35-15,0-38-1,16-37 1,1-59-1,34-117 1</inkml:trace>
  <inkml:trace contextRef="#ctx0" brushRef="#br0" timeOffset="16188.3562">17655 1872 0,'-66'52'15,"-1"85"1,-16 19 0,16 36-1,-17 1 1,34-17 0,16-35-1,16-71 1,36-87-1,15-54 1,17-88 0,19-16-1,-20-35 17,-15 2-17,-1 16 1,-16 88-1,-1 53 1,-16 51 0,0 51-1,0 70 1,35 36 0,15 0-1,17 18 1,18-52-1,15-55 1,-15-48 0,-18-39-1,-17-33 17,-17-71-17,32-69 1,0-33-1,0 17 1,0 104 0,-15 70-1</inkml:trace>
  <inkml:trace contextRef="#ctx0" brushRef="#br0" timeOffset="16438.3703">18464 2586 0,'34'17'16,"33"-17"-1,66-35 1,35-17 0,-34 52-1</inkml:trace>
  <inkml:trace contextRef="#ctx0" brushRef="#br0" timeOffset="17204.0353">19774 2029 0,'-33'0'16,"19"70"0,-1 35-1,3 50 1,-17 37-1,0-15 1,14-72 0,16-70-1,-18-52 1,32-54 0,-34-52-1,15-35 16,-1 1-15,19 18 0,0 35-1,-15 70 1,18 51 0,1 52-1,4 104 1,-1 2-1,16-34 1,16-37 0,32-68-1,-18-71 1,13-53 0,-17-70-1,-35-33 16,-16 17-15,0 36 0,-30 121-1,35 17 1</inkml:trace>
  <inkml:trace contextRef="#ctx0" brushRef="#br0" timeOffset="17407.1712">20450 2309 0,'0'17'16,"-30"69"0,2 72-1,-17 0 16,-2-35-15</inkml:trace>
  <inkml:trace contextRef="#ctx0" brushRef="#br0" timeOffset="17782.1911">20234 2343 0,'-35'-52'16,"33"-17"0,17 34-1,34 0 1,50 1 0,17-1-1,0 18 1,-17 17 15,-31 17-15,-51 0-1,-48 35 1,-67 34 0,-31 37-1,16-19 1,65-33-1,66-37 1</inkml:trace>
  <inkml:trace contextRef="#ctx0" brushRef="#br0" timeOffset="18157.2093">20912 2187 0,'-17'-17'16,"-15"52"0,2 51-1,2 53 1,1 36-1,17 2 1,30-89 0,14-72-1,15-68 1,79-106 0,30-69-1,65 0 1,-77 124-1</inkml:trace>
  <inkml:trace contextRef="#ctx0" brushRef="#br0" timeOffset="19485.4302">16785 4997 0,'-34'-73'15,"17"35"1,-52 38 0,-69 38-1,-70 54 1,33 38 0,17 37-1,87-18 1,69-18-1,70-55 1,88-20 0,52-39-1,71-17 17,-19 0-17</inkml:trace>
  <inkml:trace contextRef="#ctx0" brushRef="#br0" timeOffset="22079.3177">8408 7243 0,'-20'18'16,"15"42"-1,-7 77 1,-4 19-1,0 21 17,18 0-17,5-58 1</inkml:trace>
  <inkml:trace contextRef="#ctx0" brushRef="#br0" timeOffset="22579.3441">8100 7477 0,'-50'-39'15,"-1"19"1,37-18-1,34 19 1,20-21 15,52 1-15,-1 19 0,56-18-1,33 17 1,-20 21-1,-20 38 1,-39 21 0,-74 38-1,-55 21 1,-56 19 0,-34-18-1,-37 19 1,0-19-1,22-39 1,76-42 0,35-17 15</inkml:trace>
  <inkml:trace contextRef="#ctx0" brushRef="#br0" timeOffset="23298.1358">9381 7555 0,'5'-60'16,"12"60"-1,21-20 1,17 0 0,54 0-1,17 2 1,20-22-1,16 20 1,18 0 0,1-19 15,16 19-15,18 1-1,-19-1 1,37 0-1,-1 20 1,-1-20 0,37 0-1,-1 1 1,0 0 0,0 19-1,-2-2 1,-34 2-1,-36-20 1,-71 20 0</inkml:trace>
  <inkml:trace contextRef="#ctx0" brushRef="#br0" timeOffset="23704.4033">13478 6791 0,'72'-38'16,"52"38"-1,34 0 1,-18 37-1,0-17 1,1-1 0,16 38-1,-52-19 1,-72 40 15,-70-21-15,-89 21-1,-90 19 1,-55 40 0,17 0-1,107-19 1</inkml:trace>
  <inkml:trace contextRef="#ctx0" brushRef="#br0" timeOffset="24157.5577">16265 6654 0,'35'0'16,"-17"19"-1,-19 19 1,-35 59 0,-54 37-1,0 1 1,35 40 15,-1-20-15,38-58-1,17-38 1</inkml:trace>
  <inkml:trace contextRef="#ctx0" brushRef="#br0" timeOffset="24595.0746">15893 6808 0,'-15'-97'16,"16"21"-1,34 37 1,1 2 0,34 37 15,36 18-16,51 21 1,18 18 0,18 19-1,-70 19 1,-54-17 0,-16 18-1,-90 1 1,-87-20-1,-35 2 1,-107-1 0,-36 0-1,-19 0 1,124 0 0</inkml:trace>
  <inkml:trace contextRef="#ctx0" brushRef="#br0" timeOffset="72300.7215">9413 8904 0,'-15'-40'16,"-21"40"-1,36 0 1,0 0-1,18 0 1,54 0 0,1 0-1,55-21 1,20-19 0,55-1-1,-1-20 1,36 21-1,37-20 1,18-1 0,35 0 15,18-20-15,18 21-1,-21 21 1,-37 18-1,-54 19 1,-91 2 0</inkml:trace>
  <inkml:trace contextRef="#ctx0" brushRef="#br0" timeOffset="72722.6199">12724 8139 0,'-50'-60'16,"16"2"0,17 37-1,37 1 1,34 1-1,53 19 1,17 39 0,54-19-1,-1-1 1,-15-20 0,-38 41-1,-73-1 1,-71 40-1,-146 21 1,-109 41 0,-56 17 15,16 24-15</inkml:trace>
  <inkml:trace contextRef="#ctx0" brushRef="#br0" timeOffset="73300.7757">9559 9798 0,'77'-42'15,"90"2"1,37 18-1,35-20 1,38 2 0,15 18-1,19 1 1,0 0 15,-38 20-15,20-20-1,-57 21 1,-108-2 0</inkml:trace>
  <inkml:trace contextRef="#ctx0" brushRef="#br0" timeOffset="73769.5498">11768 9181 0,'3'-61'0,"54"21"31,36-1-16,52 41 1,-2 20 0,37 0-1,19 0 1,-2-1 0,2 1-1,-20-1 1,-34 1-1,-57 21 1,-71 19 0,-112 22-1,-127 20 1,-113 62 0,-37 0 15,126 1-16</inkml:trace>
  <inkml:trace contextRef="#ctx0" brushRef="#br0" timeOffset="74332.0793">9107 11278 0,'41'-42'16,"37"-2"-1,51 44 1,40-21-1,35 20 1,40-43 0,35 23-1,40-43 1,18 0 0,36-1-1,-18 1 16,-3 21-15,-38 22 0,-37 19-1,-168 44 1</inkml:trace>
  <inkml:trace contextRef="#ctx0" brushRef="#br0" timeOffset="74769.6002">11973 10410 0,'-16'-63'15,"55"43"1,34 19 15,55 1-15,74-1-1,36 1 1,-1 20 0,-36 0-1,-37 0 1,-55 0-1,-57 42 1,-91 0 0,-131 44-1,-150 83 1,-98 64 0,-5 64-1,168-83 1</inkml:trace>
  <inkml:trace contextRef="#ctx0" brushRef="#br0" timeOffset="75910.2878">8183 9068 0,'-19'0'16,"-22"61"-1,15 20 1,-2 21 0,18-1-1,18 1 1,0 21-1,20-41 1,23-41 15,4-42-15,-1 1 0,43-41-1,-1-20 1,1-2-1,-60 63 1</inkml:trace>
  <inkml:trace contextRef="#ctx0" brushRef="#br0" timeOffset="76129.0494">8161 9495 0,'-33'-41'16,"35"21"0,34 20 15,21-21-15,22-40-1,-5 41 1</inkml:trace>
  <inkml:trace contextRef="#ctx0" brushRef="#br0" timeOffset="76285.308">8330 9048 0,'-35'-20'16,"55"-1"-1,75-19 1,56-22-1,15 22 1</inkml:trace>
  <inkml:trace contextRef="#ctx0" brushRef="#br0" timeOffset="76879.0888">8354 10172 0,'-14'-41'15,"15"20"1,-1 21-1,-20 21 1,12 83 0,-3-2-1,-2 45 17,19-22-17,-15-21 1</inkml:trace>
  <inkml:trace contextRef="#ctx0" brushRef="#br0" timeOffset="77097.8509">8334 10193 0,'4'-42'16,"18"1"-1,74-1 1,-1 2 0,57-24-1,-19 24 1</inkml:trace>
  <inkml:trace contextRef="#ctx0" brushRef="#br0" timeOffset="77316.6119">8468 10337 0,'-19'0'15,"40"-21"1,39-41-1,56 0 1,18-1 0,-40 42-1</inkml:trace>
  <inkml:trace contextRef="#ctx0" brushRef="#br0" timeOffset="78316.6644">8528 11322 0,'24'-63'16,"-2"20"0,-24 64-1,49-126 1,-63 62 0,0 22 15,-19 1-16,2-22 1,-18 0 0,-4 21-1,-21 42 1,-6 63 0,-2 23-1,18 19 1,13 22-1,41 1 1,19-43 0,44-42-1,39-22 1,-17-42 0,26-42-1,-20-22 16,4-23-15,-20 2 0,-22 42-1,-19 1 1,-39 21 0,-39 21-1,-37 1 1,-39 21-1,36 20 1,20-20 0,73-1-1</inkml:trace>
  <inkml:trace contextRef="#ctx0" brushRef="#br0" timeOffset="78738.5625">8802 12239 0,'-39'22'15,"37"0"1,0-2 0,38 2-1</inkml:trace>
  <inkml:trace contextRef="#ctx0" brushRef="#br0" timeOffset="78926.074">8755 12564 0,'-23'64'15,"18"-20"1,2-1-1,18 1 17</inkml:trace>
  <inkml:trace contextRef="#ctx0" brushRef="#br0" timeOffset="79051.0784">8779 12956 0,'-23'43'16,"-4"44"-1,22-21 1,22-21 0</inkml:trace>
  <inkml:trace contextRef="#ctx0" brushRef="#br0" timeOffset="79207.3351">8810 13482 0,'-2'22'16,"-23"45"-1,41-23 1</inkml:trace>
  <inkml:trace contextRef="#ctx0" brushRef="#br0" timeOffset="79363.6055">8874 13859 0,'-29'111'15,"24"-44"1,41-46 0,-2 25-1</inkml:trace>
  <inkml:trace contextRef="#ctx0" brushRef="#br0" timeOffset="79504.2344">8965 14597 0,'-8'113'16,"44"-90"-1,0-1 1</inkml:trace>
  <inkml:trace contextRef="#ctx0" brushRef="#br0" timeOffset="80301.1436">9897 13920 0,'-14'-66'15,"19"-2"1,19 2 0,20-22-1,22-46 1,-18 2-1,18-1 1,-3 46 0,-21 43-1,-28 109 17,-46 111-17,-5 89 1,-5 46-1,45-89 1,46-87 0</inkml:trace>
  <inkml:trace contextRef="#ctx0" brushRef="#br0" timeOffset="80676.165">10509 13585 0,'26'-89'16,"-25"67"0,-43 88-1,35 45 17,18 0-17,40-23 1,22-44-1,24-66 1,-33-90 0,1-20-1,-33-69 1,-19 4 0,-41 44-1,-44 87 1,-42 89-1,28 131 1,55 21 0</inkml:trace>
  <inkml:trace contextRef="#ctx0" brushRef="#br0" timeOffset="81144.9401">11400 13272 0,'1'-22'16,"-1"22"-1,-41 66 1,52 66 0,-1 22-1,40-43 17,6-89-17,6-112 1,-17-41-1,-17-24 1,0-21 0,-58 44-1,-1 24 1,-43 86 0,12 110-1,14 87 1,39-21-1</inkml:trace>
  <inkml:trace contextRef="#ctx0" brushRef="#br0" timeOffset="81504.3317">11789 13073 0,'-1'21'16,"12"111"0,41-44-1,-37-22 1,41-45 0,-16-64-1,-36-25 1,-16-62-1,-21 42 1,-19 0 0,-2 46-1,15 64 1,32 108 0,55 24 15</inkml:trace>
  <inkml:trace contextRef="#ctx0" brushRef="#br0" timeOffset="81879.3537">12138 13247 0,'23'-88'16,"2"-21"0,-21 21-1,-22 66 1,-2 65-1,-23 46 1,38 20 0,37 0-1,3-65 1,42-66 0,-17-44 15,-17-44-16,-16-43 1,-20 0 0,-40 66-1,-22 45 1,-21 63 0,15 88-1,35 23 1</inkml:trace>
  <inkml:trace contextRef="#ctx0" brushRef="#br0" timeOffset="82238.7451">13192 12394 0,'-18'0'16,"-41"64"0,-21 45-1,-22 87 1,-2 44 0,57-65-1</inkml:trace>
  <inkml:trace contextRef="#ctx0" brushRef="#br0" timeOffset="82410.6309">12788 12633 0,'-1'21'15,"52"110"1,73 42-1,38 2 1</inkml:trace>
  <inkml:trace contextRef="#ctx0" brushRef="#br0" timeOffset="96427.045">24900 3546 0,'32'-17'32,"51"17"-17,2 0 1,16 0-1,33-19 1,17 19 0,-2-18-1,36 18 1,0 0 0,19 18-1,31-18 1,20 19-1,30-19 1,37 17 0,-3-17-1,33 2 1,16-2 15,22 17-15,13-17-1,32 2 1,38 16 0,1 16-1,-19-15 1,-30 17 0,-35-1-1,-66 3 1,-87-21-1,-134 1 1,-48 0 15</inkml:trace>
  <inkml:trace contextRef="#ctx0" brushRef="#br0" timeOffset="96895.821">27985 4193 0,'-87'-19'16,"10"92"0,7 54-1,-12 55 1,-9 73 0,-15 21 15,22 57-16,0 1 1,-3 6 0,22 17-1,0 25 1,29-37 0,-20-36-1,13-36 1,10-78-1</inkml:trace>
  <inkml:trace contextRef="#ctx0" brushRef="#br0" timeOffset="97583.3545">26667 2073 0,'-22'-52'15,"20"36"1,4 32 0,-13 55-1,6 31 1,-13 54 0,4 19-1,16 16 1,15-14-1,17-20 1,10-51 0,12-53-1,8-88 1,27-53 0,40-88-1,62-34 16,17-17-15,15 19 0,21 52-1,-89 89 1</inkml:trace>
  <inkml:trace contextRef="#ctx0" brushRef="#br0" timeOffset="100442.8834">28005 5271 0,'-4'-37'16,"21"37"-1,-17 0 1,-3-18 0,-15 0-1,-52 0 1,-15 36-1,4 18 1,4 39 0,20 36-1,55 18 1,52 21 15,66-38-15,10-56-1,32-37 1,12-38 0,-38-19-1</inkml:trace>
  <inkml:trace contextRef="#ctx0" brushRef="#br0" timeOffset="100677.2703">28309 5531 0,'98'-38'31,"70"2"-16,-3-2 1,-44 38 0</inkml:trace>
  <inkml:trace contextRef="#ctx0" brushRef="#br0" timeOffset="100896.0334">28663 5346 0,'-63'36'16,"6"57"0,19 18 15,33 1-16</inkml:trace>
  <inkml:trace contextRef="#ctx0" brushRef="#br0" timeOffset="101411.6843">29285 5253 0,'40'-93'16,"-14"38"0,38 18-1,-50 18 1,3 19 15,-12 37-15,-15 18-1,-27 57 1,24 54 0,-17 1-1,50-18 1,-8-55-1,6-76 1,-18-18 0,-21-37-1,-53 0 1,-52-20 0,19 39-1,23 18 1,105 37 15</inkml:trace>
  <inkml:trace contextRef="#ctx0" brushRef="#br0" timeOffset="101755.4608">29721 5456 0,'-30'37'16,"40"38"-1,8 54 1,26-53 0,7-76-1,-5-57 1,43-36 15,-21-38-15,-33 2-1,-63 56 1,-93 53 0,-10 76-1,42 37 1</inkml:trace>
  <inkml:trace contextRef="#ctx0" brushRef="#br0" timeOffset="102114.8463">30804 5252 0,'-34'0'15,"-46"38"1,-43 53 0,1 20-1,-11 38 1,26-55 0,46-39-1</inkml:trace>
  <inkml:trace contextRef="#ctx0" brushRef="#br0" timeOffset="102286.7305">30372 5214 0,'-3'-18'16,"-12"18"-1,56 57 1</inkml:trace>
  <inkml:trace contextRef="#ctx0" brushRef="#br0" timeOffset="102427.3603">30642 5679 0,'-70'-20'16,"80"95"-1,34 0 1</inkml:trace>
  <inkml:trace contextRef="#ctx0" brushRef="#br0" timeOffset="105411.8954">27820 6699 0,'-38'-20'16,"59"40"-1,5 55 1,5 59 0,-29 39-1,-17 20 1,-4-59-1,10-56 1</inkml:trace>
  <inkml:trace contextRef="#ctx0" brushRef="#br0" timeOffset="105802.5413">27501 6966 0,'-37'-18'31,"-3"-22"-15,74 23-1,15-4 1,52-17 0,68 0-1,1 0 1,18-2-1,-30 60 1,-84 18 0,-64 57-1,-65 20 1,-83 58 0,3 20-1,-21-18 1,66-39-1,61-77 17</inkml:trace>
  <inkml:trace contextRef="#ctx0" brushRef="#br0" timeOffset="106005.6747">28409 7139 0,'18'0'16,"15"0"-1,73 0 1,29-40 0,-1 2-1,-28 38 1</inkml:trace>
  <inkml:trace contextRef="#ctx0" brushRef="#br0" timeOffset="106193.1871">28798 6888 0,'-43'76'16,"21"39"0,21 20-1</inkml:trace>
  <inkml:trace contextRef="#ctx0" brushRef="#br0" timeOffset="106677.5891">29246 6849 0,'-27'-77'16,"54"21"-1,33-21 1,37 20-1,-1 0 1,-29 38 0,-49 19-1,-63 57 1,-25 77 0,7 56-1,38 21 1,47-38-1,7-76 1,8-78 15,-35 0-15,-6-57 0,-54-1-1,-49 19 1,-17 2-1,42 57 1,68-1 0</inkml:trace>
  <inkml:trace contextRef="#ctx0" brushRef="#br0" timeOffset="107005.73">29724 6926 0,'-70'0'16,"42"56"0,46 79 15,15-20-15,27-57-1,7-77 1,-10-78-1,-4-18 1,0-20 0,-86 21-1,-42 58 1,-58 112 0,73 21-1,68-20 1</inkml:trace>
  <inkml:trace contextRef="#ctx0" brushRef="#br0" timeOffset="107286.9937">30855 6694 0,'-55'-18'16,"10"56"0,-61 77-1,-24 75 1,-20-16-1,93-78 1</inkml:trace>
  <inkml:trace contextRef="#ctx0" brushRef="#br0" timeOffset="107458.8782">30274 6754 0,'-20'-21'16,"38"21"-1,19 21 1</inkml:trace>
  <inkml:trace contextRef="#ctx0" brushRef="#br0" timeOffset="107630.7624">30744 7134 0,'-9'58'15,"66"-19"1</inkml:trace>
  <inkml:trace contextRef="#ctx0" brushRef="#br0" timeOffset="107740.1437">31054 7482 0,'-29'38'16,"42"59"-1</inkml:trace>
  <inkml:trace contextRef="#ctx0" brushRef="#br0" timeOffset="108224.5522">28691 8051 0,'-55'-21'15,"55"21"1,37 21 0</inkml:trace>
  <inkml:trace contextRef="#ctx0" brushRef="#br0" timeOffset="108365.1746">28675 8522 0,'-45'61'15,"38"38"1,67-40 0</inkml:trace>
  <inkml:trace contextRef="#ctx0" brushRef="#br0" timeOffset="108615.1896">28732 9160 0,'-60'101'15,"33"-20"1,53-21 0,13-20-1,-13 20 1,-17 21-1,-30 41 1,-1 0 0,-2-20-1,18 0 1,30-41 0</inkml:trace>
  <inkml:trace contextRef="#ctx0" brushRef="#br0" timeOffset="108740.1966">28728 10524 0,'-65'61'15,"24"63"1,52-40 0,29-44-1</inkml:trace>
  <inkml:trace contextRef="#ctx0" brushRef="#br0" timeOffset="108833.9515">28715 11041 0,'-43'105'16,"6"41"-1,27-61 1</inkml:trace>
  <inkml:trace contextRef="#ctx0" brushRef="#br0" timeOffset="109427.7339">27857 13832 0,'-62'-44'15,"77"0"1,32-44 0,35-22-1,13-44 1,-4-43-1,-6-42 1,40 22 0,-35 23-1,-11 65 1,-45 107 0,-42 130-1,-39 129 1,4 44 15,37 2-15</inkml:trace>
  <inkml:trace contextRef="#ctx0" brushRef="#br0" timeOffset="109787.1271">28823 12803 0,'-10'64'15,"7"87"1,21 2 0,50-45-1,9-86 1,3-132 15,-42-42-15,-8-66-1,-36 4 1,-16 21 0,-65 87-1,-19 147 1,19 153-1,2 44 1</inkml:trace>
  <inkml:trace contextRef="#ctx0" brushRef="#br0" timeOffset="110365.2819">29618 12798 0,'-59'-21'16,"9"65"-1,26 63 1,43 46 15,52-23-15,-13-109 0,8-87-1,-9-63 1,-19-23-1,-35 22 1,-34 22 0,-51 44-1,-6 107 1,26 44 0,61 64-1</inkml:trace>
  <inkml:trace contextRef="#ctx0" brushRef="#br0" timeOffset="110709.0507">29849 12734 0,'-35'21'16,"67"86"-1,19 1 1,-4-21 0,7-109-1,-28-64 1,-5-45 0,-19 2-1,-32 44 1,-30 42-1,-26 86 1,29 108 0,56-21-1</inkml:trace>
  <inkml:trace contextRef="#ctx0" brushRef="#br0" timeOffset="111005.9474">30252 12710 0,'-12'43'16,"41"43"0,34-22-1,-26-64 1,-9-65-1,-23-42 1,-20-23 0,-53 45-1,-29 43 17,14 106-17,38 22 1</inkml:trace>
  <inkml:trace contextRef="#ctx0" brushRef="#br0" timeOffset="111302.8314">30857 12405 0,'-22'-20'15,"22"20"17,-6 86-17,-46 85 1,-11 46-1,12-44 1,44-86 0</inkml:trace>
  <inkml:trace contextRef="#ctx0" brushRef="#br0" timeOffset="111459.0888">30674 12686 0,'-47'-64'16,"44"42"-1,29 66 1,6 62 0,18 3-1</inkml:trace>
  <inkml:trace contextRef="#ctx0" brushRef="#br0" timeOffset="111880.9872">31120 12448 0,'-23'-43'16,"40"43"0,16-21-1,20 0 1,55-2 0,-8-41-1,7 42 1</inkml:trace>
  <inkml:trace contextRef="#ctx0" brushRef="#br0" timeOffset="112084.1249">31403 12105 0,'-71'22'15,"29"63"1,27 64 0,16 2-1,51-44 1</inkml:trace>
  <inkml:trace contextRef="#ctx0" brushRef="#br0" timeOffset="112568.5223">31570 11998 0,'-44'-63'15,"71"-1"16,13-42-15,2 22 0,18 0-1,-16-1 1,-32 42 0,-7 86-1,-40 84 1,44 63-1,21 21 1,30-40 0,-14-108-1,-24-43 1,-4-20 0,-54 0 15,-35 24-16,-33 18 1,-3-21 0,94 23-1</inkml:trace>
  <inkml:trace contextRef="#ctx0" brushRef="#br0" timeOffset="112771.6628">31963 11806 0,'-27'65'16,"31"82"0,-1 2-1,67-43 16</inkml:trace>
  <inkml:trace contextRef="#ctx0" brushRef="#br0" timeOffset="112896.6666">32123 12145 0,'55'-127'15,"-29"-65"1,-46 67 0,-64 40-1,0 128 1,44 63-1</inkml:trace>
  <inkml:trace contextRef="#ctx0" brushRef="#br0" timeOffset="113224.8088">32785 11215 0,'-34'21'16,"-29"42"-1,-56 105 1,-10 64 0,35 2-1,66-66 1,76-83 0</inkml:trace>
  <inkml:trace contextRef="#ctx0" brushRef="#br0" timeOffset="113381.0671">32343 11300 0,'-2'-20'15,"25"61"1</inkml:trace>
  <inkml:trace contextRef="#ctx0" brushRef="#br0" timeOffset="113537.3229">32713 11699 0,'-9'63'16,"59"20"-1</inkml:trace>
  <inkml:trace contextRef="#ctx0" brushRef="#br0" timeOffset="149248.1994">18287 10722 0,'-37'-21'16,"19"63"-1,-18 20 1,18 64 0,-35 63-1,17 21 1</inkml:trace>
  <inkml:trace contextRef="#ctx0" brushRef="#br0" timeOffset="149451.3356">18490 10971 0,'-36'22'16,"-18"83"0,-17 106-1,35-64 1</inkml:trace>
  <inkml:trace contextRef="#ctx0" brushRef="#br0" timeOffset="150170.1239">19150 10907 0,'-53'146'15,"1"86"1,-16 63-1,18 46 1,-1-21 0,36-40-1,19-65 17,-21-106-17,17-87 1,-20-86-1,0-88 1,-2-107 0,54-42-1,20-18 1,35 0 0,18 45-1,57 65 1,-37 82-1,-15 127 1,-35 83 0,-34 106-1,-53 85 1,0 43 15,1 23-15,-20-19-1,38-63 1,-5-127 0</inkml:trace>
  <inkml:trace contextRef="#ctx0" brushRef="#br0" timeOffset="150404.5112">18929 12048 0,'0'-42'15,"36"0"1,73-23 15,38 0-15,36-21-1,-36 44 1</inkml:trace>
  <inkml:trace contextRef="#ctx0" brushRef="#br0" timeOffset="150732.6534">20604 10075 0,'-19'-21'16,"-15"82"-1,-33 104 1,19 42 0,16-62-1</inkml:trace>
  <inkml:trace contextRef="#ctx0" brushRef="#br0" timeOffset="150873.2857">20724 10383 0,'70'-62'15,"-50"103"1,-34 104 0,-14 104 15</inkml:trace>
  <inkml:trace contextRef="#ctx0" brushRef="#br0" timeOffset="152045.2228">17769 14170 0,'-114'-65'16,"39"42"0,55 23-1,40 68 1,-1 110 0,20 158-1,-19 71 1,0-66 15,-19-135-15,18-183-1,-1-139 1,-37-42 0,19-92-1,-40 22 1,21-19-1,-20 45 1,20 23 0,-1 68-1,20 21 1,57-21 0,37-23-1,37 1 1,20 22 15,-2 0-15,-36 67-1,-38 44 1,-92 110 0,-95 67-1,-75 111 1,-38 70-1,55-87 1,132-137 0</inkml:trace>
  <inkml:trace contextRef="#ctx0" brushRef="#br0" timeOffset="152373.3647">18333 13701 0,'18'-43'16,"20"64"0,1 112-1,-55 133 1,19 46-1,38-20 1,-20-112 0,18-67-1,-39-135 1,-39-91 0,0 23-1</inkml:trace>
  <inkml:trace contextRef="#ctx0" brushRef="#br0" timeOffset="152779.6433">18224 14213 0,'-39'-134'16,"-18"-22"-1,74 45 1,58 2 0,37-3-1,18 24 1,20-1-1,-1 24 1,-36 41 0,-76 47-1,-72 86 1,-76 90 0,-35 66-1,-22 26 1,56-90-1,57-65 1,73-136 15,59-47-15,17-19 0,18-3-1,20-21 1,37 23-1,-37-23 1</inkml:trace>
  <inkml:trace contextRef="#ctx0" brushRef="#br0" timeOffset="153107.7789">19434 13214 0,'-56'0'16,"20"66"0,-36 109 15,57 68-15,39-1-1,55-86 1,35-90-1,-20-88 1,18-68 0,-41-67-1,-19-41 1,0-23 0,-38 68-1</inkml:trace>
  <inkml:trace contextRef="#ctx0" brushRef="#br0" timeOffset="153467.1743">19649 12777 0,'-57'-21'15,"40"64"1,37 43 0,38-20-1,-1-44 1,16-67 0,-20-86-1,-19 2 1,-56 21-1,-34 43 1,-36 110 0,-18 62 15,57 45-15</inkml:trace>
  <inkml:trace contextRef="#ctx0" brushRef="#br0" timeOffset="153670.3081">20219 13145 0,'6'196'16,"19"45"-1,-1-42 1,17-111 0</inkml:trace>
  <inkml:trace contextRef="#ctx0" brushRef="#br0" timeOffset="154232.8369">20049 13079 0,'-21'-66'16,"56"-20"-1,18-44 1,56 43-1,-19-22 1,19 23 0,-34 85-1,-92 66 17,-51 130-17,-19 44 1,36-42-1,72-153 1,34-67 0,36-65-1,0-21 1,0 43 0,-16 87-1,-71 110 1,-71 110-1,-19 23 1,-1-43 0,36-65-1,52-112 1,37-22 15</inkml:trace>
  <inkml:trace contextRef="#ctx0" brushRef="#br0" timeOffset="154435.9746">20886 12448 0,'2'65'16,"-15"85"0,2 67-1</inkml:trace>
  <inkml:trace contextRef="#ctx0" brushRef="#br0" timeOffset="154607.8583">20837 13712 0,'39'43'15,"55"-43"1,15-66 0,1-45-1,15-43 1,-37 0 0,-36 45-1</inkml:trace>
  <inkml:trace contextRef="#ctx0" brushRef="#br0" timeOffset="154826.6288">20968 13162 0,'-20'0'16,"74"-65"15,17-43-16,55-3 1,-18-19 0,-20 0-1,-35 87 1</inkml:trace>
  <inkml:trace contextRef="#ctx0" brushRef="#br0" timeOffset="155029.7545">20745 12664 0,'53'-65'31,"73"-65"-16,1 22 1</inkml:trace>
  <inkml:trace contextRef="#ctx0" brushRef="#br0" timeOffset="155186.013">20757 11914 0,'18'-22'16,"89"-63"0,20 20-1</inkml:trace>
  <inkml:trace contextRef="#ctx0" brushRef="#br0" timeOffset="156139.187">21391 12060 0,'52'-64'16,"55"-43"-1,18 0 1,-19 22-1,-16 42 1,2 42 0,-53 44-1,-51 106 1,-87 85 0,-53 110-1,0 23 1,70-84-1,88-130 17,70-153-17,15-67 1,35-20 0,17-66-1,17-21 1,-55 66-1</inkml:trace>
  <inkml:trace contextRef="#ctx0" brushRef="#br0" timeOffset="156357.9511">21675 11359 0,'-21'-41'15,"39"20"1,91-1 0,20 43-1</inkml:trace>
  <inkml:trace contextRef="#ctx0" brushRef="#br0" timeOffset="156889.236">22336 11758 0,'-63'213'15,"38"44"1,17-42-1,13-109 1,14-106 15,-23-86-15,13-107 0,15-85-1,-21-19 1,21 22-1,1 44 1,-12 126 0,-12 126-1,6 126 1,-11 127 0,57 43-1,33-62 1,14-105-1,-3-65 1,-22-64 15,-24-107-15,-22-64 0,-26-127-1,-20-40 1,22 64-1</inkml:trace>
  <inkml:trace contextRef="#ctx0" brushRef="#br0" timeOffset="157201.746">23071 11418 0,'22'42'15,"33"-42"1,68-86-1,-42-81 1,36-22 0,-20 2-1,-32 61 1</inkml:trace>
  <inkml:trace contextRef="#ctx0" brushRef="#br0" timeOffset="157389.2593">23247 11904 0,'-45'191'16,"76"23"-1,49-129 1,-4-42-1</inkml:trace>
  <inkml:trace contextRef="#ctx0" brushRef="#br0" timeOffset="157545.5123">23275 10519 0,'17'-309'15,"89"-39"1,57 83 0</inkml:trace>
  <inkml:trace contextRef="#ctx0" brushRef="#br0" timeOffset="157920.5381">22949 10874 0,'-19'-22'15,"64"169"1,18-1 0</inkml:trace>
  <inkml:trace contextRef="#ctx0" brushRef="#br0" timeOffset="178187.2306">6161 2047 0,'5'-35'16,"-20"17"0,-5 36-1,10 69 1,-8 52-1,-9 72 1,1 0 0,-11-51-1,33-125 1,-9-51 0,41-74-1,5-52 16,26-52-15,32 1 0,32 20-1,24 69 1,-23 69 0,-51 122-1,-56 52 1,-54 36-1,-33-18 1,5-32 0,5-56-1</inkml:trace>
  <inkml:trace contextRef="#ctx0" brushRef="#br0" timeOffset="178327.8623">6004 2625 0,'2'-18'16,"16"18"0,81 18-1,4-18 1</inkml:trace>
  <inkml:trace contextRef="#ctx0" brushRef="#br0" timeOffset="178468.494">6892 2451 0,'72'-37'16,"50"3"-1,34 16 1,-21 18 0</inkml:trace>
  <inkml:trace contextRef="#ctx0" brushRef="#br0" timeOffset="178921.6431">8068 2067 0,'26'-88'15,"-37"19"1,-51 16-1,-55 53 1,-38 35 0,12 34-1,51 0 1,65 35 0,67-16-1,73-35 1,57-52 15,16-1-15,-50-18-1,-102 18 1,-71 35 0,-108 53-1,-73 52 1,-1 1-1,87-16 1,109-73 0</inkml:trace>
  <inkml:trace contextRef="#ctx0" brushRef="#br0" timeOffset="179296.662">8197 2119 0,'4'-36'15,"-8"72"1,-38 51 0,-25 71-1,-1 0 1,37-18-1,26-86 1,40-71 0,27-89-1,88-35 1,17 1 0,51 1-1,-95 67 1,-89 72-1,-71 36 1</inkml:trace>
  <inkml:trace contextRef="#ctx0" brushRef="#br0" timeOffset="179421.6683">8150 2593 0,'-20'17'15,"68"18"1,72-53-1,55-35 1,-54 37 0</inkml:trace>
  <inkml:trace contextRef="#ctx0" brushRef="#br0" timeOffset="179718.5604">8829 2224 0,'19'-17'15,"-19"17"1,-4 34 15,-38 54-15,-54 35 0,18-17-1,52-18 1,40-34-1,67-38 1,40-32 0,17-3-1,-34-16 1,-51 18 0</inkml:trace>
  <inkml:trace contextRef="#ctx0" brushRef="#br0" timeOffset="180109.2055">9211 2294 0,'-19'18'16,"14"36"0,-4 50-1,-17 1 1,16 1-1,24-71 1,5-51 0,24-91-1,-14-32 1,18-2 0,15 17-1,8 89 1,-6 71-1,-21 69 1,-58 54 0,4-20 15,-16-32-15,4-37-1</inkml:trace>
  <inkml:trace contextRef="#ctx0" brushRef="#br0" timeOffset="180265.465">9096 2629 0,'3'-36'16,"83"18"-1,53 1 1,-38 17-1</inkml:trace>
  <inkml:trace contextRef="#ctx0" brushRef="#br0" timeOffset="180468.6006">9803 2277 0,'-1'18'16,"11"70"0,-3 35-1,2-35 1,-15-18 0</inkml:trace>
  <inkml:trace contextRef="#ctx0" brushRef="#br0" timeOffset="180781.1172">9559 2366 0,'-10'-71'32,"14"19"-17,68 17 1,64 17-1,69-16 1,31 34 0,-35 18-1,-69 17 1,-104 35 0,-101 17-1,-192 53 1,-140 54-1,136-35 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630.13464" units="1/cm"/>
          <inkml:channelProperty channel="Y" name="resolution" value="1023.96875" units="1/cm"/>
          <inkml:channelProperty channel="T" name="resolution" value="1" units="1/dev"/>
        </inkml:channelProperties>
      </inkml:inkSource>
      <inkml:timestamp xml:id="ts0" timeString="2017-04-28T06:35:23.055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</inkml:brush>
  </inkml:definitions>
  <inkml:trace contextRef="#ctx0" brushRef="#br0">4009 2979 0,'21'-19'15,"-5"19"1,20 0-1,31 0 1,22-17 0,33-2-1,34 3 1,17-1 0,21-20-1,31 20 1,-3 17-1,35-17 1,39-18 0,14-1-1,14 37 17,21-37-17,-3 19 1,33 0-1,1-1 1,18-17 0,-1 18-1,-1 0 1,0-17 0,-2 34-1,17-18 1,-16 2-1,-18-1 1,-1 17 0,-33-17-1,-17-1 1,-51 1 15,-18 17-15,-66-17-1,-53 34 1,-68 2 0</inkml:trace>
  <inkml:trace contextRef="#ctx0" brushRef="#br0" timeOffset="984.4247">8568 3000 0,'-17'0'16,"-5"54"0,-4 35-1,-1 18 1,13 35 0,-2 22-1,-17-3 1,14 39-1,-2 17 1,-3 20 0,0 21-1,15 0 1,15 40 0,-19 20 15,17 2-16,-19 22 1,-2 21 0,17 2-1,-16 4 1,16 3 0,0 2-1,-16-17 1,16 24-1,4-38 1,-17 2 0,19-19-1,-31-58 1,4-42 0,23-60-1,-13-40 16,21-42-15</inkml:trace>
  <inkml:trace contextRef="#ctx0" brushRef="#br0" timeOffset="3609.8468">6707 1716 0,'-16'0'16,"-8"52"0,-5 53-1,-2 17 17,-5 35-17,-2 17 1,2-15-1,26-72 1,8-68 0,24-73-1,42-51 1,10-89 0,18 3-1,-2-1 1,9 53-1,-1 19 1,4 103 0,-44 104-1,-45 103 17,-41 54-17,4-34 1,6-52-1,8-70 1</inkml:trace>
  <inkml:trace contextRef="#ctx0" brushRef="#br0" timeOffset="3797.3558">6863 2258 0,'-49'-19'15,"49"19"1,68 0 0,57-52-1,-22 35 1</inkml:trace>
  <inkml:trace contextRef="#ctx0" brushRef="#br0" timeOffset="3922.363">7726 1943 0,'69'0'16,"33"-16"-1,52-19 1,19 1 0</inkml:trace>
  <inkml:trace contextRef="#ctx0" brushRef="#br0" timeOffset="4406.7654">9157 1582 0,'-11'-52'15,"-37"18"1,-19 34 0,-21 52-1,-39 52 1,34-2 0,65 2-1,72-33 1,70-37-1,55-34 1,16 0 0,-51 18-1,-89 34 1,-66 0 0,-107 52 15,-52 19-16,-18 17 1,33-17 0,94-88-1,55-52 1</inkml:trace>
  <inkml:trace contextRef="#ctx0" brushRef="#br0" timeOffset="4750.5323">9382 1893 0,'95'-120'16,"-2"16"0,-38 52-1,-94 104 1,-55 69 0,-24 70-1,49 17 1,36-31 15,59-89-15,43-107-1,24-68 1,74-71 0,-2-16-1,15 35 1,-74 70-1,-71 53 1,-90 84 0</inkml:trace>
  <inkml:trace contextRef="#ctx0" brushRef="#br0" timeOffset="4891.1655">9477 2348 0,'15'18'31,"70"-18"-15,70-35 0,-34-1-1</inkml:trace>
  <inkml:trace contextRef="#ctx0" brushRef="#br0" timeOffset="5156.8044">10411 1844 0,'-15'-18'16,"14"36"0,-40 69-1,-37 51 1,15 20 0,39-71-1,37-35 1,54-52 15,53-18-15,36-34-1,-1 0 1</inkml:trace>
  <inkml:trace contextRef="#ctx0" brushRef="#br0" timeOffset="5547.4505">11008 1948 0,'-68'17'15,"-25"105"1,32 18 0,34 0-1,39-70 1,21-52 15,39-89-15,22-69-1,-15-16 1,17-19 0,-2 37-1,-24 87 1,-22 85-1,-39 87 1,-54 52 0,-3 37-1,40-87 1,3-53 0</inkml:trace>
  <inkml:trace contextRef="#ctx0" brushRef="#br0" timeOffset="5703.7081">11092 2192 0,'-13'-52'16,"32"17"0,99 35-1,16 18 1</inkml:trace>
  <inkml:trace contextRef="#ctx0" brushRef="#br0" timeOffset="5875.5911">11767 1898 0,'-14'-36'16,"-5"72"-1,12 85 1,-36 18-1,34 1 1</inkml:trace>
  <inkml:trace contextRef="#ctx0" brushRef="#br0" timeOffset="6156.8573">11586 2106 0,'-28'-87'15,"33"0"1,67 34 0,48 2-1,49 34 1,-19 17 0,0 17-1,-68 36 1,-122 52-1,-136 34 1,-89 69 15,86-51-15</inkml:trace>
  <inkml:trace contextRef="#ctx0" brushRef="#br0" timeOffset="7078.9388">15135 2530 0,'1'-36'31,"17"19"-15,32 17-1,17 17 1,34-17-1,68-17 1,50-1 0,16-16-1,52-1 1,32 0 0,16 1-1,17 1 1,34-2-1,-2 35 1,17-17 0,0-16-1,17 33 17,-17 1-17,-1-18 1,-17 34-1,-16-16 1,1 16 0,-17 1-1,-33 0 1,-51 0 0,-100-18-1,-67 17 1</inkml:trace>
  <inkml:trace contextRef="#ctx0" brushRef="#br0" timeOffset="7766.4758">18383 2849 0,'-17'0'0,"1"88"31,-16 72-16,0 34 1,-33 75 0,0 72-1,-17 58 1,16 22 0,17 40-1,18 80 1,-18 26-1,18 64 1,-20 29 0,54 6-1,-19-8 1,20-93 15,-2-95-15,-20-141-1,2-81 1,16-104 0,0-82-1</inkml:trace>
  <inkml:trace contextRef="#ctx0" brushRef="#br0" timeOffset="8860.2836">16843 1133 0,'-33'-17'16,"0"34"-1,15 35 1,2 66 0,-19 54-1,-17 34 1,-16 17-1,16 3 1,16-35 0,52-104-1,17-87 1,3-87 0,14-52-1,2-53 16,-34-15-15,18-33 0,-2 52-1,-17 34 1,1 69 0,-35 52-1,17 50 1,17 51-1,-2 102 1,17 19 0,17-1-1,17-50 1,-16-34 0,32-70-1,2-51 1,-17-52 15,-16-69-15,-1-68-1,-1-16 1,17 17 0,-16 70-1,0 51 1,-2 67-1,-15 17 1</inkml:trace>
  <inkml:trace contextRef="#ctx0" brushRef="#br0" timeOffset="9110.2969">17871 1768 0,'0'0'16,"17"0"-1,83-17 1,66-18-1,100 2 1</inkml:trace>
  <inkml:trace contextRef="#ctx0" brushRef="#br0" timeOffset="10879.1497">19092 1222 0,'-17'-33'16,"0"15"-1,18 36 1,-33 67 0,1 33-1,-16 55 1,34-2 0,15-33-1,15-69 1,1-36-1,-2-84 1,-1-35 0,-17-51 15,15-35-31,1 18 16,17 34 15,-16 53-16,-16 49 1,2 87 0,2 67-1,-31 69 1,47 1 0,17-85-1,-2-86 1,49-52-1,14-105 1,-1-31 0,1-19-1,-53-16 1,-14 53 0,-31 84-1,0 33 16,2 54-15,17 14 0</inkml:trace>
  <inkml:trace contextRef="#ctx0" brushRef="#br0" timeOffset="11051.0302">19906 1412 0,'-14'51'16,"0"68"0,-16 18-1,18-15 1,31-55 0</inkml:trace>
  <inkml:trace contextRef="#ctx0" brushRef="#br0" timeOffset="11410.4325">19837 1275 0,'-35'-51'15,"18"16"1,66 2-1,32-18 1,65 0 0,18 18-1,17 17 1,-32 50 0,-81 17-1,-115 33 1,-114 35-1,-49 34 17,-1-17-17,132-33 1</inkml:trace>
  <inkml:trace contextRef="#ctx0" brushRef="#br0" timeOffset="12019.8311">20792 1226 0,'-20'-86'16,"20"71"-1,-33 30 1,-12 70-1,-16 69 17,19 34-17,31 0 1,32-85 0,46-84-1,14-72 1,79-102-1,31-32 1,49 0 0,2 68-1</inkml:trace>
  <inkml:trace contextRef="#ctx0" brushRef="#br0" timeOffset="19613.9832">3993 3444 0,'-17'0'16,"-27"71"0,29 21-1,-20 34 1,12 36 0,1-15-1,37-19 1,-25-55-1</inkml:trace>
  <inkml:trace contextRef="#ctx0" brushRef="#br0" timeOffset="20035.8804">3732 3696 0,'-8'-54'16,"-20"0"-1,33 19 1,41-39 0,51 3-1,36-19 1,15 19-1,-3 18 1,-25 53 15,-55 35-15,-78 54 0,-55 19-1,-93 54 1,40-36-1,75-53 1,76-37 0,74-36-1,-17 0 1</inkml:trace>
  <inkml:trace contextRef="#ctx0" brushRef="#br0" timeOffset="20879.6759">4194 4206 0,'5'-36'15,"-19"17"1,34 1 0,-20 18-1,-3 18 1,0 1-1,3-19 1,18 0 0</inkml:trace>
  <inkml:trace contextRef="#ctx0" brushRef="#br0" timeOffset="21395.3293">4745 3480 0,'-65'-17'16,"-25"34"-1,57-17 1,33 0 0,56-36-1,54-17 1,52-1 15,0 0-15,-24 54-1,-94 55 1,-112 70 0,-113 73-1,-42 37 1,59-52 0,134-92-1,78-55 1,98-91-1,72-17 1,50-2 0,-72 39-1</inkml:trace>
  <inkml:trace contextRef="#ctx0" brushRef="#br0" timeOffset="31083.3412">8435 4026 0,'3'-20'16,"15"2"-1,4-37 1,21-17 0,-3 0-1,4-37 1,18 1 0,-2 18-1,-22 55 1,-38 35-1,-6 54 17,-23 71-17,-3 38 1,-1 0 0,4-35-1,39-37 1</inkml:trace>
  <inkml:trace contextRef="#ctx0" brushRef="#br0" timeOffset="31270.8514">9035 3861 0,'16'18'16,"-22"55"-1,-25 73 1,-56 56-1,-4 35 17,27-108-17</inkml:trace>
  <inkml:trace contextRef="#ctx0" brushRef="#br0" timeOffset="31817.7545">10620 3340 0,'1'-17'16,"-19"34"-1,15 19 1,-3 53-1,-21 37 1,1 1 0,-19 17 15,-1 1-15,5-54-1</inkml:trace>
  <inkml:trace contextRef="#ctx0" brushRef="#br0" timeOffset="32208.4003">10275 3627 0,'3'-53'15,"2"-19"1,34 18 0,31 18-1,20-17 17,33-1-17,17 18 1,-2 0-1,-18 37 1,-70 16 0,-52 19-1,-72 36 1,-70 35 0,17 1-1,53-37 1</inkml:trace>
  <inkml:trace contextRef="#ctx0" brushRef="#br0" timeOffset="32692.7998">11111 3395 0,'-50'-19'15,"68"19"1,31 19 0,72-38-1,17 2 1,15 17-1,-51 0 1,-70 36 0,-70 35-1,-107 55 17,-52 18-17,-3 19 1,53-36-1,108-54 1,106-56 0,74-52-1,51-20 1,36 1 0,-55 17-1</inkml:trace>
  <inkml:trace contextRef="#ctx0" brushRef="#br0" timeOffset="33364.7105">12699 3700 0,'-17'0'16,"18"-17"0,33 17-1,34 0 1,34 0 0,19-17-1,17-2 1,16 1-1,17 1 1,35-2 0,34 1-1,-1 0 1,-17 0 0,-16 1-1,-37 18 16,-67-1-15</inkml:trace>
  <inkml:trace contextRef="#ctx0" brushRef="#br0" timeOffset="33708.4803">14349 3397 0,'53'-55'16,"68"2"-1,49 19 1,17 34 0,-17 16-1,-70 21 16,-84-2-15,-86 38 0,-101 15-1,-3 20 1,17 17 0,67 2-1,70-36 1</inkml:trace>
  <inkml:trace contextRef="#ctx0" brushRef="#br0" timeOffset="34192.8807">15129 3470 0,'1'-54'15,"52"0"1,-1 0-1,34 1 1,-17-1 0,16 18-1,-33 1 1,0 18 0,-53 51-1,-17 20 16,-35 71-15,-19 35 0,1 2-1,-1 18 1,-1-36 0,18 2-1</inkml:trace>
  <inkml:trace contextRef="#ctx0" brushRef="#br0" timeOffset="34427.2658">15562 3918 0,'0'19'16,"-52"34"15,-20 75-15,-68 35-1,-1 1 1,34-17 0</inkml:trace>
  <inkml:trace contextRef="#ctx0" brushRef="#br0" timeOffset="34942.9207">16982 3255 0,'-16'-18'16,"16"54"-1,-1 53 1,-17 36-1,-33 55 1,-1-18 15,-1-18-15,2-18 0,15-34-1</inkml:trace>
  <inkml:trace contextRef="#ctx0" brushRef="#br0" timeOffset="35317.9402">16507 3362 0,'18'-71'16,"16"17"15,68 1-15,17 18 0,50 35-1,0 18 1,-34 35-1,-84-18 1,-68 37 0,-118-1-1,-52 37 1,33 17 0,52-35-1</inkml:trace>
  <inkml:trace contextRef="#ctx0" brushRef="#br0" timeOffset="35849.2177">17389 3184 0,'50'-17'15,"86"17"1,-1 18-1,-16 19 1,-51 15 0,-68 19 15,-85 19-15,-101 0-1,-51 16 1,-1 19-1,66-16 1,122-19 0,83-53-1,121-37 1,119-37 0,34 20-1,-51 34 1,-136 20-1</inkml:trace>
  <inkml:trace contextRef="#ctx0" brushRef="#br0" timeOffset="46677.9153">2280 5751 0,'2'-19'16,"-2"19"0,0 0-1,18 0 1,15 19 0,37-19-1,0 0 1,40-19-1,13 19 17,22-19-17,-3 19 1,57-37 0,-3 17-1,20 2 1,15-3-1,56-15 1,-18-3 0,17 2-1,18-1 1,-2 19 0,18-18-1,18-1 1,0 0-1,-3 19 17,16 0-17,-14-18 1,32 18 0,-35 0-1,16 0 1,2 1-1,-5 36 1,-14-37 0,15 19-1,1 0 1,0-19 0,-1 19-1,0 0 1,-17 0-1,-1 0 17,18 0-17,-18 0 1,35 0 0,-36 0-1,1 0 1,-52 0-1,0-19 1,-35 19 0,-52-18-1,-35-2 1,-85 2 0</inkml:trace>
  <inkml:trace contextRef="#ctx0" brushRef="#br0" timeOffset="47084.1849">14400 5016 0,'-16'-54'16,"17"16"-1,69-18 1,1 19-1,17 1 1,16-2 0,34 38-1,17-17 1,36 34 0,-3 21-1,-33 18 1,-88-2-1,-103 20 1,-87 37 15,-139 0-15,-53 1 0,15 38-1,121-1 1</inkml:trace>
  <inkml:trace contextRef="#ctx0" brushRef="#br0" timeOffset="48474.8833">15360 5388 0,'-16'-57'15,"51"20"1,18-18-1,35 17 1,-1 20 0,0 18-1,-53 37 1,-35 19 0,-88 36 15,-52 21-16,35-20 1,35-37 0,88-17-1,52-21 1,71-55 0,17 17-1,0-16 1,-88 35-1</inkml:trace>
  <inkml:trace contextRef="#ctx0" brushRef="#br0" timeOffset="48631.144">16069 5574 0,'-35'19'16,"-1"56"-1,-1 37 16,-34 20-15,-1 0 0</inkml:trace>
  <inkml:trace contextRef="#ctx0" brushRef="#br0" timeOffset="49084.2907">16959 4886 0,'16'0'16,"-33"55"-1,-1 56 1,-35 38 0,1-38-1,-1 19 1,0-17 0,53-38-1</inkml:trace>
  <inkml:trace contextRef="#ctx0" brushRef="#br0" timeOffset="49724.9512">16630 4961 0,'1'-75'16,"-1"-16"0,35 17-1,17 38 1,17-2 0,17 38-1,17 0 1,18 38 15,-1-2-15,-17 18-1,-34 21 1,-52-3 0,-68 3-1,-70 17 1,-35-18-1,17-37 1,70 1 0,69-38-1,69 0 1,70-18 0,-1 18-1,1 0 1,-36 36 15,-34 20-15,-34 19-1,-69 18 1,-88 1 0,-138-1-1,-175 20 1,-90 57-1</inkml:trace>
  <inkml:trace contextRef="#ctx0" brushRef="#br0" timeOffset="62522.503">25565 2349 0,'-1'-18'16,"18"18"0,50 0-1,15 0 1,52 2 0,48-2-1,15-16 1,84-3-1,30-15 1,69 17 0,30-17 15,2 34-15,34-17-1,1 36 1,34-19-1,0 19 1,3 16 0,-18-1-1,-11 20 1,-50-2 0,-21-17-1,-62 17 1,-104-34-1,-80 16 1,-85-16 0</inkml:trace>
  <inkml:trace contextRef="#ctx0" brushRef="#br0" timeOffset="63131.9101">28916 2877 0,'-25'-70'16,"15"-1"0,-33 2-1,-11 16 17,18 35-17,20 18 1,16 0-1,8 71 1,-11 33 0,4 54-1,-6 53 1,-11 72 0,-14 20-1,10 74 1,-34 21-1,-12 41 1,-1 3 0,19 24-1,-2-14 17,8-54-17,7-92 1,8-96-1,34-151 1,8-79 0</inkml:trace>
  <inkml:trace contextRef="#ctx0" brushRef="#br0" timeOffset="63741.3156">27288 967 0,'-62'34'16,"55"50"-1,20 35 1,-13 32 0,4 37 15,17 0-16,-3-34 1,-9-67 0,24-87-1,27-53 1,38-100 0,46-35-1,24-50 1,39 35-1,-16 35 1</inkml:trace>
  <inkml:trace contextRef="#ctx0" brushRef="#br0" timeOffset="63975.704">28300 1375 0,'65'0'16,"47"-35"0,63 3-1,16-19 1,-3 1-1</inkml:trace>
  <inkml:trace contextRef="#ctx0" brushRef="#br0" timeOffset="64335.0982">29261 1089 0,'-21'-34'16,"99"1"0,59-34-1,34 17 1,19 0 0,-47 33-1</inkml:trace>
  <inkml:trace contextRef="#ctx0" brushRef="#br0" timeOffset="64522.6081">29726 1275 0,'-97'118'16,"36"36"-1,32-1 1,1 1 0,58-51-1</inkml:trace>
  <inkml:trace contextRef="#ctx0" brushRef="#br0" timeOffset="65163.2681">30115 1243 0,'-65'0'16,"9"66"-1,8 70 1,16-16 0,27-35-1,-1-18 1,6-67 0,-24-50-1,-4-36 1,9-51 15,48-14-15,34 16-1,47 0 1,38 34 0,6 35-1,-10 49 1,-42 52-1,-86 65 1,-112 35 0,-94 16-1,-11 34 1,54-65 0,92-35-1,108-68 1,72-51-1,97-18 17,1 3-17,-28 33 1</inkml:trace>
  <inkml:trace contextRef="#ctx0" brushRef="#br0" timeOffset="65600.789">30830 1007 0,'27'-33'16,"48"0"-1,56 33 17,3 17-17,-46 34 1,-74 32 0,-83 2-1,-106 50 1,-18-1-1,48-14 1,138-52 0,59-50-1,78-36 1,75-33 0,16 0-1,-1 1 1,-95 16-1</inkml:trace>
  <inkml:trace contextRef="#ctx0" brushRef="#br0" timeOffset="65819.5506">31055 891 0,'10'-51'15,"85"36"1,67 15 0,-31 17-1</inkml:trace>
  <inkml:trace contextRef="#ctx0" brushRef="#br0" timeOffset="66022.6862">31783 1279 0,'-100'85'16,"27"67"-1,11-16 1,67-17 0,20-49-1</inkml:trace>
  <inkml:trace contextRef="#ctx0" brushRef="#br0" timeOffset="66507.0984">31505 1161 0,'3'-85'16,"80"2"-1,42 50 1,35 15-1,-60 36 1,-75 32 0,-93 34-1,-59 35 1,39-53 0,81-15-1,91-33 1,57-53-1,4 19 1,-33 17 0,-89 32-1,-123 51 17,-76 35-17,-2-1 1,64-15-1,89-52 1,63-16 0</inkml:trace>
  <inkml:trace contextRef="#ctx0" brushRef="#br0" timeOffset="66928.9878">32303 1162 0,'-55'-33'16,"11"66"-1,-24 51 17,37 18-17,45-18 1,51-84-1,107-51 1,25-32 0,-6-35-1,-43 34 1,-88 50 0,-138 50-1,-70 69 1,-45 32-1,8 36 1,65 15 0,66 4-1,61-35 1</inkml:trace>
  <inkml:trace contextRef="#ctx0" brushRef="#br0" timeOffset="69288.5126">29368 3655 0,'-17'-1'16,"3"20"-1,20 34 1,-11 36-1,-13 38 17,-2-19-17,15-19 1</inkml:trace>
  <inkml:trace contextRef="#ctx0" brushRef="#br0" timeOffset="69819.7904">29073 3851 0,'-73'-53'16,"65"-1"0,50-17-1,50 0 1,33 0-1,4 35 1,-16 0 15,-60 73-15,-90 51 0,-51 20-1,5 15 1,56-69-1,48-18 1,63-36 0,1 0-1,13-17 1,3 17 0,-62 36-1,-47 35 1,-95 37-1,-32 18 1,28-35 15,64-37-15,61-36 0,65-36-1</inkml:trace>
  <inkml:trace contextRef="#ctx0" brushRef="#br0" timeOffset="70085.4283">30437 3869 0,'-5'-35'16,"85"0"0,48-1 15,19 0-15,14 1-1,-11 16 1</inkml:trace>
  <inkml:trace contextRef="#ctx0" brushRef="#br0" timeOffset="70319.8162">30940 3513 0,'-65'19'16,"-8"52"0,24 53-1,36 19 17,28-35-17</inkml:trace>
  <inkml:trace contextRef="#ctx0" brushRef="#br0" timeOffset="70773.9157">31357 3727 0,'-47'-89'15,"87"18"1,0 18-1,20 0 1,0 17 0,-12 18-1,-16 1 1,-44 52 15,-58 54-15,-25 53-1,67 1 1,66 1 0,21-90-1,9-37 1,-16-17 0,-52 0-1,-67 0 1,-65 18-1,4 18 1,51 18 0,100-18-1</inkml:trace>
  <inkml:trace contextRef="#ctx0" brushRef="#br0" timeOffset="71117.6842">31851 3674 0,'-83'0'16,"45"90"0,38 16-1,46-33 1,21-73-1,28-36 1,-5-36 0,-37-16-1,-51-2 1,-79 36 0,-53 71 15,7 55-16,68 0 1</inkml:trace>
  <inkml:trace contextRef="#ctx0" brushRef="#br0" timeOffset="71383.3219">32734 3444 0,'-65'17'16,"-33"89"15,-47 37-16,20 17 1,42-51 0</inkml:trace>
  <inkml:trace contextRef="#ctx0" brushRef="#br0" timeOffset="71539.5814">32250 3550 0,'19'17'15,"60"55"1</inkml:trace>
  <inkml:trace contextRef="#ctx0" brushRef="#br0" timeOffset="71633.3351">32509 4014 0</inkml:trace>
  <inkml:trace contextRef="#ctx0" brushRef="#br0" timeOffset="72180.2401">29276 4775 0,'-103'0'16,"10"73"0,6 55-1,52 1 1,35 0 15,65-18-15,27-55-1,46-56 1,28-37 0</inkml:trace>
  <inkml:trace contextRef="#ctx0" brushRef="#br0" timeOffset="72461.505">29976 4940 0,'-35'-19'32,"68"19"-17,70 0 1,46-18 0,34-19-1,-13 37 1</inkml:trace>
  <inkml:trace contextRef="#ctx0" brushRef="#br0" timeOffset="72664.6384">30415 4794 0,'-61'35'15,"39"57"1,37 18 15,27-55-15</inkml:trace>
  <inkml:trace contextRef="#ctx0" brushRef="#br0" timeOffset="73164.6673">31233 4701 0,'-10'-72'15,"98"-19"1,34-1-1,30-16 1,-46 35 0,-41 56 15,-110 53-15,-54 91-1,10 54 1,32 1-1,74-54 1,61-72 0,26-38-1,-39-37 1,-33 1 0,-69 0-1,-65 18 1,-64 37-1,15 73 1,60-37 0,115-18 15</inkml:trace>
  <inkml:trace contextRef="#ctx0" brushRef="#br0" timeOffset="73477.1838">31825 4701 0,'-84'0'15,"76"55"1,26 55 0,9-37-1,33-19 1,19-90-1,12-37 1,-58-37 0,-61 37 15,-52 1-15,-5 72-1,-7 54 1,87 19-1</inkml:trace>
  <inkml:trace contextRef="#ctx0" brushRef="#br0" timeOffset="73758.4481">32834 4447 0,'-85'0'31,"0"91"-15,-48 36-1,-11 19 1,13 0-1,44-54 1,76-56 0</inkml:trace>
  <inkml:trace contextRef="#ctx0" brushRef="#br0" timeOffset="73930.3326">32334 4484 0,'-18'0'15,"56"17"17</inkml:trace>
  <inkml:trace contextRef="#ctx0" brushRef="#br0" timeOffset="74086.5906">32759 4920 0,'-50'0'16,"55"37"-1,55 18 1</inkml:trace>
  <inkml:trace contextRef="#ctx0" brushRef="#br0" timeOffset="74758.5009">29818 6450 0,'-32'18'16,"69"0"0</inkml:trace>
  <inkml:trace contextRef="#ctx0" brushRef="#br0" timeOffset="74883.5075">29834 6829 0,'-83'38'15,"56"21"1,84-21 0</inkml:trace>
  <inkml:trace contextRef="#ctx0" brushRef="#br0" timeOffset="75117.9022">29864 7735 0,'-80'59'15,"27"78"1,64-59-1,11-38 1</inkml:trace>
  <inkml:trace contextRef="#ctx0" brushRef="#br0" timeOffset="75227.2763">29884 8303 0,'-65'39'16,"10"80"-1,65-39 16</inkml:trace>
  <inkml:trace contextRef="#ctx0" brushRef="#br0" timeOffset="75352.283">29756 8957 0,'-63'61'16,"86"-21"-1</inkml:trace>
  <inkml:trace contextRef="#ctx0" brushRef="#br0" timeOffset="75461.662">29726 9561 0</inkml:trace>
  <inkml:trace contextRef="#ctx0" brushRef="#br0" timeOffset="75571.0498">29612 10665 0,'-71'166'15</inkml:trace>
  <inkml:trace contextRef="#ctx0" brushRef="#br0" timeOffset="126699.9518">18214 6709 0,'-35'-19'16,"35"19"0,0 0-1,0 0 1,0 0-1,0 0 1,35-38 0,35 0-1,18-21 17,16 21-17,-69 57 1,-51 77-1,-53 38 1,18-19 0,52 1-1,52-58 1,35-39 0,0-19-1,-53 0 1,-34 58-1,-70 19 1,-54 1 0,1 19-1,-1-19 1,52-20 15,54-37-15</inkml:trace>
  <inkml:trace contextRef="#ctx0" brushRef="#br0" timeOffset="126871.8376">18800 7132 0,'-16'77'16,"-35"117"-1,-16 59 1,-1-38 0</inkml:trace>
  <inkml:trace contextRef="#ctx0" brushRef="#br0" timeOffset="127715.6366">19333 6460 0,'-19'-20'16,"3"59"0,34 18-1,-16 57 16,1 1-15,-17 39 0,-1 19-1,-17-38 1,16-56 0,17-21-1,-1-40 1,35-56-1,16-59 1,69-58 0,17 1-1,-1 0 1,-32 58 0,-19 0-1,-34 58 16</inkml:trace>
  <inkml:trace contextRef="#ctx0" brushRef="#br0" timeOffset="127918.7665">19400 7188 0,'36'20'16,"70"-1"-1,18-19 1,0 19 0</inkml:trace>
  <inkml:trace contextRef="#ctx0" brushRef="#br0" timeOffset="128528.1739">20035 6554 0,'-19'-19'15,"-16"19"1,52 0 15,18 0-15,36-1-1,33 1 1,18-38 0,0 38-1,0 0 1,-85 57-1,-51 39 1,-121 57 0,-69 58-1,-18 2 1,85-38 0,104-97-1,104-40 1,70-76 15,50-40-15,54 0-1,-87 59 1</inkml:trace>
  <inkml:trace contextRef="#ctx0" brushRef="#br0" timeOffset="144638.4608">19483 7733 0,'-1'-39'16,"1"20"0,0 38-1,-36-19 1,36 19-1,-16 40 1,-17 20 0,16 19-1,2 0 1,17 1 0,-1-40-1,19 0 1,-19 0 15,0 1-15,0-39-1,17 18 1,-18-19 0,0-20-1,0 0 1,0 0-1,0 0 1,0 0 0,0 0-1,0-20 1,0 20 0,-18-21-1,0 22 16,-1-1-15,2 0 0,-19-19-1,18 19 1,-18 0 0,1 0-1,-19 0 1,19 0-1,-19 0 1,0 0 0,1 0-1,-19 0 1,1 0 0,0 0-1,-1 0 1,1 0 15,0 0-15,-19 2-1,1-2 1,-1 0 0,-16 0-1,-2 0 1,1 0-1,-1 0 1,2 0 0,-20 0-1,19 2 1,-37-2 0,2 0-1,17 0 1,-36 19 15,17-18-15,-17-1-1,0 1 1,0-1 0,0 0-1,0 0 1,-19 21-1,1-20 1,-1-1 0,1 0-1,18 0 1,-36-19 0,-1 19-1,20 1 1,-38 19-1,18-20 17,1 0-17,-1 1 1,19 0 0,-38-1-1,1 20 1,18 0-1,-18-19 1,18 0 0,-1 19-1,0 1 1,0-2 0,-19 2-1,19-1 1,0-19-1,0 19 1,0-20 15,0 21-15,-2 0 0,21-21-1,-2 21 1,1-21-1,-1 20 1,0 1 0,1-21-1,16 21 1,0 0 0,18-2-1,-15-18 1,15 19-1,2-20 1,-2 22 15,19-3-15,1-18 0,-3 19-1,22-20 1,-4 21-1,20 0 1,-1-2 0,57-19-1</inkml:trace>
  <inkml:trace contextRef="#ctx0" brushRef="#br0" timeOffset="145294.7471">7570 8486 0,'19'-19'16,"-19"19"-1,37 0 1,-22 19 0,4-19-1,-21 21 1,17-2-1,-34 2 1,-22 18 0,1 1 15,-37 2-15,-20 17-1,-17 3 1,-4 18-1,3-19 1,16 20 0,3-41-1,53 21 1,21-20 0,35-1-1,21-19 1,17 19-1,54 0 1,20-20 15,35 20-31,-75 21 32</inkml:trace>
  <inkml:trace contextRef="#ctx0" brushRef="#br0" timeOffset="147888.6314">3461 8216 0,'13'-101'15,"42"-17"1,30 19-1,-26 59 17,-45 80-17</inkml:trace>
  <inkml:trace contextRef="#ctx0" brushRef="#br0" timeOffset="148138.6462">3523 8276 0,'-49'99'15,"36"-19"1,66-60-1,40-40 1,1 1 0,-18-3-1,-41 22 1,-80 60 0,-78 41-1,-24 40 1,-22 20-1,79-39 1,76-143 15</inkml:trace>
  <inkml:trace contextRef="#ctx0" brushRef="#br0" timeOffset="148326.1564">3967 8474 0,'-45'60'15,"-55"141"1,-51 102 0,7 63-1,73-119 1</inkml:trace>
  <inkml:trace contextRef="#ctx0" brushRef="#br0" timeOffset="148888.6846">3006 8356 0,'8'-60'16,"3"-19"-1,63-41 1,75-39-1,52 20 1,-88 99 0</inkml:trace>
  <inkml:trace contextRef="#ctx0" brushRef="#br0" timeOffset="150029.3738">5903 7442 0,'5'-40'15,"-10"80"1,-24 57 0,14 21-1,12 59 1,-18 2 0,33 18-1,-13-37 1,-14-39-1,42-41 1,-11-61 0,28-78-1,42-61 1,64-81 0,19-17 15,38-20-16,-41 41 1,-5 41 0,-79 59-1,-85 116 1</inkml:trace>
  <inkml:trace contextRef="#ctx0" brushRef="#br0" timeOffset="150248.1332">6321 8330 0,'-3'19'16,"56"2"15,52-2-16,22-19 1,19 0 0</inkml:trace>
  <inkml:trace contextRef="#ctx0" brushRef="#br0" timeOffset="150857.539">6832 7460 0,'-33'-20'16,"35"0"-1,73-18 1,54-2 0,20 0-1,-3 2 1,-1 17-1,-38 21 1,-20 20 0,-57 39-1,-58 39 1,-58 39 0,-132 79-1,-7 41 16,3-38-15,94-40 0,116-78-1,101-82 1,41-39 0,73-20-1,38-21 1,38-19-1,-138 99 1</inkml:trace>
  <inkml:trace contextRef="#ctx0" brushRef="#br0" timeOffset="318624.4971">20405 10054 0,'-37'21'15,"21"21"1,0 39 0,1 22 15,17-20-15</inkml:trace>
  <inkml:trace contextRef="#ctx0" brushRef="#br0" timeOffset="318812.0104">20640 10075 0,'-16'40'15,"1"64"1,2 60-1,17-40 1</inkml:trace>
  <inkml:trace contextRef="#ctx0" brushRef="#br0" timeOffset="319218.2872">21653 10009 0,'-17'21'31,"-14"103"-15,-16 62-1,19 20 1,-16 22-1,16-20 1,-2-40 0,53-42-1</inkml:trace>
  <inkml:trace contextRef="#ctx0" brushRef="#br0" timeOffset="319921.4577">21231 10340 0,'-21'-82'16,"35"-1"-1,39 21 1,35 0 0,1 22-1,34-43 1,18 22 0,3 20-1,-20-1 1,-15 63-1,-52 40 1,-87 61 0,-88 62-1,-53 44 1,16-42 15,68-81-15,88-85-1,70-62 1,36-20 0,18 21-1,-18-1 1,3 42 0,-17 61-1,-69 43 1,-19 0-1,-71 41 1,-19-18 0,-37 20-1,-37-21 1,0 1 0,34-43 15,89-62-16</inkml:trace>
  <inkml:trace contextRef="#ctx0" brushRef="#br0" timeOffset="320249.6051">22715 9579 0,'14'-60'16,"21"39"15,-33 62-16,-50 60 1,-33 62 0,17 0-1,34-40 1,51-81 0</inkml:trace>
  <inkml:trace contextRef="#ctx0" brushRef="#br0" timeOffset="320390.2368">23042 9639 0,'68'-61'16,"-31"61"-1,-68 81 1,-14 82 0</inkml:trace>
  <inkml:trace contextRef="#ctx0" brushRef="#br0" timeOffset="320952.7757">20030 13080 0,'-20'-66'15,"19"45"1,40 86 0,-34 131-1,3 111 1,-17 46 0,-1 3-1,-2-64 16,17-158-15,15-66 0</inkml:trace>
  <inkml:trace contextRef="#ctx0" brushRef="#br0" timeOffset="321327.8011">19715 13233 0,'-39'-86'16,"74"-45"0,35-21-1,57-2 1,18 3 15,19 21-15,1 43-1,-55 65 1,-53 65 0,-54 44-1,-71 107 1,-55 66-1,1 46 1,52-131 0</inkml:trace>
  <inkml:trace contextRef="#ctx0" brushRef="#br0" timeOffset="321702.8258">20640 12860 0,'1'42'16,"-14"111"0,-17 110-1,-17 44 1,19-19-1,17-22 1,36-87 0,-4-113-1,54-89 1,16-89 0,36-44-1,35-45 1,-17 45-1,-36 46 17</inkml:trace>
  <inkml:trace contextRef="#ctx0" brushRef="#br0" timeOffset="321937.2164">20439 13626 0,'17'-67'16,"92"-65"0,55 0-1,-19 1 1,-53 86-1</inkml:trace>
  <inkml:trace contextRef="#ctx0" brushRef="#br0" timeOffset="322124.7353">20703 13077 0,'-3'-66'16,"38"2"-1,56-24 1,1 44 0</inkml:trace>
  <inkml:trace contextRef="#ctx0" brushRef="#br0" timeOffset="322812.2722">21521 12531 0,'-12'173'15,"4"87"1,20 23-1,19 3 1,-4-66 0,-23-133-1,-4-87 1,-42-87 0,-1-67-1,-40-22 1,39-21-1,-2 1 1,57-20 0,37 42 15,39 1-15,37 44-1,19 0 1,-16 64-1,1 43 1,-72 22 0,-53 85-1,-69 87 1,-90 65 0,-36 68-1,35-22 1,72-86-1,50-131 1,72-88 0,55-23-1,54-42 17,36-23-17,38 22 1,-35 42-1,-74 25 1</inkml:trace>
  <inkml:trace contextRef="#ctx0" brushRef="#br0" timeOffset="323062.2881">22519 12098 0,'-18'0'16,"4"86"-1,-15 86 17,-13 85-17,18 3 1,18 1-1,32-108 1</inkml:trace>
  <inkml:trace contextRef="#ctx0" brushRef="#br0" timeOffset="323499.8194">23042 12526 0,'-18'0'15,"5"107"17,21 44-17,20 21 1,53-62-1,32-111 1,-24-64 0,-6-88-1,-21-63 1,-22-43 0,-35 44-1,-50 88 1,-66 107-1,-32 105 1,8 130 0,36 22-1,89-86 1</inkml:trace>
  <inkml:trace contextRef="#ctx0" brushRef="#br0" timeOffset="323702.9577">23839 12242 0,'2'22'15,"4"86"1,6 84-1,-15 25 1,14-44 0</inkml:trace>
  <inkml:trace contextRef="#ctx0" brushRef="#br0" timeOffset="324156.1236">23527 12266 0,'-22'-43'15,"39"-1"1,52-20-1,39 0 1,-1 21 0,38-1-1,-19 2 1,1 20 0,-51 64 15,-15 43-16,-51 43 1,-57 22 0,-29 65-1,-58 1 1,19 2 0,12-44-1,74-65 1</inkml:trace>
  <inkml:trace contextRef="#ctx0" brushRef="#br0" timeOffset="324406.1292">24647 11919 0,'0'0'16,"2"43"-1,-28 85 1,-33 86 0,2 22-1,70-42 1</inkml:trace>
  <inkml:trace contextRef="#ctx0" brushRef="#br0" timeOffset="324828.0325">25130 11982 0,'10'-106'16,"1"-1"-1,-52 65 1,-13 42 0,-68 85-1,41 64 1,2 43-1,37 1 1,54-43 0,14-42-1,52-66 1,13-63 0,17-23-1,13-64 16,-4-43-15,-16 23 0</inkml:trace>
  <inkml:trace contextRef="#ctx0" brushRef="#br0" timeOffset="325218.6871">25627 11535 0,'-16'22'16,"-14"61"-1,5 65 1,4 44 0,-19 0-1,33-42 1,-1-22 15,29-107-15,34-21-1,-5-65 1,52-42 0,-3-42-1,-22-23 1,19 2-1,0 21 1,-29 65 0,-34 42-1</inkml:trace>
  <inkml:trace contextRef="#ctx0" brushRef="#br0" timeOffset="325437.4463">25730 12129 0,'5'43'16,"57"41"0,-1-20-1,0 0 1,1 21-1,-2-42 1</inkml:trace>
  <inkml:trace contextRef="#ctx0" brushRef="#br0" timeOffset="325843.724">26307 11363 0,'-38'-20'15,"38"20"1,7 84-1,-17 22 1,39-2 0,49-40-1,16-43 1,47-85 0,33-43-1,-22-20 1,-72 22-1,-30 42 17,-35 43-17</inkml:trace>
  <inkml:trace contextRef="#ctx0" brushRef="#br0" timeOffset="326015.6101">26434 11765 0,'-31'62'15,"26"88"1,23 41 0,-23-41-1</inkml:trace>
  <inkml:trace contextRef="#ctx0" brushRef="#br0" timeOffset="326218.7478">26781 10966 0,'33'-230'15,"81"-81"1,57 24 0,-81 103-1</inkml:trace>
  <inkml:trace contextRef="#ctx0" brushRef="#br1" timeOffset="3.05035E6">21803 5515 0,'-36'-38'15,"51"21"1,2-2-1,16-18 1,15-18 15,2-1-15,-17 37 0,-14 38-1,-17 17 1,-17 39-1,22 36 1,16 19 0,17-35-1,13-58 1,-18-18 0,1-19-1,-36 0 1,-36 0-1,-66 37 1,-33 20 15,50-19-15,52-2 0</inkml:trace>
  <inkml:trace contextRef="#ctx0" brushRef="#br1" timeOffset="3.05073E6">22304 5534 0,'-50'19'16,"37"73"-1,52 3 1,16-39 0,16-37 15,12-76-15,-1-18-1,-1-37 1,-70 1-1,-68 36 1,-31 37 0,-30 95-1,19 16 1,86 3 0</inkml:trace>
  <inkml:trace contextRef="#ctx0" brushRef="#br1" timeOffset="3.05107E6">23112 5496 0,'-19'-36'15,"19"36"1,-16 17 0,-32 40-1,-51 17 1,1 38-1,53 1 1,31-57 0</inkml:trace>
  <inkml:trace contextRef="#ctx0" brushRef="#br1" timeOffset="3.05124E6">22823 5552 0,'-19'-18'16,"22"55"-1,35 19 1,18 18 0,-17 1-1</inkml:trace>
  <inkml:trace contextRef="#ctx0" brushRef="#br1" timeOffset="3.05189E6">23660 5181 0,'-86'0'16,"3"36"-1,-13 75 17,18 21-17,37 34 1,52 2-1,65-55 1,31-56 0,-1-38-1,-3-38 1,-20-38 0,-5-56-1,-2-36 1,-21-37-1,-33 0 1,-47 75 0,-65 55-1,-47 56 17,38 56-17,69-1 1</inkml:trace>
  <inkml:trace contextRef="#ctx0" brushRef="#br1" timeOffset="3.05204E6">23601 5588 0,'4'57'15,"56"74"1,38 19-1,-37-18 1</inkml:trace>
  <inkml:trace contextRef="#ctx0" brushRef="#br1" timeOffset="3.05359E6">21790 6725 0,'-37'-20'15,"37"20"1,-16 20 0,20 56-1,-1 0 1,19 2 15,35 18-15,31-58-1,2 0 1,-36-19 0,-18 2-1,-35-3 1,-34 21-1,-69 39 1,-2-59 0,33-19-1,37 19 1</inkml:trace>
  <inkml:trace contextRef="#ctx0" brushRef="#br1" timeOffset="3.05379E6">21771 6705 0,'50'-58'16,"36"39"-1,1 0 1</inkml:trace>
  <inkml:trace contextRef="#ctx0" brushRef="#br1" timeOffset="3.05421E6">22209 6725 0,'-36'-21'16,"38"59"0,1 20-1,36 18 1,17 2-1,19-2 1,33-18 0,-38-58-1,3 38 1,-55-18 0,-34-1-1,-52 19 1,-53 2-1,0-2 1,33-38 15,35 0-15</inkml:trace>
  <inkml:trace contextRef="#ctx0" brushRef="#br1" timeOffset="3.0544E6">22227 6725 0,'-3'-59'16,"54"40"-1,69-19 1,-13 57-1</inkml:trace>
  <inkml:trace contextRef="#ctx0" brushRef="#br1" timeOffset="3.05482E6">23091 6857 0,'-19'-19'16,"-14"38"-1,2 57 1,-32 40-1,18 19 1,-2-38 0,51-20-1</inkml:trace>
  <inkml:trace contextRef="#ctx0" brushRef="#br1" timeOffset="3.05504E6">22732 7011 0,'-2'-38'15,"21"56"17,34 2-17,23 75 1,0 2-1,-36-19 1</inkml:trace>
  <inkml:trace contextRef="#ctx0" brushRef="#br1" timeOffset="3.05564E6">23519 6703 0,'-40'-58'15,"21"20"1,-14 57 0,1 38-1,-12 78 1,19 37-1,37 1 1,65-56 0,13-79-1,-4-57 1,16-40 15,-2-37-15,-6-58-1,-17 0 1,-72-18 0,-66 40-1,-48 55 1,-13 77 0,19 38-1,37 19 1</inkml:trace>
  <inkml:trace contextRef="#ctx0" brushRef="#br1" timeOffset="3.05581E6">23626 7009 0,'21'59'15,"56"56"1,20 20 0</inkml:trace>
  <inkml:trace contextRef="#ctx0" brushRef="#br1" timeOffset="3.21315E6">24927 5143 0,'-36'-18'31,"2"18"-15,22 55-1,-17 19 1,-17 0 0,20 37-1,17-18 1,-1 1-1,14-38 1,34-19 0,15-18-1,34-20 1,14-18 0,-32 19-1</inkml:trace>
  <inkml:trace contextRef="#ctx0" brushRef="#br1" timeOffset="3.21338E6">25502 5253 0,'-15'19'16,"-16"18"0,2 18-1,-14 58 1,18-2 0,33-18-1</inkml:trace>
  <inkml:trace contextRef="#ctx0" brushRef="#br1" timeOffset="3.21365E6">25765 5309 0,'-16'19'15,"-12"55"1,-15 18 0,0 21-1,34-39 1</inkml:trace>
  <inkml:trace contextRef="#ctx0" brushRef="#br1" timeOffset="3.21391E6">25820 5364 0,'-37'-36'15,"37"36"1,31-37 0,36 18-1,35 0 1,-19 2-1</inkml:trace>
  <inkml:trace contextRef="#ctx0" brushRef="#br1" timeOffset="3.21409E6">25843 5420 0,'-53'0'15,"39"19"1,48-19 0,2 19-1</inkml:trace>
  <inkml:trace contextRef="#ctx0" brushRef="#br1" timeOffset="3.2144E6">26099 5402 0,'-31'37'16,"37"18"0,15 1-1,18-18 1,10-57-1,32-37 1,-4-37 0,-4-36-1,-49 36 1,-44 37 0,-50 39-1,-12 72 1</inkml:trace>
  <inkml:trace contextRef="#ctx0" brushRef="#br1" timeOffset="3.21498E6">24528 6912 0,'-18'-19'15,"-15"57"1,6 59-1,-14 56 1,-2-18 0,50-37-1</inkml:trace>
  <inkml:trace contextRef="#ctx0" brushRef="#br1" timeOffset="3.21518E6">24447 6990 0,'-1'-20'16,"66"-38"-1,20 20 1,33 0-1,-32 18 1</inkml:trace>
  <inkml:trace contextRef="#ctx0" brushRef="#br1" timeOffset="3.2154E6">24380 7260 0,'49'-39'16,"51"-19"0,37-1-1,-34 40 1</inkml:trace>
  <inkml:trace contextRef="#ctx0" brushRef="#br1" timeOffset="3.21559E6">24958 7046 0,'-50'20'15,"22"76"1,19 1 0,32-21-1</inkml:trace>
  <inkml:trace contextRef="#ctx0" brushRef="#br1" timeOffset="3.21584E6">25301 6949 0,'-38'-18'31,"-9"75"-16,3 58 1,20 1 0,12-38-1</inkml:trace>
  <inkml:trace contextRef="#ctx0" brushRef="#br1" timeOffset="3.2161E6">25125 6949 0,'33'-37'16,"15"-2"-1,38 19 16,-2-18-15,-16 19 0,-15 19-1,-34 19 1</inkml:trace>
  <inkml:trace contextRef="#ctx0" brushRef="#br1" timeOffset="3.21627E6">25092 7181 0,'17'0'16,"36"0"0,17 0-1</inkml:trace>
  <inkml:trace contextRef="#ctx0" brushRef="#br1" timeOffset="3.21659E6">25505 7103 0,'0'0'16,"2"19"-1,36 20 1,-1-19 0,33-22-1,-39-36 1,49-58 0,-38-20-1,-50 22 1,-46 74 15,-116 78-15,58 57-1</inkml:trace>
  <inkml:trace contextRef="#ctx0" brushRef="#br1" timeOffset="3.21899E6">24274 5125 0,'-38'-55'16,"18"18"0,1-1 15,-2 2-15,-32 18-1,-36-37 1,-16 18-1,-17-1 1,-1 2 0,-32 17-1,0 3 1,-50 16 0,-15 35-1,1 20 1,-17 20-1,19 35 1,0 19 0,17 1-1,70 18 17,48-36-17,54 37 1,17-17-1,51-1 1,35 0 0,35-36-1,34 0 1,32-38 0,0-20-1,33-37 1,33-37-1,15-21 1,-1-18 0,14-38-1,-19-17 1,-2-20 15,-53-17-15,-35 19-1,-72-37 1,-101 38 0,-134 19-1,-151 56 1,-111 109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630.13464" units="1/cm"/>
          <inkml:channelProperty channel="Y" name="resolution" value="1023.96875" units="1/cm"/>
          <inkml:channelProperty channel="T" name="resolution" value="1" units="1/dev"/>
        </inkml:channelProperties>
      </inkml:inkSource>
      <inkml:timestamp xml:id="ts0" timeString="2017-04-28T07:22:41.983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2343 4059 0,'5'-36'16,"-5"36"-1,15 18 1,-23 37 15,28 38-15,-13 71-1,-19 19 1,-6 39 0,13 20-1,-2 20 1,5-18-1,-21 1 1,-2-94 0</inkml:trace>
  <inkml:trace contextRef="#ctx0" brushRef="#br0" timeOffset="1703.2372">1984 5506 0,'39'-19'16,"13"19"-1,1 0 1,17 0 15,33 19-15,-13-19 0,14-1-1,19 1 1,20 0-1,-4 0 1,54 0 0,-13-18-1,31 18 1,1-1 0,18-17-1,-15-1 1,30 19-1,21-19 1,-2 19 15,19-19-15,1 0 0,-4 19-1,20-19 1,18 0-1,-18 0 1,33 19 0,1-19-1,-17 0 1,33 19 0,-17-19-1,16 19 1,-15-18-1,-2 18 1,16 0 0,2-1 15,-2 1-15,-17 0-1,34 18 1,-35-18-1,19-1 1,-20 20 0,20-19-1,-3 19 1,2-19 0,-2 37-1,2-37 1,-1 18-1,-17 1 1,34 18 0,-17-37 15,17 19-15,-17 18-1,17-19 1,-35 0-1,36 1 1,-17 0 0,-1 0-1,0 17 1,0-18 0,-17 2-1,0-2 1,-1 1-1,-15 17 1,15-17 0,2 1-1,-19-3 17,1 2-17,18 19 1,-18-19-1,-18 0 1,0-2 0,-33 2-1,-2 0 1,-16-1 0,-1-18-1,-16 19 1,-20-19-1,20 19 1,-37-19 0,-17 0-1,-33 18 1,-37-19 15,-64 39-15</inkml:trace>
  <inkml:trace contextRef="#ctx0" brushRef="#br0" timeOffset="2125.1389">24246 5682 0,'85'-19'15,"18"19"1,20 19-1,-17 18 1,18 0 0,1 20-1,-32 17 1,-103 21 0,-121-2-1,-155 21 1,-119 39-1,-119 74 1,256-55 0</inkml:trace>
  <inkml:trace contextRef="#ctx0" brushRef="#br0" timeOffset="111339.7283">3956 2871 0,'-14'-18'16,"0"2"0,33-3-1,4-16 1,0-1-1,18-18 1,1 2 0,57-36-1,-4 18 1,34-1 0,-3 18 15,-4 36-16,-37 17 1,-39 35 0,-37 18-1,-89 34 1,-39 37 0,-55 18-1,19-17 1,73-19-1,74-52 1,53-19 0,58-35-1,37-17 1,35-19 0,-52 19 15</inkml:trace>
  <inkml:trace contextRef="#ctx0" brushRef="#br0" timeOffset="111746.0054">5376 2749 0,'44'-89'16,"-15"1"0,-70 17-1,-44 71 1,-39 35-1,10 53 1,49 19 0,25 53-1,77-54 1,41-53 0,23-35-1,43-72 16,-13-34-15,2-18 0,-46-36-1,-72 18 1,-93 71 0,-97 89-1,-45 87 1,65 18-1,72-34 1</inkml:trace>
  <inkml:trace contextRef="#ctx0" brushRef="#br0" timeOffset="128434.6063">5532 3516 0,'16'0'15,"-14"-17"1,-2 17 0,0 0-1,-2 17 1,2-17-1,16 18 1,-4 18 0,18 1-1,-18-1 1,1 0 0,34 1-1,-2 17 1,20-18-1,-20 18 17,34 1-17,-17 0 1,15 17 0,3-17-1,-4 37 1,19-19-1,-20 19 1,38-19 0,-2 19-1,2-19 1,-20 20 0,36-1-1,-17 0 1,2-18-1,-4 37 1,19-16 15,-2 16-15,2 2 0,-16-21-1,-2 22 1,1-1-1,19-18 1,-37 18 0,39-39-1,-36 21 1,-1 1 0,21-21-1,-34-18 1,16 20-1,-15-20 1,-1 1 15,-16-21-15,-17 2 0</inkml:trace>
  <inkml:trace contextRef="#ctx0" brushRef="#br0" timeOffset="129122.1507">8505 6585 0,'-15'-19'16,"-2"19"-1,17 0 1,0 0 0,0 0-1,15 19 1,2-19 0,15 38-1,20-18 1,-5 37-1,21-18 1,-1 18 0,19-38 15,0 21-15,-2-2-1,-15-19 1,-17 0-1,3-38 1,1 0 0,-18-21-1,22-36 1,-17-21 0,1 1-1,17 0 1,37-19-1,-40 58 1</inkml:trace>
  <inkml:trace contextRef="#ctx0" brushRef="#br0" timeOffset="130200.3463">9108 7397 0,'2'-19'15,"-22"38"1,14 59 15,-1 2-15,-21 37-1,37-19 1,22-39 0,35 0-1,5-40 1,0-19 0,16 40-1,-39 19 1,-36 20-1,-22 41 1,-53-2 0,-55-18-1,42-39 1,38-42 15</inkml:trace>
  <inkml:trace contextRef="#ctx0" brushRef="#br0" timeOffset="130497.241">9067 7456 0,'20'-19'15,"53"-1"1,37-19 0,18-1 15,0 2-16,-3 38 1</inkml:trace>
  <inkml:trace contextRef="#ctx0" brushRef="#br0" timeOffset="130934.7702">9678 7631 0,'-40'61'16,"49"36"0,38 1-1,16 1 16,39-20-15,-15-39 0,-16-40-1,5-41 1,1-38 0,-16-20-1,-15-38 1,20-21-1,-57 21 1,-56 59 0,-41 58-1,-79 99 1,34 39 0</inkml:trace>
  <inkml:trace contextRef="#ctx0" brushRef="#br0" timeOffset="132809.8935">9010 10668 0,'0'0'16,"0"0"0,0 0-1,0 0 1,-18 0-1,36 0 1,-37 22 0,19-22-1,18 0 1,-18 0 0,21-42-1,41-42 1,-17 1-1,34 20 1,-37 1 15,-6 83-15,-26 62 0,-2 42-1,-1 20 1,3-41-1,40-40 1,3-44 0,-17 2-1,-17-22 1,-19 0 0,-19 0-1,-60 63 1,-39 21-1,-18 1 1,37-21 0,60-43 15,39-21-15</inkml:trace>
  <inkml:trace contextRef="#ctx0" brushRef="#br0" timeOffset="133200.5447">9552 10813 0,'33'42'15,"18"20"1,18 1 0,3-42-1,-16-21 17,-14-63-17,-36-21 1,-11-83-1,-38 0 1,-21 43 0,-27 103-1,-44 104 1,32 63 0,52 22-1</inkml:trace>
  <inkml:trace contextRef="#ctx0" brushRef="#br0" timeOffset="136591.3934">7973 2821 0,'-16'-17'16,"37"-19"-1,0 1 1,17 1 0,18-20-1,35 2 1,-3 17-1,-17-1 1,-18 19 0,-40 51 15,-55 54-15,-54 18-1,-38 36 1,19-17-1,56-36 1,54-55 0,40-34-1,0 0 1,34-17 0,-1 17-1,0 0 1</inkml:trace>
  <inkml:trace contextRef="#ctx0" brushRef="#br0" timeOffset="137060.1753">8607 2769 0,'-36'18'16,"-1"17"-1,15 18 1,-1 18 0,11 37-1,38-19 1,22-54-1,24-70 1,1-18 0,38-37 15,-15-35-15,2-16-1,-34 0 1,-55 54-1,-56 33 1,-74 89 0,-21 36-1,33-2 1,87-15 0</inkml:trace>
  <inkml:trace contextRef="#ctx0" brushRef="#br0" timeOffset="138107.1188">9269 3359 0,'-32'-19'16,"16"0"0,1 2-1,15 17 1,-2 17 0,17 2-1,0 16 1,16 1-1,15 18 1,2-18 0,-3 35-1,35 2 1,-18 0 0,17 17 15,0 0-16,-3 18 1,38-16 0,-21 17-1,2 0 1,16 20 0,2-19-1,-2 20 1,1-2-1,18-17 1,-17 19 0,-1 0-1,19 1 1,-2 18 0,2-17 15,0-1-16,2 0 1,-19 2 0,19-1-1,-1 2 1,-15-20 0,-18 0-1,2-18 1,-52-19-1</inkml:trace>
  <inkml:trace contextRef="#ctx0" brushRef="#br0" timeOffset="138654.0285">11962 6716 0,'-17'0'16,"-1"0"0,34 38-1,17 1 1,35-1 0,1 0-1,18-17 16,20-23-15,-19 2 0,20-38-1,-35-1 1,-33-38 0,-1-19-1,-34 1 1,0-2-1,-2 22 1,1-2 0,35 21-1</inkml:trace>
  <inkml:trace contextRef="#ctx0" brushRef="#br0" timeOffset="139310.3214">12598 7082 0,'-18'0'16,"0"19"0,16 21-1,15 36 1,18 21-1,19-19 1,18-19 0,0 0-1,2-21 1,-36 2 0,-36-2-1,-37 21 1,-35 1-1,-37 18 17,-15-58-17,54-20 1,56-40 0</inkml:trace>
  <inkml:trace contextRef="#ctx0" brushRef="#br0" timeOffset="139497.8338">12648 7159 0,'-18'-18'16,"55"-22"-1,36 21 1,17 0-1</inkml:trace>
  <inkml:trace contextRef="#ctx0" brushRef="#br0" timeOffset="139857.2327">13133 7392 0,'-21'97'16,"33"21"-1,37-21 1,20-38 0,1-40-1,22-78 1,-16-38-1,0-40 17,-36 0-17,-52 1 1,-56 77 0,-56 59-1,14 79 1,53-1-1</inkml:trace>
  <inkml:trace contextRef="#ctx0" brushRef="#br0" timeOffset="140732.2922">12313 10222 0,'-17'-41'15,"0"21"1,17 20-1,-18-20 1,18 20 0,39-42-1,2-41 1,35 21 0,-19 21-1,-1 21 1,-40 60-1,-40 84 1,14 62 0,22-42 15,40-81-15,3-65-1,0 2 1,-35-19-1,-39 19 1,-19 40 0,-57 24-1,-20 19 1,-1 22 0,58-42-1,58-63 1,36 0-1</inkml:trace>
  <inkml:trace contextRef="#ctx0" brushRef="#br0" timeOffset="141107.3176">12785 10283 0,'-2'42'15,"36"20"1,35 20 0,4-41-1,1-61 1,2-43-1,-35-41 1,2-62 0,-55 22-1,-56 42 17,-42 102-17,-39 62 1,51 82-1</inkml:trace>
  <inkml:trace contextRef="#ctx0" brushRef="#br0" timeOffset="158359.0959">11777 2561 0,'-16'-18'16,"17"0"-1,-2 36 1,2-36 0,-19 36-1,17 0 1,-18 17 0,-1 18-1,-3 35 1,35 0 15,20-52-15,16-1-1,21-35 1,-1-18 0,-18 18-1,-33 18 1,-37 18-1,-36 53 1,-16-18 0,0 0-1,0-18 1,22-53 0,33-18-1,20-36 1</inkml:trace>
  <inkml:trace contextRef="#ctx0" brushRef="#br0" timeOffset="158530.9818">11707 2596 0,'-14'-35'16,"31"17"-1,18 0 1,51 1 0,-2 17-1</inkml:trace>
  <inkml:trace contextRef="#ctx0" brushRef="#br0" timeOffset="158952.8848">12285 2543 0,'-18'19'16,"15"33"-1,16 19 1,34 0 0,2-37-1,17 2 1,1-36 0,1 0-1,-18 18 1,-35 0-1,-34 35 1,-36 36 15,-51-19-15,-16 1 0,51-36-1</inkml:trace>
  <inkml:trace contextRef="#ctx0" brushRef="#br0" timeOffset="159109.1451">12372 2509 0,'37'-71'15,"102"-16"1,85 0-1</inkml:trace>
  <inkml:trace contextRef="#ctx0" brushRef="#br0" timeOffset="166250.2404">14742 1028 0,'-16'-33'16,"1"14"-1,-3 38 17,1 31-17,-2 17 1,-18 36 0,1 15-1,-2 3 1,17 33-1,-1 18 1,-2 36 0,0 17-1,-1 56 1,-19 0 0,1 3-1,16 35 1,-19 23-1,0 20 17,15 20-17,-18 22 1,-17 23 0,15 22-1,-1 24 1,0 4-1,16 25 1,-19 25 0,17 5-1,-1 47 1,-2 7 0,21-14-1,-2 7 1,18 7-1,2-16 17,-2 30-17,0-15 1,23-37 0,0-40-1,-16-61 1,21-41-1,-13-180 1</inkml:trace>
  <inkml:trace contextRef="#ctx0" brushRef="#br0" timeOffset="175875.885">14353 11682 0,'-129'1'15,"-1"0"1,-19-1-1,-36 0 1,-1 22 0,-19-20-1,-18-2 1,-38 22 15,1-20-15,-19-2-1,-37 2 1,-2 20 0,-35-21-1,-1 1 1,0-1 0,-39 22-1,21-22 1,-20 1-1,-16-21 1,17-2 0,-2 44-1,0-22 1,15 43 15,3-42-15,20 0-1,18-1 1,20-1 0,-2 2-1,39-1 1,32 22 0,24-23-1,55 1 1,59-22-1,35 22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9330563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7111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cs-CZ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cs-CZ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9121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cs-CZ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cs-CZ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49482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cs-CZ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cs-CZ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58546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cs-CZ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cs-CZ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2367777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cs-CZ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cs-CZ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3965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cs-CZ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cs-CZ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11447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cs-CZ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cs-CZ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99128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cs-CZ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cs-CZ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1377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cs-CZ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cs-CZ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9776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cs-CZ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cs-CZ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5328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cs-CZ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cs-CZ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731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cs-CZ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cs-CZ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7105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cs-CZ" sz="60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Evidence zásob, modely oceňování zásob</a:t>
            </a:r>
            <a:endParaRPr lang="cs-CZ" sz="6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Shape 85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cs-CZ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81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0356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844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Zahajovací rozvaha</a:t>
            </a:r>
            <a:endParaRPr lang="en-GB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781087"/>
              </p:ext>
            </p:extLst>
          </p:nvPr>
        </p:nvGraphicFramePr>
        <p:xfrm>
          <a:off x="471487" y="1600200"/>
          <a:ext cx="11272842" cy="4868917"/>
        </p:xfrm>
        <a:graphic>
          <a:graphicData uri="http://schemas.openxmlformats.org/drawingml/2006/table">
            <a:tbl>
              <a:tblPr/>
              <a:tblGrid>
                <a:gridCol w="3486151"/>
                <a:gridCol w="1921587"/>
                <a:gridCol w="2798030"/>
                <a:gridCol w="3067074"/>
              </a:tblGrid>
              <a:tr h="251442">
                <a:tc>
                  <a:txBody>
                    <a:bodyPr/>
                    <a:lstStyle/>
                    <a:p>
                      <a:pPr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Aktiva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400">
                        <a:effectLst/>
                      </a:endParaRP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VK + Z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400">
                        <a:effectLst/>
                      </a:endParaRP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885">
                <a:tc>
                  <a:txBody>
                    <a:bodyPr/>
                    <a:lstStyle/>
                    <a:p>
                      <a:pPr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Prodejní hala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8 000 000 Kč 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ZK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6 000 000,00 Kč 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885">
                <a:tc>
                  <a:txBody>
                    <a:bodyPr/>
                    <a:lstStyle/>
                    <a:p>
                      <a:pPr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Zásoby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6 000 000 Kč 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HV min O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8 000 000,00 Kč 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885">
                <a:tc>
                  <a:txBody>
                    <a:bodyPr/>
                    <a:lstStyle/>
                    <a:p>
                      <a:pPr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Pohledávky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1 200 000 Kč 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Dodavatelé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3 500 000,00 Kč 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885">
                <a:tc>
                  <a:txBody>
                    <a:bodyPr/>
                    <a:lstStyle/>
                    <a:p>
                      <a:pPr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Peníze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2 800 000 Kč 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Zaměstnanci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500 000,00 Kč 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2">
                <a:tc>
                  <a:txBody>
                    <a:bodyPr/>
                    <a:lstStyle/>
                    <a:p>
                      <a:pPr rtl="0" fontAlgn="b"/>
                      <a:endParaRPr lang="en-GB" sz="2400">
                        <a:effectLst/>
                      </a:endParaRP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400">
                        <a:effectLst/>
                      </a:endParaRP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400">
                        <a:effectLst/>
                      </a:endParaRP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400">
                        <a:effectLst/>
                      </a:endParaRP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885">
                <a:tc>
                  <a:txBody>
                    <a:bodyPr/>
                    <a:lstStyle/>
                    <a:p>
                      <a:pPr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Aktiva celkem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18 000 000 Kč 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VK+Z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18 000 000,00 Kč 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2">
                <a:tc>
                  <a:txBody>
                    <a:bodyPr/>
                    <a:lstStyle/>
                    <a:p>
                      <a:pPr rtl="0" fontAlgn="b"/>
                      <a:endParaRPr lang="en-GB" sz="2400">
                        <a:effectLst/>
                      </a:endParaRP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400">
                        <a:effectLst/>
                      </a:endParaRP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400">
                        <a:effectLst/>
                      </a:endParaRP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400">
                        <a:effectLst/>
                      </a:endParaRP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7212">
                <a:tc>
                  <a:txBody>
                    <a:bodyPr/>
                    <a:lstStyle/>
                    <a:p>
                      <a:pPr rtl="0" fontAlgn="b"/>
                      <a:r>
                        <a:rPr lang="en-GB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Zásoby obsahují 100000 kusů.</a:t>
                      </a: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400">
                        <a:effectLst/>
                      </a:endParaRP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400">
                        <a:effectLst/>
                      </a:endParaRP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400" dirty="0">
                        <a:effectLst/>
                      </a:endParaRPr>
                    </a:p>
                  </a:txBody>
                  <a:tcPr marL="26192" marR="26192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Rukopis 2"/>
              <p14:cNvContentPartPr/>
              <p14:nvPr/>
            </p14:nvContentPartPr>
            <p14:xfrm>
              <a:off x="470520" y="388800"/>
              <a:ext cx="11443680" cy="5841360"/>
            </p14:xfrm>
          </p:contentPart>
        </mc:Choice>
        <mc:Fallback>
          <p:pic>
            <p:nvPicPr>
              <p:cNvPr id="3" name="Rukopis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1160" y="379440"/>
                <a:ext cx="11462400" cy="5860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2257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7755266"/>
              </p:ext>
            </p:extLst>
          </p:nvPr>
        </p:nvGraphicFramePr>
        <p:xfrm>
          <a:off x="409567" y="500059"/>
          <a:ext cx="8920171" cy="6301998"/>
        </p:xfrm>
        <a:graphic>
          <a:graphicData uri="http://schemas.openxmlformats.org/drawingml/2006/table">
            <a:tbl>
              <a:tblPr/>
              <a:tblGrid>
                <a:gridCol w="402360"/>
                <a:gridCol w="6529357"/>
                <a:gridCol w="1988454"/>
              </a:tblGrid>
              <a:tr h="491533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200" dirty="0">
                          <a:effectLst/>
                        </a:rPr>
                        <a:t>1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 BU uhrazeny pohledávky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1 200 000 Kč 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533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200">
                          <a:effectLst/>
                        </a:rPr>
                        <a:t>2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Uhrazeny závazky vůči dodavatelům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3 500 000 Kč 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533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200">
                          <a:effectLst/>
                        </a:rPr>
                        <a:t>3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BV uhrazeny mzdy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500 000 Kč 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712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200">
                          <a:effectLst/>
                        </a:rPr>
                        <a:t>4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pl-PL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Prodej 40000 kusů á 100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200">
                        <a:effectLst/>
                      </a:endParaRP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712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200">
                          <a:effectLst/>
                        </a:rPr>
                        <a:t>5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pl-PL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Prodej 40000 kusů á 100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200">
                        <a:effectLst/>
                      </a:endParaRP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712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200">
                          <a:effectLst/>
                        </a:rPr>
                        <a:t>6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pt-BR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Nákup 100 000 kusů á 62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200">
                        <a:effectLst/>
                      </a:endParaRP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712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200">
                          <a:effectLst/>
                        </a:rPr>
                        <a:t>7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pl-PL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Prodej 50000 kusů á 100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200">
                        <a:effectLst/>
                      </a:endParaRP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712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200">
                          <a:effectLst/>
                        </a:rPr>
                        <a:t>8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pl-PL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Prodej 50000 kusů á 100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200">
                        <a:effectLst/>
                      </a:endParaRP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712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200">
                          <a:effectLst/>
                        </a:rPr>
                        <a:t>9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pt-BR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Nákup 100 000 kusů á 64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200">
                        <a:effectLst/>
                      </a:endParaRP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712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200">
                          <a:effectLst/>
                        </a:rPr>
                        <a:t>10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pl-PL" sz="2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Prodej 50000 kusů á 100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200">
                        <a:effectLst/>
                      </a:endParaRP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712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200">
                          <a:effectLst/>
                        </a:rPr>
                        <a:t>11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pl-PL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Prodej 40000 kusů á 100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200">
                        <a:effectLst/>
                      </a:endParaRP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712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200">
                          <a:effectLst/>
                        </a:rPr>
                        <a:t>12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pt-BR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Nákup 100000 kusů á 66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200">
                        <a:effectLst/>
                      </a:endParaRP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712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200">
                          <a:effectLst/>
                        </a:rPr>
                        <a:t>13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pl-PL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Prodej 20000 kusů á 100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200">
                        <a:effectLst/>
                      </a:endParaRP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533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200">
                          <a:effectLst/>
                        </a:rPr>
                        <a:t>14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pl-PL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Všechny prodeje ke konci měsíce přijaty na účet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200">
                        <a:effectLst/>
                      </a:endParaRP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533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200">
                          <a:effectLst/>
                        </a:rPr>
                        <a:t>15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Všechny nákupy uhrazeny ke konci měsíce z účtu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GB" sz="2200">
                        <a:effectLst/>
                      </a:endParaRP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533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200">
                          <a:effectLst/>
                        </a:rPr>
                        <a:t>16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IUD mzdy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490 000 </a:t>
                      </a:r>
                      <a:r>
                        <a:rPr lang="en-GB" sz="2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Kč</a:t>
                      </a:r>
                      <a:r>
                        <a:rPr lang="en-GB" sz="2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21430" marR="214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Rukopis 2"/>
              <p14:cNvContentPartPr/>
              <p14:nvPr/>
            </p14:nvContentPartPr>
            <p14:xfrm>
              <a:off x="4013280" y="205920"/>
              <a:ext cx="7954920" cy="5996520"/>
            </p14:xfrm>
          </p:contentPart>
        </mc:Choice>
        <mc:Fallback>
          <p:pic>
            <p:nvPicPr>
              <p:cNvPr id="3" name="Rukopis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03920" y="196560"/>
                <a:ext cx="7973640" cy="6015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4490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Rukopis 3"/>
              <p14:cNvContentPartPr/>
              <p14:nvPr/>
            </p14:nvContentPartPr>
            <p14:xfrm>
              <a:off x="200160" y="298080"/>
              <a:ext cx="11542680" cy="6112800"/>
            </p14:xfrm>
          </p:contentPart>
        </mc:Choice>
        <mc:Fallback>
          <p:pic>
            <p:nvPicPr>
              <p:cNvPr id="4" name="Rukopis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0800" y="288720"/>
                <a:ext cx="11561400" cy="6131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9924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Rukopis 3"/>
              <p14:cNvContentPartPr/>
              <p14:nvPr/>
            </p14:nvContentPartPr>
            <p14:xfrm>
              <a:off x="115560" y="243360"/>
              <a:ext cx="11671560" cy="6078960"/>
            </p14:xfrm>
          </p:contentPart>
        </mc:Choice>
        <mc:Fallback>
          <p:pic>
            <p:nvPicPr>
              <p:cNvPr id="4" name="Rukopis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6200" y="234000"/>
                <a:ext cx="11690280" cy="6097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7331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Rukopis 3"/>
              <p14:cNvContentPartPr/>
              <p14:nvPr/>
            </p14:nvContentPartPr>
            <p14:xfrm>
              <a:off x="468720" y="316080"/>
              <a:ext cx="11305800" cy="5700240"/>
            </p14:xfrm>
          </p:contentPart>
        </mc:Choice>
        <mc:Fallback>
          <p:pic>
            <p:nvPicPr>
              <p:cNvPr id="4" name="Rukopis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9360" y="306720"/>
                <a:ext cx="11324520" cy="5718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1653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Rukopis 3"/>
              <p14:cNvContentPartPr/>
              <p14:nvPr/>
            </p14:nvContentPartPr>
            <p14:xfrm>
              <a:off x="230760" y="618120"/>
              <a:ext cx="11572200" cy="5013000"/>
            </p14:xfrm>
          </p:contentPart>
        </mc:Choice>
        <mc:Fallback>
          <p:pic>
            <p:nvPicPr>
              <p:cNvPr id="4" name="Rukopis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1400" y="608760"/>
                <a:ext cx="11590920" cy="5031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683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Rukopis 3"/>
              <p14:cNvContentPartPr/>
              <p14:nvPr/>
            </p14:nvContentPartPr>
            <p14:xfrm>
              <a:off x="820800" y="297000"/>
              <a:ext cx="11042280" cy="5018400"/>
            </p14:xfrm>
          </p:contentPart>
        </mc:Choice>
        <mc:Fallback>
          <p:pic>
            <p:nvPicPr>
              <p:cNvPr id="4" name="Rukopis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11440" y="287640"/>
                <a:ext cx="11061000" cy="5037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6304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Rukopis 3"/>
              <p14:cNvContentPartPr/>
              <p14:nvPr/>
            </p14:nvContentPartPr>
            <p14:xfrm>
              <a:off x="714240" y="351360"/>
              <a:ext cx="8287920" cy="5065920"/>
            </p14:xfrm>
          </p:contentPart>
        </mc:Choice>
        <mc:Fallback>
          <p:pic>
            <p:nvPicPr>
              <p:cNvPr id="4" name="Rukopis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04880" y="342000"/>
                <a:ext cx="8306640" cy="5084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0564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_CZ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PPT_CZ</Template>
  <TotalTime>262</TotalTime>
  <Words>142</Words>
  <Application>Microsoft Office PowerPoint</Application>
  <PresentationFormat>Širokoúhlá obrazovka</PresentationFormat>
  <Paragraphs>61</Paragraphs>
  <Slides>12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Calibri</vt:lpstr>
      <vt:lpstr>PPT_CZ</vt:lpstr>
      <vt:lpstr>Evidence zásob, modely oceňování zásob</vt:lpstr>
      <vt:lpstr>Zahajovací rozvaha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Mapping the business, business with mapping</dc:title>
  <dc:creator>Menšík Michal</dc:creator>
  <cp:lastModifiedBy>Menšík Michal</cp:lastModifiedBy>
  <cp:revision>8</cp:revision>
  <dcterms:modified xsi:type="dcterms:W3CDTF">2017-04-28T08:01:43Z</dcterms:modified>
</cp:coreProperties>
</file>