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ED3D8-B562-4A9E-BA0C-35441DC8B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B4F0D7-BBCE-4554-84A9-1DD25C89C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E02B55-CDF0-43CC-B482-8E28C4D8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482AEA-DCA7-451D-A929-3C27FEDC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6E330E-F331-4C86-AFDE-74BA1B48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1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16789-DC1C-426C-9B5E-2B14EF93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6ECF73-C14F-4831-A308-E941EA21C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A52D63-E7CF-4F96-8668-1C018322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134BF-D781-4482-A54D-A55089E5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B2BC90-41D4-45EF-AF04-42FB4ED1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9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463521-F91B-41BF-83A5-079444AE7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466DE6-D9FA-4456-819E-4FA0A3A23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A9E7AA-A2B6-4AA7-AC06-3EA6E45D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723939-B6DB-4763-8D52-69CD5D50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DA6649-2E65-404D-9CB8-D3CB89F4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80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1AAD0-29DF-44A2-A9CB-32948AB2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504A21-B4DF-404D-A23E-FDFA812A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AC41A-BE93-424E-828A-49CF5779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B01FC5-9182-4870-B60E-6F95B1F0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D1B96-725D-42E4-945F-F8B6309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0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08F09-02A5-4BEB-8B27-5B2EDD1D2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2D54-9A68-4117-AB82-E4C95D77D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DDB37-01EA-4C07-A701-6E33B02E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BF0758-CA2A-4AE7-B9EF-FA4939B7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AA2980-8D64-4D94-A5A5-4EB85DA4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9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216D8-E68E-489D-857D-953D0592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5A87CD-387D-4660-91B4-474698DD7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24D1E9-D47D-48EF-8163-BA5204EA8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142654-AEBA-4537-8BD8-581EBAB6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B7F97B-B2F7-428C-81DD-8D53ED15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5102AC-868D-4631-A2FC-832F8EDE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82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0B914-DF2C-4405-B5BA-A4A3E436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156983-82E9-4892-BD5D-6645D6EFE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CC91CF7-66D4-4288-A483-EAB1B95F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9C202F6-E25D-4CC9-9C8D-FF20404CD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2C8F336-CC14-4F0F-9AF6-B666C9DFC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50CDA4-5484-4A56-8035-33C92444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86E910-DDEA-49E0-A8DA-575FEED4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8ECACA-ED05-4ED4-8789-53C4BB7C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69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70A40-DB3C-44CC-9022-26234D26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85B6FE-96E9-43B6-8096-E7685E5F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9B4C7F-7DBE-48B4-B152-9A3AAE09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ADB746-9B34-4F4A-B2AB-531E9DAC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4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519E4C2-2C0E-4DF0-B9EE-14C2D22A5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0CD00B-3FC1-4238-9B2E-4221D0B69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C0897D-8225-44CB-8490-561F77DB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7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EAA55-D2B9-4F4B-96AC-3C09CC74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5EEBB2-A256-4ABB-8BD6-6D0CD25A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F0C211-1F8C-4FAA-A067-E74387E2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475EE-C8EA-42DC-A3F3-D159600A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8C8EF8-6F56-4387-BB85-9013CB98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ECE03-7345-4B1B-8128-2B9ED9AB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55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5DF1B-F7EB-4E4E-8809-B4D1E236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A6FC14-4773-4C31-9B06-F4167F3DA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E43E4EB-F7C3-4912-B0C7-A1CC6BB02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9A47D9-2C31-4E25-B303-290BB8AA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08B238-6319-48BC-9280-43067276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5BB66A-08A4-4136-8647-3BA80E9A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086719-77AF-4AA4-AB6C-522F1901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944332-9270-4660-8965-FF8F902F2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209BF3-A8ED-4370-A5D9-9E8B112C4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3E47-452C-4EA2-B05C-F168AE6367D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471429-19E6-4FA6-9693-F7E02941B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33C028-6341-4F0C-823E-708773103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4556-4D21-4257-8C34-72F5ACF1B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02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29FA1-74D6-47D8-9F2E-C885FA439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74CCB7-6807-4B65-A7DF-0D23C5065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stavební prvky rozvahy a výsledovky</a:t>
            </a:r>
          </a:p>
        </p:txBody>
      </p:sp>
    </p:spTree>
    <p:extLst>
      <p:ext uri="{BB962C8B-B14F-4D97-AF65-F5344CB8AC3E}">
        <p14:creationId xmlns:p14="http://schemas.microsoft.com/office/powerpoint/2010/main" val="345596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44799-5DF9-41EE-9AB1-163642F1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A97CC6-7A08-4887-AC52-3ED5BCC3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590"/>
            <a:ext cx="10515600" cy="4885373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3765550" algn="l"/>
              </a:tabLst>
            </a:pPr>
            <a:r>
              <a:rPr lang="cs-CZ" dirty="0"/>
              <a:t>Stroj	výroba produktů, 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Peníze (pokladna, BÚ)	platební styk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Zásoby	výroba / spotřeba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Budova	sídlo firmy, prostory k podnikání,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Software	Chod firmy, informace, 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Pohledávky	Budoucí peníze, platební styk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Cenné papíry (vlastník)	podíl na zisku, právo na řízení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Pozemek	 sídlo firmy, prostory k podnikání, zemědělství, 	těžba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Zvířata	výrobky / produkty, </a:t>
            </a:r>
          </a:p>
          <a:p>
            <a:pPr>
              <a:tabLst>
                <a:tab pos="3765550" algn="l"/>
              </a:tabLst>
            </a:pPr>
            <a:r>
              <a:rPr lang="cs-CZ" dirty="0"/>
              <a:t>Ceniny	úhrada služby vůči státu</a:t>
            </a:r>
          </a:p>
        </p:txBody>
      </p:sp>
    </p:spTree>
    <p:extLst>
      <p:ext uri="{BB962C8B-B14F-4D97-AF65-F5344CB8AC3E}">
        <p14:creationId xmlns:p14="http://schemas.microsoft.com/office/powerpoint/2010/main" val="383707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52B98-D6A3-4992-8260-5C29EA93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125413-9BB4-4311-A891-AB9B4432F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016500" algn="l"/>
              </a:tabLst>
            </a:pPr>
            <a:r>
              <a:rPr lang="cs-CZ" dirty="0"/>
              <a:t>FAP / dodavatelé	úhrada hotově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Krátkodobý bankovní úvěr	splacení hotově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Leasing	 splacení hotově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Dlouhodobý bankovní úvěr	 splacení hotově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Dlužné mzdy / zaměstnanci	 splacení hotově / naturálně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Hypotéka	 splacení hotově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Sociální a zdravotní pojistné	 splacení hotově (ČNB)</a:t>
            </a:r>
          </a:p>
          <a:p>
            <a:pPr>
              <a:tabLst>
                <a:tab pos="5016500" algn="l"/>
              </a:tabLst>
            </a:pPr>
            <a:r>
              <a:rPr lang="cs-CZ" dirty="0"/>
              <a:t>Daně (DPH, SD, DPPO, DPFO)	 splacení hotově (ČNB)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04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F84AC-EEB6-4531-8C02-87A8C708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BBDD2F-4F08-4D71-8B96-3AB60969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Rekonstrukce / </a:t>
            </a:r>
            <a:r>
              <a:rPr lang="cs-CZ" u="sng" dirty="0"/>
              <a:t>oprava </a:t>
            </a:r>
            <a:r>
              <a:rPr lang="cs-CZ" dirty="0"/>
              <a:t>  </a:t>
            </a:r>
          </a:p>
          <a:p>
            <a:r>
              <a:rPr lang="cs-CZ" dirty="0"/>
              <a:t>Mzdy + </a:t>
            </a:r>
            <a:r>
              <a:rPr lang="cs-CZ" dirty="0" err="1"/>
              <a:t>soc</a:t>
            </a:r>
            <a:r>
              <a:rPr lang="cs-CZ" dirty="0"/>
              <a:t>.+zdrav</a:t>
            </a:r>
          </a:p>
          <a:p>
            <a:r>
              <a:rPr lang="cs-CZ" dirty="0" err="1"/>
              <a:t>Spotř</a:t>
            </a:r>
            <a:r>
              <a:rPr lang="cs-CZ" dirty="0"/>
              <a:t>. El., vody, plyn, teplo, …</a:t>
            </a:r>
          </a:p>
          <a:p>
            <a:r>
              <a:rPr lang="cs-CZ" dirty="0"/>
              <a:t>Neshodné výrobky</a:t>
            </a:r>
          </a:p>
          <a:p>
            <a:r>
              <a:rPr lang="cs-CZ" dirty="0"/>
              <a:t>Spotřeba materiálu</a:t>
            </a:r>
          </a:p>
          <a:p>
            <a:r>
              <a:rPr lang="cs-CZ" dirty="0"/>
              <a:t>Odpad</a:t>
            </a:r>
          </a:p>
          <a:p>
            <a:r>
              <a:rPr lang="cs-CZ" dirty="0"/>
              <a:t>Služby</a:t>
            </a:r>
          </a:p>
          <a:p>
            <a:r>
              <a:rPr lang="cs-CZ" dirty="0"/>
              <a:t>Reprezentace</a:t>
            </a:r>
          </a:p>
          <a:p>
            <a:r>
              <a:rPr lang="cs-CZ" dirty="0"/>
              <a:t>Odpisy</a:t>
            </a:r>
          </a:p>
        </p:txBody>
      </p:sp>
    </p:spTree>
    <p:extLst>
      <p:ext uri="{BB962C8B-B14F-4D97-AF65-F5344CB8AC3E}">
        <p14:creationId xmlns:p14="http://schemas.microsoft.com/office/powerpoint/2010/main" val="298985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Cvičení II</vt:lpstr>
      <vt:lpstr>Aktiva</vt:lpstr>
      <vt:lpstr>Závazek</vt:lpstr>
      <vt:lpstr>Náklad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II</dc:title>
  <dc:creator>Menšík Michal</dc:creator>
  <cp:lastModifiedBy>Menšík Michal</cp:lastModifiedBy>
  <cp:revision>9</cp:revision>
  <dcterms:created xsi:type="dcterms:W3CDTF">2021-10-11T09:42:20Z</dcterms:created>
  <dcterms:modified xsi:type="dcterms:W3CDTF">2021-10-11T11:00:28Z</dcterms:modified>
</cp:coreProperties>
</file>