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2" autoAdjust="0"/>
    <p:restoredTop sz="94660"/>
  </p:normalViewPr>
  <p:slideViewPr>
    <p:cSldViewPr snapToGrid="0">
      <p:cViewPr varScale="1">
        <p:scale>
          <a:sx n="64" d="100"/>
          <a:sy n="64" d="100"/>
        </p:scale>
        <p:origin x="23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7ED3D8-B562-4A9E-BA0C-35441DC8BA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FB4F0D7-BBCE-4554-84A9-1DD25C89CE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4E02B55-CDF0-43CC-B482-8E28C4D8C9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23E47-452C-4EA2-B05C-F168AE6367D1}" type="datetimeFigureOut">
              <a:rPr lang="cs-CZ" smtClean="0"/>
              <a:t>11.10.2021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E482AEA-DCA7-451D-A929-3C27FEDC25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66E330E-F331-4C86-AFDE-74BA1B486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94556-4D21-4257-8C34-72F5ACF1B1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1717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616789-DC1C-426C-9B5E-2B14EF93DC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86ECF73-C14F-4831-A308-E941EA21C2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AA52D63-E7CF-4F96-8668-1C0183226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23E47-452C-4EA2-B05C-F168AE6367D1}" type="datetimeFigureOut">
              <a:rPr lang="cs-CZ" smtClean="0"/>
              <a:t>11.10.2021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1B134BF-D781-4482-A54D-A55089E5A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1B2BC90-41D4-45EF-AF04-42FB4ED19F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94556-4D21-4257-8C34-72F5ACF1B1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0694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5463521-F91B-41BF-83A5-079444AE7F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4466DE6-D9FA-4456-819E-4FA0A3A231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CA9E7AA-A2B6-4AA7-AC06-3EA6E45DAE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23E47-452C-4EA2-B05C-F168AE6367D1}" type="datetimeFigureOut">
              <a:rPr lang="cs-CZ" smtClean="0"/>
              <a:t>11.10.2021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2723939-B6DB-4763-8D52-69CD5D50F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CDA6649-2E65-404D-9CB8-D3CB89F42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94556-4D21-4257-8C34-72F5ACF1B1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9802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21AAD0-29DF-44A2-A9CB-32948AB21E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B504A21-B4DF-404D-A23E-FDFA812A50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65AC41A-BE93-424E-828A-49CF5779C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23E47-452C-4EA2-B05C-F168AE6367D1}" type="datetimeFigureOut">
              <a:rPr lang="cs-CZ" smtClean="0"/>
              <a:t>11.10.2021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CB01FC5-9182-4870-B60E-6F95B1F02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76D1B96-725D-42E4-945F-F8B6309A4F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94556-4D21-4257-8C34-72F5ACF1B1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1015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C08F09-02A5-4BEB-8B27-5B2EDD1D28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3B342D54-9A68-4117-AB82-E4C95D77D6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1EDDB37-01EA-4C07-A701-6E33B02ED8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23E47-452C-4EA2-B05C-F168AE6367D1}" type="datetimeFigureOut">
              <a:rPr lang="cs-CZ" smtClean="0"/>
              <a:t>11.10.2021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FBF0758-CA2A-4AE7-B9EF-FA4939B7B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9AA2980-8D64-4D94-A5A5-4EB85DA4E5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94556-4D21-4257-8C34-72F5ACF1B1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6492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4216D8-E68E-489D-857D-953D05926C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C5A87CD-387D-4660-91B4-474698DD71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2424D1E9-D47D-48EF-8163-BA5204EA8D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9142654-AEBA-4537-8BD8-581EBAB6A0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23E47-452C-4EA2-B05C-F168AE6367D1}" type="datetimeFigureOut">
              <a:rPr lang="cs-CZ" smtClean="0"/>
              <a:t>11.10.2021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EB7F97B-B2F7-428C-81DD-8D53ED1540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95102AC-868D-4631-A2FC-832F8EDE07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94556-4D21-4257-8C34-72F5ACF1B1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3824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20B914-DF2C-4405-B5BA-A4A3E43650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F3156983-82E9-4892-BD5D-6645D6EFE3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4CC91CF7-66D4-4288-A483-EAB1B95F8D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79C202F6-E25D-4CC9-9C8D-FF20404CDC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62C8F336-CC14-4F0F-9AF6-B666C9DFCE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550CDA4-5484-4A56-8035-33C924447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23E47-452C-4EA2-B05C-F168AE6367D1}" type="datetimeFigureOut">
              <a:rPr lang="cs-CZ" smtClean="0"/>
              <a:t>11.10.2021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886E910-DDEA-49E0-A8DA-575FEED404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88ECACA-ED05-4ED4-8789-53C4BB7CB6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94556-4D21-4257-8C34-72F5ACF1B1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4691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F70A40-DB3C-44CC-9022-26234D2680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885B6FE-96E9-43B6-8096-E7685E5F6E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23E47-452C-4EA2-B05C-F168AE6367D1}" type="datetimeFigureOut">
              <a:rPr lang="cs-CZ" smtClean="0"/>
              <a:t>11.10.2021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69B4C7F-7DBE-48B4-B152-9A3AAE090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EADB746-9B34-4F4A-B2AB-531E9DAC5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94556-4D21-4257-8C34-72F5ACF1B1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4543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F519E4C2-2C0E-4DF0-B9EE-14C2D22A5D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23E47-452C-4EA2-B05C-F168AE6367D1}" type="datetimeFigureOut">
              <a:rPr lang="cs-CZ" smtClean="0"/>
              <a:t>11.10.2021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CF0CD00B-3FC1-4238-9B2E-4221D0B69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DC0897D-8225-44CB-8490-561F77DB95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94556-4D21-4257-8C34-72F5ACF1B1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9471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FEAA55-D2B9-4F4B-96AC-3C09CC74B8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E5EEBB2-A256-4ABB-8BD6-6D0CD25A1A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4AF0C211-1F8C-4FAA-A067-E74387E2CA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66475EE-C8EA-42DC-A3F3-D159600A31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23E47-452C-4EA2-B05C-F168AE6367D1}" type="datetimeFigureOut">
              <a:rPr lang="cs-CZ" smtClean="0"/>
              <a:t>11.10.2021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28C8EF8-6F56-4387-BB85-9013CB982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E8ECE03-7345-4B1B-8128-2B9ED9AB84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94556-4D21-4257-8C34-72F5ACF1B1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3550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75DF1B-F7EB-4E4E-8809-B4D1E23614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D3A6FC14-4773-4C31-9B06-F4167F3DA3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8E43E4EB-F7C3-4912-B0C7-A1CC6BB024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B9A47D9-2C31-4E25-B303-290BB8AA16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23E47-452C-4EA2-B05C-F168AE6367D1}" type="datetimeFigureOut">
              <a:rPr lang="cs-CZ" smtClean="0"/>
              <a:t>11.10.2021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E08B238-6319-48BC-9280-43067276B5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D5BB66A-08A4-4136-8647-3BA80E9AC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94556-4D21-4257-8C34-72F5ACF1B1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1523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2E086719-77AF-4AA4-AB6C-522F190119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44944332-9270-4660-8965-FF8F902F2A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4209BF3-A8ED-4370-A5D9-9E8B112C48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523E47-452C-4EA2-B05C-F168AE6367D1}" type="datetimeFigureOut">
              <a:rPr lang="cs-CZ" smtClean="0"/>
              <a:t>11.10.2021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3471429-19E6-4FA6-9693-F7E02941B3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833C028-6341-4F0C-823E-7087731036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294556-4D21-4257-8C34-72F5ACF1B1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6021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729FA1-74D6-47D8-9F2E-C885FA439EF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Cvičení II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674CCB7-6807-4B65-A7DF-0D23C5065CC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Základní stavební prvky rozvahy a výsledovky</a:t>
            </a:r>
          </a:p>
        </p:txBody>
      </p:sp>
    </p:spTree>
    <p:extLst>
      <p:ext uri="{BB962C8B-B14F-4D97-AF65-F5344CB8AC3E}">
        <p14:creationId xmlns:p14="http://schemas.microsoft.com/office/powerpoint/2010/main" val="34559621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E44799-5DF9-41EE-9AB1-163642F16F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Aktiva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0A97CC6-7A08-4887-AC52-3ED5BCC3D6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91590"/>
            <a:ext cx="10515600" cy="4885373"/>
          </a:xfrm>
        </p:spPr>
        <p:txBody>
          <a:bodyPr>
            <a:normAutofit fontScale="92500" lnSpcReduction="10000"/>
          </a:bodyPr>
          <a:lstStyle/>
          <a:p>
            <a:pPr>
              <a:tabLst>
                <a:tab pos="3765550" algn="l"/>
              </a:tabLst>
            </a:pPr>
            <a:r>
              <a:rPr lang="cs-CZ" dirty="0"/>
              <a:t>Stroj	výroba produktů, </a:t>
            </a:r>
          </a:p>
          <a:p>
            <a:pPr>
              <a:tabLst>
                <a:tab pos="3765550" algn="l"/>
              </a:tabLst>
            </a:pPr>
            <a:r>
              <a:rPr lang="cs-CZ" dirty="0"/>
              <a:t>Peníze (pokladna, BÚ)	platební styk</a:t>
            </a:r>
          </a:p>
          <a:p>
            <a:pPr>
              <a:tabLst>
                <a:tab pos="3765550" algn="l"/>
              </a:tabLst>
            </a:pPr>
            <a:r>
              <a:rPr lang="cs-CZ" dirty="0"/>
              <a:t>Zásoby	výroba / spotřeba</a:t>
            </a:r>
          </a:p>
          <a:p>
            <a:pPr>
              <a:tabLst>
                <a:tab pos="3765550" algn="l"/>
              </a:tabLst>
            </a:pPr>
            <a:r>
              <a:rPr lang="cs-CZ" dirty="0"/>
              <a:t>Budova	sídlo firmy, prostory k podnikání,</a:t>
            </a:r>
          </a:p>
          <a:p>
            <a:pPr>
              <a:tabLst>
                <a:tab pos="3765550" algn="l"/>
              </a:tabLst>
            </a:pPr>
            <a:r>
              <a:rPr lang="cs-CZ" dirty="0"/>
              <a:t>Software	Chod firmy, informace, </a:t>
            </a:r>
          </a:p>
          <a:p>
            <a:pPr>
              <a:tabLst>
                <a:tab pos="3765550" algn="l"/>
              </a:tabLst>
            </a:pPr>
            <a:r>
              <a:rPr lang="cs-CZ" dirty="0"/>
              <a:t>Pohledávky	Budoucí peníze, platební styk</a:t>
            </a:r>
          </a:p>
          <a:p>
            <a:pPr>
              <a:tabLst>
                <a:tab pos="3765550" algn="l"/>
              </a:tabLst>
            </a:pPr>
            <a:r>
              <a:rPr lang="cs-CZ" dirty="0"/>
              <a:t>Cenné papíry (vlastník)	podíl na zisku, právo na řízení</a:t>
            </a:r>
          </a:p>
          <a:p>
            <a:pPr>
              <a:tabLst>
                <a:tab pos="3765550" algn="l"/>
              </a:tabLst>
            </a:pPr>
            <a:r>
              <a:rPr lang="cs-CZ" dirty="0"/>
              <a:t>Pozemek	 sídlo firmy, prostory k podnikání, zemědělství, 	těžba</a:t>
            </a:r>
          </a:p>
          <a:p>
            <a:pPr>
              <a:tabLst>
                <a:tab pos="3765550" algn="l"/>
              </a:tabLst>
            </a:pPr>
            <a:r>
              <a:rPr lang="cs-CZ" dirty="0"/>
              <a:t>Zvířata	výrobky / produkty, </a:t>
            </a:r>
          </a:p>
          <a:p>
            <a:pPr>
              <a:tabLst>
                <a:tab pos="3765550" algn="l"/>
              </a:tabLst>
            </a:pPr>
            <a:r>
              <a:rPr lang="cs-CZ" dirty="0"/>
              <a:t>Ceniny	úhrada služby vůči státu</a:t>
            </a:r>
          </a:p>
        </p:txBody>
      </p:sp>
    </p:spTree>
    <p:extLst>
      <p:ext uri="{BB962C8B-B14F-4D97-AF65-F5344CB8AC3E}">
        <p14:creationId xmlns:p14="http://schemas.microsoft.com/office/powerpoint/2010/main" val="38370741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552B98-D6A3-4992-8260-5C29EA93C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Závazek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0125413-9BB4-4311-A891-AB9B4432FF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5016500" algn="l"/>
              </a:tabLst>
            </a:pPr>
            <a:r>
              <a:rPr lang="cs-CZ" dirty="0"/>
              <a:t>FAP / dodavatelé	úhrada hotově</a:t>
            </a:r>
          </a:p>
          <a:p>
            <a:pPr>
              <a:tabLst>
                <a:tab pos="5016500" algn="l"/>
              </a:tabLst>
            </a:pPr>
            <a:r>
              <a:rPr lang="cs-CZ" dirty="0"/>
              <a:t>Krátkodobý bankovní úvěr	splacení hotově</a:t>
            </a:r>
          </a:p>
          <a:p>
            <a:pPr>
              <a:tabLst>
                <a:tab pos="5016500" algn="l"/>
              </a:tabLst>
            </a:pPr>
            <a:r>
              <a:rPr lang="cs-CZ" dirty="0"/>
              <a:t>Leasing	 splacení hotově</a:t>
            </a:r>
          </a:p>
          <a:p>
            <a:pPr>
              <a:tabLst>
                <a:tab pos="5016500" algn="l"/>
              </a:tabLst>
            </a:pPr>
            <a:r>
              <a:rPr lang="cs-CZ" dirty="0"/>
              <a:t>Dlouhodobý bankovní úvěr	 splacení hotově</a:t>
            </a:r>
          </a:p>
          <a:p>
            <a:pPr>
              <a:tabLst>
                <a:tab pos="5016500" algn="l"/>
              </a:tabLst>
            </a:pPr>
            <a:r>
              <a:rPr lang="cs-CZ" dirty="0"/>
              <a:t>Dlužné mzdy / zaměstnanci	 splacení hotově / naturálně</a:t>
            </a:r>
          </a:p>
          <a:p>
            <a:pPr>
              <a:tabLst>
                <a:tab pos="5016500" algn="l"/>
              </a:tabLst>
            </a:pPr>
            <a:r>
              <a:rPr lang="cs-CZ" dirty="0"/>
              <a:t>Hypotéka	 splacení hotově</a:t>
            </a:r>
          </a:p>
          <a:p>
            <a:pPr>
              <a:tabLst>
                <a:tab pos="5016500" algn="l"/>
              </a:tabLst>
            </a:pPr>
            <a:r>
              <a:rPr lang="cs-CZ" dirty="0"/>
              <a:t>Sociální a zdravotní pojistné	 splacení hotově (ČNB)</a:t>
            </a:r>
          </a:p>
          <a:p>
            <a:pPr>
              <a:tabLst>
                <a:tab pos="5016500" algn="l"/>
              </a:tabLst>
            </a:pPr>
            <a:r>
              <a:rPr lang="cs-CZ" dirty="0"/>
              <a:t>Daně (DPH, SD, DPPO, DPFO)	 splacení hotově (ČNB)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20473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6F84AC-EEB6-4531-8C02-87A8C708B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Náklad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BBBDD2F-4F08-4D71-8B96-3AB60969BF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Rekonstrukce / </a:t>
            </a:r>
            <a:r>
              <a:rPr lang="cs-CZ" u="sng" dirty="0"/>
              <a:t>oprava </a:t>
            </a:r>
            <a:r>
              <a:rPr lang="cs-CZ" dirty="0"/>
              <a:t>  </a:t>
            </a:r>
          </a:p>
          <a:p>
            <a:r>
              <a:rPr lang="cs-CZ" dirty="0"/>
              <a:t>Mzdy + </a:t>
            </a:r>
            <a:r>
              <a:rPr lang="cs-CZ" dirty="0" err="1"/>
              <a:t>soc</a:t>
            </a:r>
            <a:r>
              <a:rPr lang="cs-CZ" dirty="0"/>
              <a:t>.+zdrav</a:t>
            </a:r>
          </a:p>
          <a:p>
            <a:r>
              <a:rPr lang="cs-CZ" dirty="0" err="1"/>
              <a:t>Spotř</a:t>
            </a:r>
            <a:r>
              <a:rPr lang="cs-CZ" dirty="0"/>
              <a:t>. El., vody, plyn, teplo, …</a:t>
            </a:r>
          </a:p>
          <a:p>
            <a:r>
              <a:rPr lang="cs-CZ" dirty="0"/>
              <a:t>Neshodné výrobky</a:t>
            </a:r>
          </a:p>
          <a:p>
            <a:r>
              <a:rPr lang="cs-CZ" dirty="0"/>
              <a:t>Spotřeba materiálu</a:t>
            </a:r>
          </a:p>
          <a:p>
            <a:r>
              <a:rPr lang="cs-CZ" dirty="0"/>
              <a:t>Odpad</a:t>
            </a:r>
          </a:p>
          <a:p>
            <a:r>
              <a:rPr lang="cs-CZ" dirty="0"/>
              <a:t>Služby</a:t>
            </a:r>
          </a:p>
          <a:p>
            <a:r>
              <a:rPr lang="cs-CZ" dirty="0"/>
              <a:t>Reprezentace</a:t>
            </a:r>
          </a:p>
          <a:p>
            <a:r>
              <a:rPr lang="cs-CZ" dirty="0"/>
              <a:t>Odpisy</a:t>
            </a:r>
          </a:p>
        </p:txBody>
      </p:sp>
    </p:spTree>
    <p:extLst>
      <p:ext uri="{BB962C8B-B14F-4D97-AF65-F5344CB8AC3E}">
        <p14:creationId xmlns:p14="http://schemas.microsoft.com/office/powerpoint/2010/main" val="29898573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42</Words>
  <Application>Microsoft Office PowerPoint</Application>
  <PresentationFormat>Širokoúhlá obrazovka</PresentationFormat>
  <Paragraphs>32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Motiv Office</vt:lpstr>
      <vt:lpstr>Cvičení II</vt:lpstr>
      <vt:lpstr>Aktiva</vt:lpstr>
      <vt:lpstr>Závazek</vt:lpstr>
      <vt:lpstr>Náklad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Cvičení II</dc:title>
  <dc:creator>Menšík Michal</dc:creator>
  <cp:lastModifiedBy>Menšík Michal</cp:lastModifiedBy>
  <cp:revision>9</cp:revision>
  <dcterms:created xsi:type="dcterms:W3CDTF">2021-10-11T09:42:20Z</dcterms:created>
  <dcterms:modified xsi:type="dcterms:W3CDTF">2021-10-11T11:00:28Z</dcterms:modified>
</cp:coreProperties>
</file>