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4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35460F-52E2-4117-81AC-B16F932F2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1D884A-3519-4543-9DE4-CE032C413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47C4862-AE95-4DB4-9CCA-4219E22E6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5E04A3-362D-498D-8F4D-E41F03FAB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6DFB1B-658F-45E0-B83E-4C4FFB96D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38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CAB79E-0B43-4FFD-9734-DE2BF09AE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A15BAB2-878E-4E0E-8E0E-4D14D9470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4DAF10-7236-4DAB-850A-4CE416186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50E000C-8A1C-42D7-BC61-BAEA9EF72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774DEA-AB64-4453-8F5B-7F0EE8785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31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3F95CC0-53D1-49B1-8BBD-EC351894E9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619C7C6-5495-48A2-9C04-375BBE53E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A044B3C-2F81-4CC5-8A46-2796DAC5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D5DFEF6-53E1-4408-BD6E-647E4F578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CF086E-B419-4311-8752-23E52772B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0338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21CF1A-767D-4CF0-946E-E8E59C97A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7F1C3A-D7B5-4A4F-A5B1-3CF2ABB73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654B55-593A-4662-BF15-54F1ABD1E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101AF4-0726-4FFD-BE79-FCEB5105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813942D-191B-42CB-A303-D11035E2F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594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8EC806-CC37-4D0C-96A6-D22575CD5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F9E8C84-A5D6-427A-95DD-0EA74C607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60F352-06F1-48E7-89CE-82EBE0FD6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991A8B-D0C4-435F-9112-A714DF64F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98495D-B747-4AA9-9C11-642561830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8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E45A2F-5712-443E-B29B-E8BA628E0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401D96D-010B-4590-B0A4-6FA61A4EFE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3CD00BF-D8A1-4E1A-9541-DA1B85DB3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CE4D9E5-99E1-481B-B420-AF697065C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6504491-30BE-4CA6-AE30-E44E070CD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EB32BB7-02BC-4A49-BBE8-A61A17B51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089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2526A5-BF31-4B8D-AF75-764B346FC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3351A72-AE12-4848-B94C-200B647B0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6210F75-4129-42B5-AFD1-6DC27E503D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87FBDB4-3607-46C7-8A46-FC551418B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0F1861A-1F26-47E0-A031-CD52270B49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2B0CD33-0991-4825-87AF-1F105662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1FFFAC5-0A1A-42F8-AB1C-7B7D811B1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DE8F84A-A977-4D35-ADD7-27D943AD7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8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376749-75CC-4741-A2B8-D0EAC2A1A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718740F-3CD3-4202-AC85-A395F33B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5E73E3B-2B82-467E-900A-C29EBFB62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548784D-9F6B-42F6-96E4-5DE7D106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09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262E19E-B644-4379-8295-E37959B28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49A23BD-4E72-41AC-B479-E8021DFAF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66EC6CF-EE0B-4F94-945A-2D4024EC2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171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CC4C15-68EA-4E85-A4ED-2D6613B3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15F4E4-A349-48C0-9924-F4D0CA7D5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12EBA90-51A4-4A80-A3B2-B8A63A1FA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106E991-36B9-4F31-AF19-11AAF6910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30F4B90-B757-4A1A-AAAA-ED0F59AE5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77CEB6B-FAC4-4A98-98E3-8A404416A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23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4192FD-519A-4280-BEF1-A9DE72B36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6D45C27-D0F8-415A-BBE5-52BC6972BD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F1D11372-66D1-43CB-841A-1300B9AD7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4B4B958-35A6-4A41-85B4-8EA64ADC7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FD52CE-4B5B-42FF-BA49-0713D3CB4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BD3BAE-E885-478D-9F5B-DB3F07764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20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82A3701-A292-4484-A177-C660C8B62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2C2F7D2-7FC1-44E1-BC6F-2DD3653A23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CFDBB0D-4B88-42A2-A8B6-8C2403E35F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9BF8A-A909-4985-80F2-E8DA8D5E6BD9}" type="datetimeFigureOut">
              <a:rPr lang="cs-CZ" smtClean="0"/>
              <a:t>11.10.2021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B34778A-980C-4D91-842C-9BFB61D48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9648FB-4231-453D-9EB8-8D0B5A140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D3DFC-F9CD-485D-975A-D569EB749C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50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472A9D-6A69-4231-A925-4DC27F91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Aktiva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260D9DD-3462-403E-8313-DE2F27AE0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406"/>
            <a:ext cx="10515600" cy="4809557"/>
          </a:xfrm>
        </p:spPr>
        <p:txBody>
          <a:bodyPr>
            <a:normAutofit fontScale="92500" lnSpcReduction="20000"/>
          </a:bodyPr>
          <a:lstStyle/>
          <a:p>
            <a:pPr>
              <a:tabLst>
                <a:tab pos="3589338" algn="l"/>
              </a:tabLst>
            </a:pPr>
            <a:r>
              <a:rPr lang="cs-CZ" dirty="0"/>
              <a:t>Kancelář	pronájem, prodat, využívat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Sklad	skladovat, 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Auto	služba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Pozemek	pěstovat, chovat, sídlit / stavět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Peníze	půjčit, platební styk, investice,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Nábytek	komfort, výkonnost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Výrobní stroje	výrobky, služba,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Akcie (držitel)	dividenda, kapitálový výnos, rozhodovací právo, 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CP	dluhopis - úrok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Know-how	něco umíme – lidé platí</a:t>
            </a:r>
          </a:p>
          <a:p>
            <a:pPr>
              <a:tabLst>
                <a:tab pos="3589338" algn="l"/>
              </a:tabLst>
            </a:pPr>
            <a:r>
              <a:rPr lang="cs-CZ" dirty="0"/>
              <a:t>Software	výkonnost, služba, informace</a:t>
            </a:r>
          </a:p>
        </p:txBody>
      </p:sp>
    </p:spTree>
    <p:extLst>
      <p:ext uri="{BB962C8B-B14F-4D97-AF65-F5344CB8AC3E}">
        <p14:creationId xmlns:p14="http://schemas.microsoft.com/office/powerpoint/2010/main" val="2989392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E12E4C-E408-4281-B72D-59A97AFFF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Závazek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A90CBDD-60AB-4B85-8931-61287810C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660" y="1825625"/>
            <a:ext cx="11138140" cy="4351338"/>
          </a:xfrm>
        </p:spPr>
        <p:txBody>
          <a:bodyPr>
            <a:normAutofit fontScale="92500"/>
          </a:bodyPr>
          <a:lstStyle/>
          <a:p>
            <a:pPr>
              <a:tabLst>
                <a:tab pos="7262813" algn="l"/>
              </a:tabLst>
            </a:pPr>
            <a:r>
              <a:rPr lang="cs-CZ" dirty="0"/>
              <a:t>Leasing	platba hotovostí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Hypotéka	 platba hotovostí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Podnikatelský úvěr	 platba hotovostí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Soc. Zdrav. Pojištění	 platba hotovostí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Dlužné mzdy	 platba hotovostí, naturálie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Dlužný nájem	 platba hotovostí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Dodavatelé / </a:t>
            </a:r>
            <a:r>
              <a:rPr lang="cs-CZ" dirty="0" err="1"/>
              <a:t>záv</a:t>
            </a:r>
            <a:r>
              <a:rPr lang="cs-CZ" dirty="0"/>
              <a:t>. z obchodního styku / FAP	 platba hotovostí, zápočet, naturálie</a:t>
            </a:r>
          </a:p>
          <a:p>
            <a:pPr>
              <a:tabLst>
                <a:tab pos="7262813" algn="l"/>
              </a:tabLst>
            </a:pPr>
            <a:r>
              <a:rPr lang="cs-CZ" dirty="0"/>
              <a:t>Nezaplacené dlužné daně	 platba hotovostí (ČNB)</a:t>
            </a:r>
          </a:p>
        </p:txBody>
      </p:sp>
    </p:spTree>
    <p:extLst>
      <p:ext uri="{BB962C8B-B14F-4D97-AF65-F5344CB8AC3E}">
        <p14:creationId xmlns:p14="http://schemas.microsoft.com/office/powerpoint/2010/main" val="2717937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0291D4-F102-4B91-A629-65F1F697D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Náklad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06BF94D-C49A-42F5-868B-4E72140B4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5737225" algn="l"/>
              </a:tabLst>
            </a:pPr>
            <a:r>
              <a:rPr lang="cs-CZ" dirty="0"/>
              <a:t>Mzdové náklady / osobní náklady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Úrok (placený)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Náklady na reprezentaci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Cestovné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Spotřeba materiálu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Energie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Odpisy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Služby</a:t>
            </a:r>
          </a:p>
          <a:p>
            <a:pPr>
              <a:tabLst>
                <a:tab pos="5737225" algn="l"/>
              </a:tabLst>
            </a:pPr>
            <a:r>
              <a:rPr lang="cs-CZ" dirty="0"/>
              <a:t>Daně, </a:t>
            </a:r>
            <a:r>
              <a:rPr lang="cs-CZ"/>
              <a:t>poplatky,,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1143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B1DFE5-21C1-4E47-A4F0-036A436A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91D2E4-9984-4802-B363-F802D570A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354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</Words>
  <Application>Microsoft Office PowerPoint</Application>
  <PresentationFormat>Širokoúhlá obrazovka</PresentationFormat>
  <Paragraphs>31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Aktiva</vt:lpstr>
      <vt:lpstr>Závazek</vt:lpstr>
      <vt:lpstr>Náklad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Aktiva</dc:title>
  <dc:creator>Menšík Michal</dc:creator>
  <cp:lastModifiedBy>Menšík Michal</cp:lastModifiedBy>
  <cp:revision>8</cp:revision>
  <dcterms:created xsi:type="dcterms:W3CDTF">2021-10-11T11:17:12Z</dcterms:created>
  <dcterms:modified xsi:type="dcterms:W3CDTF">2021-10-11T12:47:14Z</dcterms:modified>
</cp:coreProperties>
</file>