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22.60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86 1 24575,'0'0'0,"0"0"0,1 0 0,-1 0 0,1 0 0,-1 0 0,0 0 0,1 0 0,-1 0 0,0 0 0,1 0 0,-1 1 0,1-1 0,-1 0 0,0 0 0,1 0 0,-1 1 0,0-1 0,1 0 0,-1 0 0,0 1 0,0-1 0,1 0 0,-1 1 0,0-1 0,0 0 0,1 1 0,-1-1 0,0 0 0,0 1 0,0-1 0,0 0 0,0 1 0,1-1 0,-1 1 0,0-1 0,0 0 0,0 1 0,0-1 0,0 1 0,0-1 0,0 0 0,0 1 0,0-1 0,-1 1 0,1-1 0,5 32 0,-3 12 0,-1 0 0,-3 0 0,-8 57 0,-36 130 0,15-85 0,26-115 0,1 1 0,1 0 0,2 0 0,1 0 0,2 0 0,1 0 0,9 44 0,-9-52-1365,-4-6-5461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18.7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125 0 24575,'0'14'0,"-7"18"0,-2 11 0,-7 4 0,0 8 0,3 2 0,-5-2 0,3-4 0,2-3 0,4-4 0,4-1 0,2-2 0,2-1 0,1-7-8191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51.68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1 108 24575,'7'0'0,"8"0"0,10 0 0,0-7 0,2-3 0,-2-5 0,0-1 0,3 2 0,-2-3 0,0 1 0,-4 3-8191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52.8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24575,'7'0'0,"9"0"0,9 0 0,6 0 0,6 0 0,2 0 0,3 0 0,0 0 0,0 0 0,-7 0-8191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56.10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53 93 24575,'0'-2'0,"0"1"0,1-1 0,-1 0 0,1 1 0,0-1 0,-1 1 0,1 0 0,0-1 0,0 1 0,0 0 0,0-1 0,0 1 0,0 0 0,0 0 0,1 0 0,-1 0 0,2-1 0,30-19 0,-19 13 0,-6 2 0,0 0 0,1 1 0,0 1 0,0-1 0,1 1 0,15-4 0,-22 8 0,-1-1 0,0 1 0,0 0 0,0 0 0,0 0 0,0 1 0,0-1 0,0 0 0,1 1 0,-1-1 0,0 1 0,0 0 0,0 0 0,-1-1 0,1 1 0,0 1 0,0-1 0,0 0 0,-1 0 0,1 1 0,0-1 0,-1 1 0,0-1 0,1 1 0,-1 0 0,0-1 0,0 1 0,0 0 0,0 0 0,0 0 0,0 0 0,0 0 0,-1 0 0,1 0 0,-1 0 0,1 0 0,-1 0 0,0 3 0,1 5 0,0 1 0,-1-1 0,0 0 0,-1 1 0,0-1 0,0 0 0,-1 0 0,-1 0 0,0 0 0,0 0 0,-1 0 0,0-1 0,-1 0 0,1 0 0,-2 0 0,-6 8 0,-11 16 0,-2-2 0,-50 50 0,52-61 0,15-14 0,0 1 0,1-1 0,0 2 0,0-1 0,-9 13 0,15-19 0,1 1 0,-1 0 0,0-1 0,0 1 0,1 0 0,-1 0 0,0 0 0,1-1 0,0 1 0,0 0 0,-1 0 0,1 0 0,0 0 0,0 0 0,1-1 0,-1 1 0,0 0 0,1 0 0,-1 0 0,1 0 0,-1-1 0,1 1 0,0 0 0,0-1 0,0 1 0,0 0 0,0-1 0,0 1 0,0-1 0,0 0 0,1 1 0,-1-1 0,0 0 0,4 2 0,1 2 8,1-1 0,0 0 0,0 0 0,1-1 1,-1 0-1,1 0 0,0 0 0,0-1 0,0-1 0,15 2 0,10 0-381,44-3 0,-55-1-335,15 1-6118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57.3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446 161 24575,'-1'-6'0,"0"0"0,-1 0 0,1 0 0,-1 0 0,-1 0 0,1 1 0,-1-1 0,0 1 0,0 0 0,-1 0 0,1 0 0,-1 0 0,0 1 0,-1-1 0,1 1 0,-1 0 0,-5-4 0,0 0 0,0 1 0,-1 0 0,0 0 0,0 1 0,0 0 0,-1 1 0,-19-6 0,21 9 0,-1 0 0,0 1 0,1 0 0,-1 0 0,0 1 0,1 1 0,-1 0 0,1 0 0,-1 1 0,1 0 0,-1 1 0,1 0 0,0 1 0,-14 7 0,16-7 0,1 0 0,0 1 0,0 0 0,0 1 0,1 0 0,0 0 0,0 0 0,0 0 0,1 1 0,0 0 0,0 0 0,1 1 0,0-1 0,0 1 0,1 0 0,0 0 0,0 0 0,-2 13 0,3-9 0,0 0 0,0 1 0,2-1 0,-1 1 0,2-1 0,0 0 0,0 1 0,1-1 0,0 0 0,5 14 0,-5-20 0,0-1 0,1 1 0,-1-1 0,1 0 0,0 0 0,1 0 0,-1 0 0,1 0 0,0-1 0,0 1 0,0-1 0,0 0 0,1-1 0,0 1 0,0-1 0,0 0 0,0 0 0,0 0 0,1-1 0,-1 0 0,1 0 0,0 0 0,6 1 0,6 0 0,0-1 0,0-1 0,23 0 0,-35-2 0,-1 1 0,1 0 0,-1-1 0,1 0 0,-1 0 0,0-1 0,1 1 0,-1-1 0,0 0 0,0-1 0,0 1 0,0-1 0,-1 0 0,8-6 0,-11 9 0,0-1 0,-1 0 0,1 0 0,0 1 0,0-1 0,-1 0 0,1 0 0,-1 0 0,1 0 0,0 0 0,-1 0 0,0 0 0,1 0 0,-1 0 0,0 0 0,1 0 0,-1 0 0,0 0 0,0 0 0,0-1 0,0 1 0,0 0 0,0 0 0,0 0 0,0 0 0,0 0 0,-1-2 0,0 2 0,-1-1 0,1 1 0,0-1 0,-1 1 0,1-1 0,-1 1 0,1 0 0,-1 0 0,0-1 0,1 1 0,-1 0 0,0 1 0,-3-2 0,-6-2 0,0 1 0,-1 0 0,-22-2 0,18 3 24,1 1 0,-1 1 0,1 0 0,-29 5 0,41-4-69,0-1 0,0 1 0,0-1 0,0 1 0,1 0 0,-1 0 0,0 0 0,1 0 0,-1 1 0,0-1 0,1 1 0,0 0 0,-1 0 0,1-1 0,0 1 0,0 1 0,0-1 0,0 0 0,0 0 0,1 1 0,-1-1 0,1 1 0,-1 0 0,1-1 0,0 1 0,0 0 0,0 0 0,1-1 0,-1 1 0,1 0 0,-1 0 0,1 5 0,3 15-6781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57.8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24575,'0'7'0,"0"9"0,0 9 0,0 6 0,0-1-8191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59.07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 30 24575,'0'1'0,"0"-1"0,-1 0 0,1 0 0,-1 0 0,1 1 0,0-1 0,-1 0 0,1 0 0,-1 0 0,1 0 0,-1 0 0,1 0 0,0 0 0,-1 0 0,1 0 0,-1 0 0,1 0 0,0 0 0,-1 0 0,1-1 0,-1 1 0,1 0 0,0 0 0,-1 0 0,1-1 0,-1 1 0,1 0 0,0 0 0,0-1 0,-1 1 0,1 0 0,0 0 0,-1-1 0,1 1 0,0 0 0,0-1 0,-1 1 0,1-1 0,0 1 0,0 0 0,0-1 0,0 1 0,0-1 0,-1 1 0,1 0 0,0-1 0,0 1 0,0-1 0,0 1 0,0-1 0,0 1 0,1 0 0,-1-1 0,0 1 0,0-1 0,0 1 0,0 0 0,0-1 0,0 1 0,1-1 0,-1 0 0,1 0 0,0 0 0,0 0 0,1-1 0,-1 1 0,0 0 0,0 0 0,1 0 0,-1 0 0,1 0 0,-1 0 0,1 1 0,-1-1 0,1 0 0,-1 1 0,4-1 0,4 1 0,0 0 0,0 1 0,0 0 0,0 0 0,0 1 0,11 3 0,18 4 0,-32-8 0,0 0 0,0 0 0,-1 1 0,1 0 0,-1 0 0,1 0 0,-1 1 0,1 0 0,-1 0 0,0 0 0,-1 0 0,1 1 0,0 0 0,-1 0 0,0 0 0,0 1 0,0-1 0,-1 1 0,1 0 0,-1 0 0,0 0 0,0 0 0,-1 1 0,0-1 0,0 1 0,0 0 0,-1-1 0,1 1 0,-1 0 0,-1 0 0,1 0 0,-1 0 0,0 0 0,-1 0 0,1 0 0,-2 6 0,-2 7 3,-1-1-1,0 0 1,-1 0-1,-1 0 1,-1-1-1,0 0 1,-14 19-1,-13 30-1387,23-39-5441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59.83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24575,'13'0'0,"13"0"0,7 0 0,6 0 0,3 0 0,1 0 0,0 0 0,0 0 0,-8 0-8191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3:01.3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354 38 24575,'0'-2'0,"0"1"0,-1 0 0,1-1 0,-1 1 0,0 0 0,1-1 0,-1 1 0,0 0 0,0 0 0,1-1 0,-1 1 0,0 0 0,0 0 0,0 0 0,-1 0 0,1 0 0,0 1 0,0-1 0,0 0 0,-1 0 0,1 1 0,0-1 0,-1 1 0,1-1 0,0 1 0,-4-1 0,-42-7 0,43 7 0,-4 0 0,-1 1 0,1-1 0,-1 1 0,1 1 0,0 0 0,-1 0 0,1 0 0,0 1 0,0 0 0,0 1 0,0 0 0,0 0 0,1 1 0,0 0 0,-1 0 0,1 1 0,0-1 0,1 2 0,0-1 0,-1 1 0,2 0 0,-1 0 0,1 0 0,-8 12 0,-9 16 0,13-21 0,0 1 0,0 0 0,1 0 0,1 1 0,-8 22 0,14-32 0,0 0 0,0-1 0,1 1 0,-1 0 0,1 0 0,0 0 0,0 0 0,1-1 0,0 1 0,-1 0 0,2 0 0,-1-1 0,0 1 0,1-1 0,0 1 0,0-1 0,0 0 0,1 1 0,-1-1 0,1 0 0,0-1 0,0 1 0,5 4 0,4 2 0,0 0 0,1 0 0,1-1 0,-1-1 0,1 0 0,1-1 0,-1-1 0,1 0 0,0-1 0,1 0 0,-1-1 0,20 2 0,-33-6 0,0 1 0,1-1 0,-1 0 0,0 0 0,0 0 0,1-1 0,-1 1 0,0 0 0,0-1 0,0 1 0,0-1 0,0 0 0,0 0 0,0 0 0,0 0 0,0 0 0,4-3 0,-6 3 0,1 0 0,0 0 0,0 0 0,-1 0 0,1-1 0,0 1 0,-1 0 0,0-1 0,1 1 0,-1 0 0,0-1 0,0 1 0,1-1 0,-1 1 0,0-1 0,0 1 0,-1 0 0,1-1 0,0 1 0,-1-3 0,-1-2 0,0 0 0,-1 0 0,0 0 0,0 0 0,0 1 0,-1-1 0,1 1 0,-1 0 0,-1 0 0,-6-7 0,2 6-114,1 0 1,-1 1-1,1 0 0,-1 0 0,-1 1 1,1 0-1,-1 1 0,1 0 0,-1 0 1,0 1-1,-18-2 0,-6 1-6712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3:14.2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91 24575,'8'-1'0,"0"0"0,0-1 0,-1 0 0,1 0 0,-1-1 0,1 1 0,-1-2 0,0 1 0,0-1 0,9-7 0,-6 5 0,0 0 0,0 1 0,1 0 0,20-6 0,25 2 0,2 2 0,-1 3 0,0 2 0,72 7 0,-3-1 0,1662-3 67,-914-2-1499,-839 1-5394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3:16.9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24575,'3307'0'-1365,"-3273"0"-5461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19.84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1 127 24575,'15'-1'0,"1"0"0,-1-1 0,1-1 0,14-5 0,12-1 0,145-29 0,0 9 0,230-6 0,116 36 128,-174 2-1621,-324-3-5333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3:57.90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42 24575,'691'0'0,"-651"-2"0,-1-2 0,47-10 0,-42 6 0,67-4 0,611 10 0,-346 5 0,1108-3-1365,-1450 0-5461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4:03.4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284 0 24575,'-7'0'0,"-9"7"0,-9 2 0,-6-1 0,-6-1 0,-3-2 0,6 5 0,1 1 0,0-1 0,5-3-8191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4:04.28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117 0 24575,'0'7'0,"-6"2"0,-10-1 0,-2 6 0,-5 0 0,-5-3 0,2-2-8191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4:23.92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1 269 24575,'2'-1'0,"1"0"0,0 0 0,0 0 0,-1 0 0,1-1 0,-1 1 0,1-1 0,-1 1 0,0-1 0,1 0 0,-1 0 0,0 0 0,3-4 0,13-10 0,7 0 0,-15 11 0,0 0 0,-1-1 0,0 0 0,0-1 0,0 0 0,-1 0 0,0-1 0,0 0 0,-1 0 0,0-1 0,-1 0 0,10-17 0,-11 13 0,0 3 0,-1 0 0,1 0 0,1 0 0,9-12 0,-14 20 0,1 0 0,0 0 0,0 0 0,0 0 0,0 0 0,1 0 0,-1 1 0,0-1 0,1 1 0,-1 0 0,1 0 0,-1 0 0,1 0 0,-1 0 0,1 0 0,0 1 0,0-1 0,-1 1 0,1 0 0,0 0 0,0 0 0,5 0 0,2 2 0,1 1 0,-1 0 0,1 1 0,-1 0 0,0 0 0,0 1 0,-1 0 0,1 1 0,-1 0 0,0 0 0,-1 1 0,0 0 0,0 1 0,0 0 0,11 16 0,-10-12 0,0 1 0,-1 1 0,-1-1 0,0 1 0,-1 0 0,-1 1 0,0-1 0,-1 1 0,0 0 0,2 26 0,-4-25 0,-2 0 0,0 1 0,-1-1 0,0 0 0,-1 0 0,-8 28 0,8-37 0,-1 1 0,0-1 0,0 0 0,-1 1 0,0-1 0,0-1 0,-1 1 0,1-1 0,-2 0 0,1 0 0,-1 0 0,0 0 0,0-1 0,0 0 0,-12 6 0,-18 7 0,-1-1 0,-1-1 0,-1-3 0,0-1 0,-79 13 0,114-24 0,-1 0 0,1 0 0,-1 0 0,1 1 0,0-1 0,0 1 0,0 0 0,0 0 0,0 1 0,0-1 0,-3 5 0,6-7 0,1 0 0,-1 1 0,1-1 0,-1 1 0,1 0 0,0-1 0,-1 1 0,1-1 0,0 1 0,-1-1 0,1 1 0,0 0 0,0-1 0,0 1 0,-1 0 0,1-1 0,0 1 0,0 0 0,0-1 0,0 1 0,0 0 0,0-1 0,1 1 0,-1 0 0,0-1 0,0 1 0,0 0 0,1 0 0,0 1 0,1-1 0,-1 1 0,1-1 0,-1 1 0,1-1 0,0 0 0,-1 0 0,1 1 0,0-1 0,0-1 0,0 1 0,0 0 0,4 1 0,46 14-195,1-3 0,1-2 0,0-2 0,0-3 0,0-2 0,56-3 0,-75-2-6631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4:24.4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24575,'0'7'0,"0"16"0,0 11 0,0 13 0,0 13 0,0 2 0,0-1 0,0-6 0,7-11 0,3-6 0,-1-4 0,-2-6-8191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4:25.9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1 332 24575,'0'-19'0,"0"1"0,2 0 0,0 0 0,1 0 0,5-18 0,-6 28 0,1 1 0,0 0 0,0 0 0,1 0 0,0 1 0,0-1 0,1 1 0,-1 0 0,1 0 0,1 0 0,-1 1 0,1 0 0,0 0 0,11-7 0,21-12 0,-10 5 0,1 1 0,41-18 0,-66 34 0,-1 1 0,0 0 0,0 0 0,0 0 0,0 1 0,1-1 0,-1 1 0,0 0 0,1 0 0,-1 0 0,0 0 0,1 0 0,-1 1 0,0-1 0,0 1 0,0 0 0,1 0 0,-1 0 0,6 4 0,-5-2 0,1 1 0,0-1 0,-1 2 0,1-1 0,-1 0 0,-1 1 0,1-1 0,0 1 0,-1 0 0,3 7 0,5 12 0,-2-1 0,0 1 0,10 50 0,1-1 0,-11-43 0,-1 0 0,7 60 0,-14-82 0,0 0 0,-1 0 0,-1 0 0,1 0 0,-1 0 0,0 0 0,-1 0 0,0 0 0,0-1 0,-1 1 0,0-1 0,0 1 0,-1-1 0,0 0 0,0 0 0,-6 6 0,-6 5 0,-1-1 0,-1-1 0,0 0 0,-1-2 0,-1 0 0,0-1 0,-1-1 0,0-1 0,-1-1 0,0-1 0,-29 8 0,120-36 0,-3 0 0,1 3 0,106-13 0,-75 26-1365,-59 3-5461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4:27.7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1 153 24575,'3'-2'0,"1"0"0,-1-1 0,0 1 0,0-1 0,0 1 0,0-1 0,0 0 0,-1 0 0,1-1 0,-1 1 0,0 0 0,3-7 0,4-3 0,-3 5 0,0 0 0,1 0 0,0 1 0,0 0 0,1 1 0,0 0 0,0 0 0,0 0 0,1 1 0,0 0 0,0 1 0,0 0 0,0 1 0,1-1 0,-1 2 0,1-1 0,0 2 0,0-1 0,0 1 0,0 1 0,0-1 0,0 2 0,0-1 0,0 2 0,0-1 0,-1 1 0,1 1 0,0 0 0,-1 0 0,18 9 0,-3-1 0,-6-4 0,0 1 0,-1 1 0,0 0 0,19 16 0,-34-24 0,-1 0 0,0 0 0,0 0 0,0 0 0,0 0 0,0 0 0,0 0 0,0 1 0,-1-1 0,1 0 0,0 1 0,-1-1 0,1 1 0,-1-1 0,1 0 0,-1 1 0,0-1 0,1 1 0,-1-1 0,0 1 0,0 0 0,0-1 0,0 1 0,-1-1 0,1 1 0,0-1 0,-1 1 0,1-1 0,0 0 0,-1 1 0,0-1 0,1 1 0,-2 1 0,-4 5 0,1-1 0,-1 0 0,0 0 0,-12 10 0,-2 4 0,20-20 0,-1 0 0,1 0 0,-1 0 0,1 0 0,0 0 0,-1 0 0,1 0 0,0 0 0,0 0 0,0 0 0,-1 0 0,1 0 0,1 1 0,-1-1 0,0 0 0,0 0 0,0 0 0,0 0 0,1 0 0,-1 0 0,1 0 0,-1 0 0,0 0 0,1 0 0,0 0 0,-1 0 0,1 0 0,0 0 0,-1-1 0,1 1 0,0 0 0,0 0 0,1 1 0,36 25 0,-28-21 0,52 33 0,-38-25 0,-1 1 0,0 1 0,35 32 0,-51-41 0,-1 0 0,0 1 0,0 0 0,0 0 0,-1 0 0,0 1 0,-1 0 0,0 0 0,0 0 0,-1 0 0,0 1 0,-1-1 0,0 1 0,1 13 0,-2-15 0,-1 0 0,0 0 0,0 0 0,-1 0 0,1 0 0,-2 0 0,1 0 0,-1 0 0,-1-1 0,-4 13 0,4-15 0,0-1 0,0 1 0,0-1 0,0 1 0,-1-1 0,1 0 0,-1 0 0,-1-1 0,1 1 0,0-1 0,-1 0 0,1 0 0,-1 0 0,0-1 0,0 1 0,-7 1 0,1 0 0,-55 19 0,-83 17 0,126-35 0,-1-2 0,0 0 0,0-2 0,0 0 0,0-2 0,0-1 0,-32-6 0,-64-15-1365,87 19-5461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7:39.8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1 601 24575,'0'-6'0,"1"0"0,-1 1 0,1-1 0,0 1 0,1-1 0,0 1 0,0 0 0,0 0 0,0 0 0,1 0 0,5-8 0,42-46 0,-16 22 0,-15 12 0,9-10 0,1 0 0,34-29 0,-40 42 0,-1 0 0,-1-1 0,-1-1 0,23-36 0,-15-6 0,-11 23 0,-17 42 0,0 1 0,1-1 0,-1 0 0,0 0 0,0 1 0,1-1 0,-1 0 0,0 1 0,1-1 0,-1 1 0,1-1 0,-1 0 0,0 1 0,1-1 0,0 1 0,-1-1 0,1 1 0,-1 0 0,1-1 0,-1 1 0,1 0 0,0-1 0,-1 1 0,2-1 0,5 15 0,-3 34 0,-4-44 0,-2 190 0,4 69 0,15-190-91,-11-50-1183,1 4-5552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7:41.4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0 353 24575,'0'-18'0,"1"0"0,0 0 0,1 0 0,1 0 0,1 1 0,1-1 0,0 1 0,1 0 0,1 0 0,0 1 0,1 0 0,1 0 0,1 1 0,0 0 0,1 1 0,0 0 0,1 0 0,21-17 0,-27 28 0,0-1 0,1 1 0,-1 0 0,1 0 0,0 1 0,0 0 0,0 0 0,0 1 0,0 0 0,0 0 0,1 1 0,-1 0 0,0 0 0,0 0 0,10 3 0,-2-1 0,0 1 0,0 1 0,0 0 0,0 1 0,-1 0 0,18 10 0,-26-10 0,-1-1 0,0 1 0,1 0 0,-2 0 0,1 1 0,0-1 0,-1 1 0,0 0 0,-1 0 0,1 1 0,-1-1 0,0 1 0,-1-1 0,0 1 0,0 0 0,0 0 0,-1 0 0,0 0 0,0 0 0,-1 14 0,1-7 0,-1 0 0,-1 1 0,0-1 0,-1 0 0,-1 0 0,0 0 0,-1 0 0,0-1 0,-10 22 0,5-22 0,0 0 0,0 0 0,-1-1 0,-1-1 0,0 0 0,-1 0 0,0-1 0,0 0 0,-1-1 0,0-1 0,-1 0 0,0-1 0,0 0 0,-1-1 0,1-1 0,-1 0 0,0-1 0,-22 3 0,35-7 0,-1 0 0,1 0 0,0 0 0,-1 1 0,1 0 0,0-1 0,-1 1 0,1 0 0,0 0 0,0 0 0,-4 2 0,6-2 0,0-1 0,0 1 0,0-1 0,1 0 0,-1 1 0,0-1 0,0 1 0,0-1 0,0 1 0,0-1 0,1 0 0,-1 1 0,0-1 0,0 0 0,1 1 0,-1-1 0,0 0 0,1 1 0,-1-1 0,0 0 0,1 1 0,-1-1 0,1 0 0,-1 0 0,0 0 0,1 1 0,-1-1 0,1 0 0,-1 0 0,0 0 0,1 0 0,-1 0 0,1 0 0,0 0 0,60 14 0,204-7-970,-251-7 575,22 0-6431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7:42.96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1 522 24575,'5'1'0,"0"-1"0,0 0 0,0-1 0,0 1 0,0-1 0,0 0 0,0 0 0,0-1 0,0 1 0,0-1 0,-1 0 0,10-5 0,-9 2 0,-1 0 0,1 1 0,-1-1 0,0-1 0,-1 1 0,1 0 0,-1-1 0,0 0 0,4-10 0,43-119 0,-39 98 0,2 1 0,1 0 0,2 1 0,26-42 0,-23 44 0,-15 26 0,-1 0 0,1 1 0,0-1 0,0 1 0,1 0 0,6-7 0,-10 13 0,-1 0 0,0 0 0,0 0 0,1 0 0,-1-1 0,0 1 0,0 0 0,1 0 0,-1 0 0,0 0 0,1 0 0,-1 0 0,0 0 0,0 0 0,1 1 0,-1-1 0,0 0 0,0 0 0,1 0 0,-1 0 0,0 0 0,0 0 0,1 0 0,-1 0 0,0 1 0,0-1 0,0 0 0,1 0 0,-1 0 0,0 1 0,0-1 0,0 0 0,0 0 0,1 0 0,-1 1 0,0-1 0,0 0 0,0 0 0,0 1 0,0-1 0,0 0 0,0 0 0,0 1 0,0-1 0,0 0 0,0 1 0,0-1 0,0 0 0,0 0 0,0 1 0,3 16 0,-3 302 0,-4-148 0,3-112 0,3 89 0,-2-143-105,1 0 0,-1 0 0,1-1 0,0 1 0,0 0 0,1-1 0,0 1 0,-1-1 0,1 1 0,1-1 0,-1 0 0,4 4 0,11 10-6721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20.8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289 1 24575,'-1'0'0,"-1"0"0,1 1 0,0-1 0,0 1 0,-1-1 0,1 1 0,0-1 0,0 1 0,0 0 0,0 0 0,0 0 0,0-1 0,0 1 0,0 0 0,0 0 0,0 0 0,0 1 0,1-1 0,-2 2 0,-15 29 0,10-16 0,6-15 0,-58 99 0,-50 118 0,95-183 0,1 1 0,1 0 0,2 0 0,2 1 0,2 0 0,1 1 0,-1 57 0,7-43 0,6 132 0,-7-181 0,1 1 0,-1-1 0,1 0 0,0 1 0,0-1 0,0 0 0,0 1 0,1-1 0,-1 0 0,1 0 0,0 0 0,0 0 0,0 0 0,0 0 0,0-1 0,1 1 0,-1-1 0,1 0 0,0 1 0,0-1 0,0 0 0,0-1 0,0 1 0,0 0 0,0-1 0,5 2 0,6 0 0,0 0 0,0-1 0,0 0 0,0-1 0,17-1 0,-13 1 0,93-1 0,1-5 0,120-20 0,-140 16 61,-55 6-774,54-11 0,-58 5-6113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7:44.35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24575,'1'9'0,"0"0"0,1 1 0,0-1 0,1 0 0,-1-1 0,2 1 0,-1 0 0,10 15 0,43 61 0,-51-79 0,-1-1 0,0 0 0,1-1 0,0 1 0,0-1 0,1 0 0,-1 0 0,1-1 0,0 0 0,0 0 0,12 5 0,3-2 0,1 0 0,28 3 0,-32-7 0,0 1 0,0 1 0,0 1 0,19 8 0,-22-7 0,-1 1 0,1 1 0,-2 0 0,1 1 0,16 15 0,-25-19 0,1 1 0,-1 0 0,0 0 0,0 1 0,-1-1 0,0 1 0,0 0 0,-1 0 0,0 0 0,0 1 0,0-1 0,-1 1 0,1 9 0,-1-12 0,-2 1 0,1 0 0,-1 0 0,0 0 0,0 0 0,0-1 0,-1 1 0,0 0 0,0 0 0,0-1 0,-1 1 0,0 0 0,0-1 0,-1 0 0,1 1 0,-1-1 0,0 0 0,0 0 0,-1-1 0,-6 8 0,-5 2 0,0-1 0,-1-1 0,-1 0 0,-29 15 0,4-1 0,29-18-124,0-1 0,0 0 0,-1-1 0,0-1 0,0 0 0,0-1-1,-1 0 1,0-1 0,0-1 0,-20 1 0,2-2-6702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7:45.5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32 24575,'7'0'0,"9"0"0,9 0 0,6 0 0,-1-7 0,1-2 0,2 0 0,-5 3-8191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0.5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0 622 24575,'2'-1'0,"0"1"0,0-1 0,0 1 0,0-1 0,0 0 0,0 0 0,0 0 0,0 0 0,0 0 0,-1 0 0,1 0 0,0-1 0,-1 1 0,1-1 0,-1 1 0,0-1 0,1 1 0,-1-1 0,2-3 0,20-41 0,-19 38 0,20-47 0,-1-1 0,29-116 0,-43 135 0,21-61 0,-25 86 0,0 0 0,0 0 0,1 1 0,1 0 0,-1 0 0,2 0 0,0 1 0,14-14 0,-22 23 0,1 0 0,0 1 0,-1-1 0,1 0 0,0 1 0,-1-1 0,1 1 0,0-1 0,0 0 0,0 1 0,-1 0 0,1-1 0,0 1 0,0 0 0,0-1 0,0 1 0,0 0 0,0 0 0,0 0 0,0 0 0,0 0 0,0 0 0,0 0 0,0 0 0,0 0 0,0 0 0,0 0 0,-1 1 0,1-1 0,0 0 0,0 1 0,0-1 0,0 0 0,0 1 0,-1 0 0,1-1 0,0 1 0,0-1 0,-1 1 0,1 0 0,0-1 0,-1 1 0,1 0 0,-1 0 0,1 0 0,-1-1 0,1 1 0,0 2 0,2 5 0,0 1 0,0-1 0,0 1 0,1 12 0,-2-10 0,12 72 0,-4 0 0,-1 136 0,-4-60 0,8-66-1365,-5-59-5461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1.5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41 24575,'272'-21'0,"-29"1"0,293 21 0,-515 1 10,1 0 0,-1 1 0,32 9 1,-2 0-1417,-22-7-5420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0 520 24575,'3'0'0,"-1"0"0,0-1 0,1 0 0,-1 1 0,1-1 0,-1 0 0,0 0 0,0 0 0,0 0 0,0-1 0,0 1 0,0-1 0,0 1 0,0-1 0,2-3 0,27-33 0,-20 23 0,66-97 0,-17 21 0,-47 73 0,10-14 0,1 0 0,31-29 0,-23 26 0,-23 24 0,0 1 0,1 0 0,0 1 0,14-11 0,-23 20 0,0-1 0,0 0 0,0 1 0,0-1 0,0 1 0,0-1 0,0 1 0,0 0 0,0-1 0,0 1 0,1 0 0,-1 0 0,0 0 0,0 0 0,0 0 0,0 0 0,0 0 0,1 0 0,-1 0 0,0 0 0,0 1 0,0-1 0,0 0 0,0 1 0,0-1 0,2 2 0,-1-1 0,-1 1 0,1 0 0,0 0 0,-1 0 0,1 0 0,-1 0 0,1 0 0,-1 0 0,0 1 0,0-1 0,1 4 0,2 8 0,-1 0 0,-1-1 0,2 20 0,-4-31 0,2 323 83,-6-156-1531,4-133-5378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4.20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165 0 24575,'0'13'0,"0"-1"0,1 0 0,0 0 0,0 0 0,2 0 0,-1-1 0,2 1 0,7 18 0,-8-24 0,0-1 0,0 0 0,1-1 0,0 1 0,0 0 0,0-1 0,0 0 0,1 0 0,-1 0 0,1-1 0,0 0 0,0 1 0,1-2 0,-1 1 0,1-1 0,-1 0 0,1 0 0,0 0 0,9 1 0,3 1 0,2-1 0,-1 1 0,0 1 0,-1 1 0,1 0 0,17 10 0,-32-15 0,-1 1 0,1 0 0,-1 0 0,0 0 0,0 1 0,0-1 0,0 1 0,-1 0 0,1-1 0,-1 1 0,1 0 0,-1 1 0,0-1 0,0 0 0,0 1 0,-1-1 0,1 1 0,-1-1 0,0 1 0,0 0 0,0 0 0,0-1 0,-1 1 0,0 0 0,0 0 0,0 0 0,0-1 0,0 1 0,-1 0 0,1 0 0,-1 0 0,-2 4 0,-1 4 0,-1 0 0,0-1 0,-1 1 0,0-1 0,0-1 0,-1 1 0,-1-1 0,0 0 0,0-1 0,-1 0 0,0 0 0,-1-1 0,0 0 0,0-1 0,-1 0 0,1 0 0,-19 7 0,14-7 0,-1-1 0,0 0 0,-1-1 0,1-1 0,-1-1 0,0 0 0,0-1 0,0-1 0,0 0 0,0-1 0,0-1 0,-24-5 0,-25-12-1365,48 10-5461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4.8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0 114 24575,'0'-6'0,"7"-3"0,9 0 0,2-5 0,4 0 0,6 2 0,-2-3 0,2 0 0,2 3 0,-4 4-8191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5.2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24575,'0'0'-8191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5.98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0 190 24575,'7'0'0,"16"-7"0,11-9 0,7-8 0,2-15 0,2-13 0,-7 1-8191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6.3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43 1 24575,'0'13'0,"0"26"0,0 19 0,0 14 0,0 15 0,0 0 0,0-8 0,0 3 0,-7-6 0,-2-8 0,0-10 0,2-7 0,2-6 0,2-4 0,1-1 0,1-1 0,1-8-8191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21.6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0 219 24575,'7'0'0,"9"0"0,9 0 0,7 0 0,32-7 0,32-9 0,8-2 0,-8-5 0,-6 2 0,-12-3 0,-19-4 0,-12 3 0,-8 6 0,-17-2 0,-13 4-8191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7.7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1 170 24575,'8'-1'0,"1"0"0,-1-1 0,1 0 0,-1-1 0,0 0 0,0 0 0,13-7 0,-4 2 0,16-7 0,0-2 0,-1-1 0,-1-1 0,34-28 0,-63 45 0,-1 0 0,1 1 0,0-1 0,0 0 0,0 1 0,0 0 0,0-1 0,0 1 0,0 0 0,0 0 0,1 0 0,-1 0 0,0 1 0,1-1 0,-1 0 0,0 1 0,1 0 0,-1 0 0,5 0 0,-5 1 0,0 1 0,0-1 0,0 1 0,-1 0 0,1 0 0,-1 0 0,1 0 0,-1 0 0,0 0 0,1 0 0,-1 0 0,0 1 0,-1-1 0,1 0 0,0 1 0,-1-1 0,1 1 0,-1-1 0,0 1 0,1-1 0,-2 3 0,3 17 0,-1-1 0,0 0 0,-2 0 0,-1 0 0,-1 0 0,0 0 0,-2-1 0,0 1 0,-1-1 0,-1 0 0,-1 0 0,-16 27 0,-2-2 0,-3-1 0,-1-1 0,-71 76 0,73-96 0,19-17 0,1 0 0,0 1 0,0 0 0,1 0 0,-8 10 0,14-16 0,0 0 0,0 1 0,1-1 0,-1 0 0,1 0 0,-1 0 0,1 1 0,-1-1 0,1 0 0,0 0 0,0 1 0,-1-1 0,1 0 0,0 1 0,0-1 0,0 0 0,1 0 0,-1 3 0,1-2 0,0-1 0,0 1 0,0 0 0,0-1 0,0 1 0,1-1 0,-1 0 0,0 1 0,1-1 0,-1 0 0,1 0 0,-1 0 0,1 0 0,0 0 0,-1 0 0,4 1 0,7 3 0,0-1 0,0-1 0,0 0 0,1-1 0,-1 0 0,19 1 0,83-5 0,-56 0 0,266-1-1365,-289 3-5461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8.4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42 24575,'7'0'0,"16"0"0,11-7 0,6-2 0,4 0 0,7 3 0,3 1 0,5 2 0,0 1 0,4 1 0,-3 1 0,-11 1-8191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09.58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24575,'7'7'0,"9"2"0,15 0 0,10-2 0,4-1 0,2-3 0,6-2 0,2 0 0,-3-1 0,-2 0 0,-10-1-8191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34.48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126 208 24575,'-5'1'0,"0"-1"0,0 0 0,0 1 0,1 0 0,-1 0 0,0 1 0,0-1 0,1 1 0,-1 0 0,1 0 0,0 1 0,-1-1 0,1 1 0,0 0 0,1 0 0,-1 0 0,0 0 0,1 1 0,0 0 0,0 0 0,0-1 0,0 2 0,0-1 0,1 0 0,0 0 0,0 1 0,0 0 0,0-1 0,1 1 0,-1 6 0,-3 12 0,1-1 0,1 1 0,2 0 0,0 0 0,3 27 0,-1-38 0,0 1 0,2-1 0,-1 0 0,1 0 0,1 0 0,0 0 0,1-1 0,0 0 0,1 0 0,0 0 0,13 16 0,-5-10 0,0 0 0,1-2 0,1 0 0,1 0 0,32 21 0,-42-32 0,1 0 0,0 0 0,0-1 0,0 0 0,0 0 0,1-1 0,-1 0 0,1-1 0,0 0 0,-1 0 0,1-1 0,0 0 0,-1 0 0,1-1 0,0 0 0,-1 0 0,16-6 0,-12 3 0,1 0 0,-1-1 0,0 0 0,0-1 0,-1-1 0,0 1 0,0-2 0,0 0 0,-1 0 0,0-1 0,11-13 0,-13 12 0,-1-1 0,-1 0 0,0 0 0,0-1 0,-1 0 0,-1 0 0,0 0 0,0-1 0,3-21 0,-1-14 0,1-56 0,-7 97 0,22-166 0,-10 97 0,-11 70 0,0 1 0,-1-1 0,0 1 0,1-1 0,-2 1 0,1-1 0,-1 1 0,0-1 0,0 1 0,0-1 0,-4-9 0,3 12 0,0 1 0,0-1 0,0 0 0,0 1 0,-1-1 0,1 1 0,-1 0 0,0-1 0,1 1 0,-1 0 0,0 1 0,0-1 0,0 1 0,0-1 0,-1 1 0,1 0 0,0 0 0,0 0 0,-1 0 0,-5 0 0,-2 0 7,-1 0 0,0 1 0,1 0 0,-1 1 0,1 0 1,-1 1-1,1 0 0,-1 1 0,1 0 0,0 1 0,0 0 0,1 0 0,-1 1 0,1 1 0,0 0 0,-17 13 0,0 4-304,1 1 0,1 1 0,1 1 0,-26 38 0,30-38-6529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35.16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24575,'0'13'0,"0"13"0,0 7 0,0 6 0,0 3 0,0 1 0,0 0 0,0-1 0,0 0 0,0 0 0,0-1 0,0-1 0,0-6-8191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36.7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252 285 24575,'-1'1'0,"-1"-1"0,0 1 0,1 0 0,-1-1 0,1 1 0,-1 0 0,1 0 0,-1 0 0,1 0 0,0 1 0,-1-1 0,1 0 0,0 0 0,0 1 0,0-1 0,0 1 0,0-1 0,0 1 0,1-1 0,-1 1 0,0 0 0,1-1 0,-1 1 0,1 0 0,0-1 0,-1 1 0,1 3 0,-5 52 0,6-41 0,1 1 0,0 0 0,2-1 0,0 0 0,1 0 0,0 0 0,2 0 0,0-1 0,0 0 0,1 0 0,1-1 0,1 0 0,0-1 0,15 17 0,13 10 0,0-2 0,3-1 0,48 33 0,-79-62 0,-1-1 0,0 2 0,-1 0 0,0 0 0,0 0 0,-1 1 0,0 0 0,7 14 0,-13-22 0,1 0 0,-1 1 0,0-1 0,0 1 0,0-1 0,0 1 0,0 0 0,-1-1 0,1 1 0,-1 0 0,0-1 0,1 1 0,-1 0 0,0 0 0,-1-1 0,1 1 0,-1 0 0,1-1 0,-1 1 0,0 0 0,0-1 0,0 1 0,0-1 0,0 1 0,0-1 0,-1 0 0,1 1 0,-1-1 0,0 0 0,0 0 0,0 0 0,0 0 0,0 0 0,0-1 0,0 1 0,0-1 0,-1 1 0,1-1 0,-1 0 0,1 0 0,-5 1 0,0 0 0,0 0 0,0-1 0,0 0 0,0-1 0,0 1 0,0-1 0,0-1 0,0 1 0,0-1 0,0 0 0,0-1 0,0 0 0,1 0 0,-8-3 0,-18-8 0,-46-27 0,55 27 0,-64-30 0,30 15 0,-87-56 0,141 82 0,-1 0 0,1-1 0,0 0 0,0 0 0,0 0 0,0 0 0,0 0 0,1 0 0,-1-1 0,1 1 0,0-1 0,0 0 0,-2-5 0,3 6 0,1 0 0,-1 0 0,1 0 0,0 0 0,0 0 0,0 0 0,1-1 0,-1 1 0,1 0 0,-1 0 0,1 0 0,0 0 0,0 1 0,1-1 0,-1 0 0,0 0 0,1 1 0,0-1 0,3-4 0,28-33 0,68-64 0,-51 55 0,-10 13 0,63-46 0,2-1 0,-100 78 0,0-1 0,0 0 0,0 0 0,-1-1 0,0 1 0,-1-1 0,1 0 0,-1 0 0,-1 0 0,1 0 0,-1 0 0,-1-1 0,2-8 0,-1 6 0,-1 1 0,-1-1 0,1 1 0,-1-1 0,-1 0 0,0 1 0,0-1 0,-1 1 0,-6-19 0,7 25 0,0 0 0,-1 0 0,0 0 0,1 0 0,-1 0 0,0 1 0,-1-1 0,1 0 0,0 1 0,-1 0 0,1-1 0,-1 1 0,0 0 0,0 0 0,0 1 0,0-1 0,0 0 0,0 1 0,-5-2 0,2 2 0,0 0 0,1 0 0,-1 1 0,0 0 0,0 0 0,0 0 0,0 0 0,0 1 0,0 0 0,-9 3 0,5-1 0,-1 1 0,1 0 0,1 0 0,-1 1 0,1 0 0,0 1 0,0 0 0,0 0 0,1 1 0,0 0 0,0 1 0,-8 10 0,11-10 7,0 0-1,1 0 0,0 0 0,1 0 1,0 1-1,0 0 0,1-1 1,0 1-1,0 0 0,1 0 1,1 0-1,-1 0 0,1 0 0,1 0 1,-1 0-1,2 0 0,-1 0 1,5 13-1,-1-6-171,1 0 0,1 0 0,1-1 0,0 0 0,1 0 0,0-1 0,1 0 0,21 22 0,-6-10-6661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41.35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170 8 24575,'-9'0'0,"1"0"0,0 1 0,-1-1 0,1 2 0,0-1 0,0 1 0,0 0 0,0 1 0,0 0 0,0 0 0,-10 6 0,14-5 0,0-1 0,-1 1 0,1 0 0,1 0 0,-1 0 0,1 1 0,-1-1 0,1 1 0,0 0 0,1 0 0,-1 0 0,1 0 0,0 0 0,0 0 0,1 1 0,0-1 0,-2 12 0,-1 15 0,1 1 0,1 0 0,4 35 0,-2-57 0,1 0 0,1-1 0,0 1 0,0-1 0,1 1 0,0-1 0,0 0 0,2 0 0,-1 0 0,1-1 0,0 0 0,1 0 0,9 11 0,-8-13 0,1 0 0,0 0 0,1-1 0,0-1 0,0 1 0,0-1 0,0-1 0,1 0 0,-1 0 0,1-1 0,0 0 0,19 2 0,-22-3 0,0-2 0,0 1 0,0-1 0,0 0 0,0 0 0,0-1 0,0 0 0,0 0 0,0-1 0,-1 0 0,1 0 0,0 0 0,-1-1 0,0 0 0,0-1 0,1 1 0,-2-1 0,1 0 0,8-8 0,-6 4 0,-1-1 0,1-1 0,-1 1 0,-1-1 0,0-1 0,0 1 0,-1-1 0,-1 0 0,0 0 0,0-1 0,3-16 0,-2-4 0,-2-1 0,-2-63 0,-1 89 8,0 1-1,-1-1 1,0 0-1,0 0 1,0 0-1,-1 1 1,0-1-1,-1 1 1,1-1-1,-1 1 1,0 0-1,-1 0 1,0 0-1,0 0 1,-9-9-1,7 9-121,-1 0 0,0 1-1,0 0 1,0 1 0,-1-1 0,0 2-1,1-1 1,-1 1 0,0 0 0,-1 0-1,1 1 1,-13-1 0,-16-2-6712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42.07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24575,'0'7'0,"0"9"0,0 9 0,0 6 0,0 6 0,0 3 0,0 1 0,0 1 0,0 0 0,0 0 0,0-1 0,0 0 0,0-7-8191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43.53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160 124 24575,'1'15'0,"0"0"0,2 0 0,0 0 0,0 0 0,2 0 0,0-1 0,0 0 0,8 14 0,9 13 0,35 51 0,-31-53 0,15 23 0,75 88 0,-112-147 0,-1 0 0,0 1 0,0 0 0,0 0 0,0 0 0,-1 0 0,0 0 0,3 7 0,-4-10 0,-1 1 0,0-1 0,0 1 0,0-1 0,0 1 0,0-1 0,0 0 0,-1 1 0,1-1 0,0 1 0,-1-1 0,1 0 0,-1 1 0,0-1 0,1 0 0,-1 0 0,0 0 0,0 1 0,1-1 0,-1 0 0,0 0 0,0 0 0,0 0 0,-1 0 0,1 0 0,0-1 0,0 1 0,0 0 0,-1-1 0,1 1 0,0 0 0,-3 0 0,-13 6 0,-1 0 0,1-1 0,-2-1 0,1-1 0,-1 0 0,-22 1 0,5-3 0,0-1 0,-49-5 0,72 3 0,0-2 0,1 1 0,-1-2 0,0 0 0,1 0 0,0-1 0,0-1 0,0 0 0,1 0 0,-18-14 0,29 20 0,-1-1 0,0 1 0,1-1 0,-1 0 0,1 1 0,-1-1 0,1 1 0,0-1 0,-1 0 0,1 1 0,-1-1 0,1 0 0,0 0 0,0 1 0,-1-1 0,1 0 0,0 0 0,0 1 0,0-1 0,0 0 0,0 0 0,0 1 0,0-1 0,0 0 0,0 0 0,1 1 0,-1-1 0,0 0 0,0 0 0,1 1 0,-1-1 0,0 0 0,1 1 0,-1-1 0,0 0 0,1 1 0,-1-1 0,1 1 0,0-1 0,-1 0 0,1 1 0,-1 0 0,1-1 0,0 1 0,-1-1 0,1 1 0,0 0 0,0-1 0,37-16 0,-37 17 0,36-12 0,-1-1 0,-1-2 0,-1-2 0,42-25 0,-65 35 0,-1-1 0,0 0 0,0-1 0,-1 0 0,0 0 0,0-1 0,-1 0 0,-1-1 0,0 0 0,0 0 0,-1 0 0,0-1 0,-1 0 0,0 0 0,-1 0 0,4-21 0,-3-3 0,-2 0 0,-2 0 0,0-1 0,-9-62 0,7 94 6,-1 0 0,1 0 0,-1 0 0,1 1 0,-1-1 0,-1 0 0,1 1 0,-1 0 0,1-1 0,-1 1 0,0 0 0,-1 0 0,1 1 0,-1-1 0,0 1 0,0 0 0,0 0 0,0 0 0,-5-2 0,-2-1-218,0 0 0,0 1 0,-1 1-1,0 0 1,1 0 0,-21-2 0,-1 1-6614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44.5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24575,'0'0'-8191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22.41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37 24575,'13'0'0,"12"0"0,16 0 0,6 0 0,10 0 0,9 0 0,0-7 0,-5-2 0,-5 0 0,-6 2 0,-11 2-8191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46.82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1 268 24575,'1'-11'0,"0"0"0,1 0 0,1 0 0,0 0 0,0 0 0,1 1 0,1-1 0,-1 1 0,2 0 0,10-16 0,-2 7 0,0 1 0,0 0 0,2 1 0,21-19 0,-34 33 0,0 1 0,-1-1 0,1 1 0,0 0 0,0 0 0,1 0 0,-1 0 0,0 1 0,0-1 0,1 1 0,-1 0 0,1 0 0,-1 0 0,1 0 0,0 1 0,-1-1 0,1 1 0,0 0 0,-1 0 0,1 1 0,0-1 0,-1 1 0,1-1 0,-1 1 0,1 0 0,-1 1 0,1-1 0,-1 0 0,0 1 0,1 0 0,-1 0 0,0 0 0,4 4 0,-1 0 0,0 0 0,0 1 0,-1-1 0,0 1 0,0 0 0,-1 1 0,0-1 0,0 1 0,0 0 0,-1 0 0,-1 0 0,1 0 0,1 13 0,-3-11 0,0-1 0,1 0 0,0 0 0,0 0 0,1 0 0,0 0 0,0 0 0,1-1 0,1 1 0,-1-1 0,1 0 0,1-1 0,-1 1 0,1-1 0,0 0 0,1 0 0,0-1 0,0 0 0,0 0 0,15 8 0,-3-4 0,1-1 0,34 11 0,-38-15 0,0 1 0,0 1 0,-1 0 0,0 0 0,0 2 0,14 10 0,-16-9 0,0 0 0,-1 2 0,-1-1 0,1 1 0,-2 1 0,11 16 0,-19-26 0,0 0 0,0 0 0,-1 1 0,1-1 0,-1 0 0,0 1 0,0-1 0,0 1 0,0-1 0,-1 1 0,1 0 0,-1-1 0,0 1 0,0-1 0,-1 1 0,1 0 0,-1-1 0,1 1 0,-1-1 0,0 1 0,-1-1 0,1 0 0,0 1 0,-1-1 0,0 0 0,0 0 0,0 0 0,0 0 0,0 0 0,-1 0 0,1-1 0,-1 1 0,1-1 0,-5 3 0,-17 11 0,0 0 0,-1-2 0,-1-1 0,0-1 0,-34 11 0,30-12 0,2-3-77,-1-1-1,0-1 0,0-2 1,-1-1-1,1-1 0,-59-4 1,51 1-745,1 0-6004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48.3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212 2 24575,'-32'0'0,"18"-1"0,-1 1 0,1 0 0,0 1 0,0 0 0,-19 6 0,29-6 0,0 0 0,0 1 0,1-1 0,-1 1 0,1 0 0,0 0 0,-1 1 0,1-1 0,0 1 0,0-1 0,0 1 0,1 0 0,-1 0 0,1 0 0,-1 1 0,1-1 0,0 0 0,0 1 0,1-1 0,-1 1 0,1 0 0,0 0 0,-2 7 0,-2 22 0,2 1 0,1-1 0,2 1 0,1-1 0,6 41 0,-6-65 0,1-1 0,-1 1 0,2-1 0,-1 0 0,1 0 0,0 0 0,0 0 0,1-1 0,0 1 0,1-1 0,0 0 0,0 0 0,0-1 0,8 8 0,-4-6 0,1-1 0,-1 0 0,1 0 0,1-1 0,-1 0 0,1-1 0,0 0 0,0-1 0,13 3 0,16 1 0,1-1 0,-1-3 0,1-1 0,70-3 0,-104 0 0,0-1 0,1 1 0,-1-1 0,1 0 0,-1-1 0,0 0 0,0 0 0,13-6 0,-16 6 0,-1 0 0,0 0 0,0-1 0,0 1 0,-1-1 0,1 0 0,-1 0 0,1 0 0,-1 0 0,0 0 0,0 0 0,0-1 0,-1 1 0,1-1 0,-1 1 0,0-1 0,0 0 0,0 1 0,1-6 0,2-38 0,-1 0 0,-3 0 0,-1 0 0,-9-48 0,10 89 0,0 1 0,-1-1 0,0 0 0,-1 1 0,1-1 0,-1 1 0,0-1 0,0 1 0,-1 0 0,1 0 0,-1 0 0,0 0 0,-1 0 0,1 1 0,-1-1 0,0 1 0,-7-7 0,3 7 0,1 0 0,0 1 0,-1 0 0,1 0 0,-1 0 0,0 1 0,0 0 0,0 1 0,0-1 0,-1 2 0,-14-1 0,-27 1-70,29 1-189,0-1 0,0-1 0,1 0 0,-36-9 0,30 2-6567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49.27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79 24575,'7'-7'0,"9"-2"0,9 0 0,0-5 0,3 0 0,3 2 0,3 4 0,3 2 0,-4 10 0,-2 3 0,-6 2-8191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50.07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41 24575,'7'0'0,"9"0"0,8 0 0,8 0 0,5 0 0,3 0 0,-6-7 0,-1-2 0,1 0 0,0 2 0,3 2 0,-7 1-8191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51.4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1 181 24575,'3'0'0,"0"-1"0,-1 0 0,1 0 0,0 0 0,0 0 0,0 0 0,-1 0 0,1-1 0,-1 1 0,1-1 0,-1 0 0,0 0 0,3-2 0,33-35 0,-21 21 0,-2 3 0,1 0 0,0 2 0,0 0 0,2 1 0,35-19 0,-52 30 0,0 1 0,1-1 0,-1 0 0,1 1 0,0 0 0,-1-1 0,1 1 0,-1 0 0,1 0 0,0 0 0,-1 0 0,1 0 0,-1 0 0,1 0 0,0 0 0,-1 1 0,1-1 0,-1 1 0,1-1 0,-1 1 0,1 0 0,-1-1 0,0 1 0,1 0 0,-1 0 0,0 0 0,1 0 0,-1 0 0,0 0 0,0 1 0,0-1 0,0 0 0,0 0 0,0 1 0,-1-1 0,1 1 0,0-1 0,-1 1 0,1-1 0,-1 1 0,1-1 0,-1 1 0,0-1 0,1 4 0,1 9 0,1 1 0,-2-1 0,-1 29 0,0-34 0,0 7 0,1 21 0,-2-1 0,-7 41 0,5-65 0,1 0 0,-2 1 0,0-1 0,0-1 0,-1 1 0,-1 0 0,0-1 0,0 0 0,-15 18 0,9-16 0,0-1 0,-24 19 0,25-22 0,0 0 0,0 1 0,-15 19 0,25-29 0,0 1 0,1 0 0,-1 0 0,0-1 0,1 1 0,-1 0 0,1 0 0,-1 0 0,1 0 0,-1 0 0,1-1 0,0 1 0,0 0 0,-1 0 0,1 0 0,0 0 0,0 0 0,0 0 0,0 0 0,0 0 0,0 0 0,0 0 0,0 0 0,1 0 0,-1 0 0,0 0 0,0 0 0,1 0 0,-1 0 0,1 0 0,-1 0 0,1-1 0,-1 1 0,1 0 0,0 0 0,-1-1 0,1 1 0,0 0 0,-1-1 0,1 1 0,0 0 0,0-1 0,0 1 0,0-1 0,-1 1 0,1-1 0,0 0 0,0 1 0,0-1 0,0 0 0,0 0 0,0 0 0,0 0 0,0 0 0,2 0 0,9 2 0,1 0 0,0-1 0,17-1 0,-24 0 0,323-5-1365,-288 5-5461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52.54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165 1 24575,'-1'4'0,"0"-1"0,0 1 0,-1 0 0,1-1 0,-1 1 0,0-1 0,0 0 0,-1 1 0,1-1 0,0 0 0,-1 0 0,0-1 0,0 1 0,0 0 0,0-1 0,0 0 0,0 0 0,-1 0 0,-3 2 0,-18 15 0,15-10 0,1 1 0,0 1 0,1 0 0,0 0 0,1 1 0,0-1 0,-8 21 0,12-25 0,0 0 0,1 0 0,0 1 0,0-1 0,1 1 0,0-1 0,0 1 0,1-1 0,-1 1 0,2 0 0,-1-1 0,1 1 0,1-1 0,-1 1 0,4 7 0,-3-10 0,1 0 0,0-1 0,0 1 0,0-1 0,1 0 0,-1 0 0,1 0 0,0 0 0,1 0 0,-1-1 0,0 0 0,1 0 0,0 0 0,5 2 0,80 31 0,-61-25 0,-21-8-97,-1-1-1,1 1 1,0-1-1,0-1 1,0 1-1,0-1 1,0-1-1,0 0 1,0 0-1,0 0 1,0-1-1,0 0 0,9-3 1,8-3-6729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53.20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42 0 24575,'0'7'0,"0"37"0,-7 17 0,-1 5 0,-1-1 0,2-5 0,2-7 0,2-4 0,1-4 0,2-3 0,0-9-8191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57.09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1542 332 24575,'-6'-2'0,"0"0"0,1 0 0,-1-1 0,0 0 0,1 0 0,0 0 0,0-1 0,0 0 0,0 0 0,0 0 0,-5-7 0,-16-12 0,-12 1 0,0 2 0,-1 1 0,0 2 0,-2 2 0,-46-11 0,42 17 0,0 3 0,-1 1 0,1 3 0,-1 1 0,-45 6 0,-23-1 0,-35-6 0,-141 5 0,277-2 0,1 0 0,-1 1 0,0 0 0,1 1 0,-1 1 0,1 0 0,0 0 0,0 2 0,1-1 0,-1 1 0,1 1 0,1 0 0,-1 1 0,1-1 0,0 2 0,1 0 0,0 0 0,1 1 0,-1 0 0,2 0 0,0 1 0,0 0 0,1 0 0,0 0 0,1 1 0,0 0 0,1 0 0,-3 14 0,-2 34 0,4 1 0,2 0 0,7 94 0,0-37 0,-4-98 0,2 1 0,0-1 0,1 1 0,1-1 0,1 0 0,1 0 0,0-1 0,2 0 0,0 0 0,1-1 0,1 0 0,1 0 0,0-1 0,25 29 0,21 14 0,-30-29 0,2-1 0,1-2 0,1 0 0,47 30 0,-26-27 0,2-3 0,0-2 0,2-2 0,1-3 0,87 21 0,-63-26 0,0-3 0,0-4 0,125-1 0,-52-7 0,157-6 0,-298 3 0,0 0 0,0-1 0,-1 0 0,1-1 0,-1 0 0,1-1 0,-1 0 0,-1-1 0,1 0 0,-1-1 0,0-1 0,-1 1 0,1-2 0,-2 0 0,1 0 0,-1 0 0,-1-1 0,1 0 0,-2-1 0,11-18 0,-6 6 0,0 0 0,-2 0 0,-1-1 0,0 0 0,-2-1 0,-1 0 0,-1 0 0,-1-1 0,1-40 0,-9-453 0,3 497 0,-1 0 0,-1 0 0,-1 0 0,-1 1 0,-1-1 0,-1 1 0,-1 1 0,0-1 0,-2 1 0,0 1 0,-15-21 0,3 7 0,-2 2 0,-1 1 0,-2 1 0,-1 1 0,-43-34 0,45 41 0,1 0 0,-51-31 0,65 46 0,0 1 0,0 0 0,-1 0 0,0 1 0,0 1 0,0 0 0,0 1 0,-17-2 0,13 3-103,-81-2 339,89 3-372,1 0 0,-1 1-1,1 0 1,0 0 0,-1 1 0,1 0 0,0 0 0,0 1-1,1 0 1,-10 5 0,6 1-6690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8:59.3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24575,'33'71'0,"-23"-47"0,1 0 0,1-1 0,1 0 0,1-1 0,20 24 0,212 217 0,-238-255 0,458 412 0,-248-267 0,-183-133 0,1-1 0,1-1 0,1-3 0,58 17 0,-41-19 0,0-3 0,110 5 0,112-17 0,-153-1 0,2307-4 0,-1370 10 0,241-3 0,-1272 2 0,0 1 0,0 2 0,0 1 0,40 14 0,-30-9 0,56 10 0,18-12 0,152-5 0,-19-3 0,-62 17 0,22 1 0,605-15 0,-424-7 0,-363 5 0,0 0 0,0 2 0,28 8 0,44 5 0,-72-14 0,2 0 0,1-1 0,46-2 0,-68-1 0,1 1 0,-1-1 0,0 0 0,0 0 0,0-1 0,0 0 0,0 0 0,0-1 0,0 1 0,-1-1 0,1 0 0,-1-1 0,0 1 0,0-1 0,0 0 0,-1 0 0,7-8 0,-1-2-151,-1 0-1,-1-1 0,0 1 0,-1-2 1,-1 1-1,0-1 0,-1 0 1,4-22-1,-5 7-6674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9:01.42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0 112 24575,'7'0'0,"20"1"0,0-1 0,0-1 0,0-1 0,0-2 0,0 0 0,51-17 0,-7-10 0,34-12 0,-102 41 0,1 1 0,-1 0 0,1 0 0,-1 1 0,1-1 0,0 1 0,-1-1 0,1 1 0,0 0 0,4 1 0,-7-1 0,-1 0 0,1 1 0,-1-1 0,1 0 0,-1 0 0,1 1 0,-1-1 0,1 0 0,-1 1 0,1-1 0,-1 0 0,0 1 0,1-1 0,-1 1 0,0-1 0,1 1 0,-1-1 0,0 1 0,1-1 0,-1 1 0,0-1 0,0 1 0,0-1 0,1 1 0,-1 0 0,-7 24 0,-26 35 0,20-39 0,1 1 0,-11 29 0,20-43 0,0 1 0,1 0 0,0 0 0,1-1 0,0 1 0,0 0 0,0 0 0,1 0 0,1 0 0,1 10 0,6 23 0,-4-29 0,-1 0 0,-1 0 0,0 0 0,-1 0 0,0 1 0,-1-1 0,-3 23 0,3-35 0,0 0 0,0 0 0,0 0 0,0 0 0,-1 0 0,1 0 0,0 0 0,-1 0 0,1 0 0,-1 0 0,1 0 0,-1 0 0,1 0 0,-1 0 0,1 0 0,-1-1 0,0 1 0,0 0 0,1 0 0,-1-1 0,0 1 0,0 0 0,0-1 0,0 1 0,0-1 0,0 1 0,0-1 0,0 1 0,0-1 0,0 0 0,0 0 0,0 1 0,0-1 0,0 0 0,0 0 0,0 0 0,0 0 0,0 0 0,0 0 0,-1-1 0,1 1 0,0 0 0,0 0 0,0-1 0,0 1 0,0-1 0,0 1 0,0-1 0,1 1 0,-1-1 0,0 0 0,0 1 0,0-1 0,-1-1 0,-4-3 0,0 0 0,0 0 0,1-1 0,0 0 0,0 0 0,-5-7 0,-14-27-118,0-1-131,-2 0-1,-1 1 1,-2 2-1,-60-60 1,68 80-6577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23.1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24575,'0'0'-8191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6:07.0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24575,'592'0'0,"-537"3"0,83 14 0,27 2 0,544-15 0,-367-7 0,158 3-1365,-466 0-5461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9:53.7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2386 85 24575,'-18'-1'0,"0"-1"0,0-1 0,0-1 0,1-1 0,-1 0 0,-30-14 0,27 10 0,0 1 0,-1 1 0,-41-8 0,-29 8 0,-153 8 0,93 3 0,50-5 0,-194 25 0,199-9 0,-67 12 0,127-20 0,-61 4 0,69-9 0,-1 1 0,1 2 0,-54 14 0,18 3 0,-91 35 0,134-47 0,0 1 0,1 2 0,1 0 0,0 1 0,-19 16 0,-12 17 0,-82 96 0,117-124 0,1 1 0,-22 39 0,32-49 0,0 1 0,1 0 0,0 0 0,1 1 0,0-1 0,1 1 0,0-1 0,1 15 0,0-10 0,-1 8 0,1 1 0,2 0 0,6 45 0,-5-62 0,0-1 0,0 1 0,0-1 0,1 0 0,0 0 0,1 0 0,0-1 0,0 1 0,0-1 0,1 0 0,-1 0 0,2 0 0,-1-1 0,0 0 0,1 0 0,12 8 0,157 90 0,-26 10 0,47 32 0,-160-122 0,1-2 0,1-1 0,67 26 0,-53-28 0,55 21 0,2-5 0,170 31 0,109-36 0,8-31 0,-131-1 0,-125 1 0,208-28 0,800-206 0,-818 137 0,-254 80 0,-60 17 0,0-1 0,-1-1 0,1-1 0,-1 0 0,0-1 0,0 0 0,26-17 0,-37 19 0,0 0 0,0-1 0,0 1 0,0-1 0,-1 0 0,0-1 0,0 1 0,0 0 0,-1-1 0,1 1 0,-1-1 0,-1 0 0,1 0 0,-1 0 0,0 0 0,0-9 0,0-15 0,-1 0 0,-4-34 0,1 18 0,2 31 0,-1-1 0,-1 0 0,0 1 0,0 0 0,-2 0 0,0 0 0,-1 0 0,0 1 0,-1 0 0,-1 0 0,0 0 0,-1 1 0,0 1 0,-12-14 0,7 12 0,-1 0 0,0 1 0,0 1 0,-1 0 0,-1 1 0,0 1 0,-1 0 0,0 1 0,0 1 0,-35-10 0,-254-43 0,25 6 0,219 43 0,0 3 0,0 3 0,-1 2 0,-90 7 0,41-1 0,-867-1-1365,949-1-5461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50:04.0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10598 1 24575,'-35'0'0,"-17"-1"0,-1 3 0,-90 13 0,62-3 0,-154 3 0,-8 0 0,95 2 0,-102 15 0,115-19 0,85-9 0,-61 11 0,-221 36 0,125-22 0,154-21 0,-244 50 0,241-45 0,-1-2 0,0-2 0,-66 1 0,-175-11 0,123-3 0,-1012 4 0,856 21 0,32 0 0,36-1 0,-2 0 0,131-22 0,-56 3 0,159 1 0,-1 1 0,1 2 0,-59 17 0,49-9 0,-1-2 0,0-2 0,-1-2 0,0-1 0,-83-1 0,79-3 0,1 1 0,-1 2 0,1 2 0,-70 21 0,-190 28 0,47-11 0,232-39 0,-206 40 0,187-37 0,-55 18 0,56-14 0,-54 8 0,11-12 0,-125-4 0,129-6 0,-136 16 0,38 4 0,-354-10 0,298-12 0,215 2 0,0-1 0,0-1 0,1-1 0,0-1 0,-1-1 0,2-1 0,-1-1 0,1-1 0,0 0 0,1-2 0,-32-21 0,0-1 0,-4-4 0,-3 2 0,-81-35 0,65 42 0,-122-30 0,176 52 0,1-1 0,0-1 0,0-1 0,1 0 0,-20-14 0,-51-24 0,76 42-227,0 1-1,0 1 1,-1 0-1,1 1 1,-19-1-1,0 1-6598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50:06.2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508 735 24575,'-1'-1'0,"-1"1"0,1 0 0,0-1 0,0 1 0,-1 0 0,1-1 0,0 1 0,0-1 0,0 0 0,0 1 0,0-1 0,0 0 0,0 0 0,0 0 0,0 0 0,0 0 0,0 0 0,0 0 0,1 0 0,-1 0 0,0 0 0,1 0 0,-1 0 0,1-1 0,-1 1 0,0-2 0,-9-40 0,8 30 0,-3-10 0,-1 0 0,-1 1 0,-1-1 0,-1 2 0,0-1 0,-2 1 0,-22-32 0,-7-7 0,31 43 0,-1 1 0,0 1 0,-2 0 0,1 0 0,-2 1 0,0 1 0,-28-23 0,-120-72 0,154 103 0,1-1 0,-1 1 0,1-1 0,0-1 0,1 1 0,-1-1 0,-4-8 0,9 14 0,0-1 0,0 1 0,0 0 0,1-1 0,-1 1 0,0-1 0,1 0 0,-1 1 0,1-1 0,-1 1 0,1-1 0,0 0 0,0 1 0,-1-1 0,1 0 0,0 1 0,1-1 0,-1 0 0,0 1 0,0-1 0,1 0 0,-1 1 0,1-1 0,-1 1 0,1-1 0,0 0 0,0 1 0,-1 0 0,1-1 0,0 1 0,0 0 0,1-1 0,-1 1 0,0 0 0,0 0 0,1 0 0,-1 0 0,0 0 0,1 0 0,-1 0 0,1 0 0,-1 1 0,4-2 0,7-2 0,1 0 0,0 1 0,-1 0 0,2 1 0,-1 1 0,14-1 0,87 5 0,-58 0 0,415 0-140,-333-3-1085,-104 0-5601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53:32.1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1578 2 24575,'-1035'0'0,"1025"0"0,1 0 0,0 1 0,0 0 0,-1 1 0,1-1 0,0 2 0,0-1 0,0 1 0,1 1 0,-1 0 0,1 0 0,0 0 0,0 1 0,0 0 0,1 1 0,-1 0 0,1 0 0,1 0 0,-1 1 0,-10 15 0,-70 71 0,64-72 0,2 1 0,0 1 0,2 0 0,0 2 0,-27 49 0,-41 103 0,80-162 0,1 1 0,1-1 0,0 1 0,1 0 0,1 1 0,0-1 0,0 18 0,5 121 0,1-75 0,-2-56 0,0 1 0,2 0 0,1 0 0,1-1 0,1 0 0,1 0 0,1 0 0,1-1 0,1 0 0,26 42 0,-28-56 0,-1 0 0,2-1 0,-1 0 0,1 0 0,1-1 0,-1 0 0,1 0 0,14 6 0,0-1 0,-1-1 0,45 12 0,-40-16 0,1-2 0,42 3 0,33 5 0,152 53 0,-163-43 0,1-3 0,149 12 0,10-31 0,-4 1 0,-61 16 0,65 3 0,1500-22 0,-1741 1 0,0 0 0,-1 0 0,1-1 0,-1-1 0,1 0 0,-1-1 0,1 0 0,-1 0 0,0-2 0,-1 1 0,1-1 0,-1-1 0,0 1 0,0-2 0,-1 0 0,1 0 0,-2 0 0,1-1 0,-1 0 0,0-1 0,-1 0 0,0 0 0,0-1 0,-1 0 0,0 0 0,-1 0 0,7-17 0,8-26 0,72-204 0,-78 208 0,33-143 0,-34 130 0,-7 37 0,-1 0 0,-2 0 0,0-1 0,-1-28 0,-2 45 0,-1 0 0,-1 0 0,0 0 0,0 0 0,0 0 0,-1 0 0,-1 1 0,0-1 0,0 1 0,0 0 0,-1 0 0,0 1 0,0-1 0,-1 1 0,-10-10 0,-14-11 0,-1 1 0,-2 1 0,-48-29 0,-111-51 0,77 46 0,91 46 0,-145-71 0,146 76 0,-1 1 0,-1 0 0,1 2 0,-1 1 0,-39-3 0,-303 6 0,165 6 0,-837-5 0,1014 0 0,1-2 0,-1 0 0,-31-10 0,27 6 0,-55-6 0,-74 11-1365,123 2-5461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54:04.7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24575,'0'6'0,"0"44"0,0 28 0,0 6 0,0-4 0,0-1 0,0-8 0,0-9 0,0-9 0,0 2 0,0-3 0,0-3 0,0-3 0,0-9-8191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54:05.5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82 24575,'3'-1'0,"0"1"0,0-1 0,0 0 0,0 0 0,0 0 0,0-1 0,0 1 0,5-4 0,15-6 0,47-7 0,1 4 0,0 3 0,1 3 0,141 2 0,3 8-1365,-181-2-5461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54:06.3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24575,'7'0'0,"9"0"0,9 0 0,6 0 0,6 0 0,3 0 0,1 0 0,2 0 0,-1 0 0,-1 0 0,-6 0-8191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54:07.7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24575,'0'479'0,"0"-470"0,0 0 0,0 0 0,1 0 0,0 0 0,1 0 0,0 0 0,4 12 0,-4-17 0,0-1 0,0 0 0,0 0 0,0 0 0,0 0 0,0-1 0,1 1 0,-1-1 0,1 1 0,0-1 0,0 0 0,0 0 0,0 0 0,0 0 0,0-1 0,0 1 0,1-1 0,-1 0 0,0 0 0,1 0 0,-1 0 0,5 0 0,21 1 11,0-1 0,-1-2 0,1 0 0,0-2 0,-1-1 1,40-11-1,53-7-1454,-83 18-5383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55:22.1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1096 32 24575,'-191'1'0,"-216"-3"0,236-17 0,92 8 0,75 11 0,0 0 0,1 0 0,-1 0 0,0 0 0,1 1 0,-1 0 0,0 0 0,1 0 0,-1 0 0,1 0 0,-1 1 0,1-1 0,0 1 0,-1 0 0,1 0 0,0 0 0,0 1 0,1-1 0,-1 1 0,0-1 0,1 1 0,0 0 0,-1 0 0,1 0 0,0 0 0,1 0 0,-1 1 0,0-1 0,1 1 0,-2 5 0,-4 12 0,1 2 0,1-1 0,-4 42 0,8-58 0,-15 135 0,-39 245 0,36-292 0,4 1 0,-5 182 0,19-191 0,-1-44 0,1 1 0,3 0 0,11 67 0,-12-105 0,0 0 0,0-1 0,1 1 0,0 0 0,-1-1 0,1 0 0,1 1 0,-1-1 0,1 0 0,0 0 0,0 0 0,0 0 0,0-1 0,5 4 0,-3-3 0,0-1 0,0 0 0,1-1 0,0 1 0,-1-1 0,1 0 0,0-1 0,0 1 0,0-1 0,0-1 0,0 1 0,6-1 0,434 1 0,-232-5 0,505 1-1365,-648 3-5461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25.1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27 24575,'0'7'0,"0"9"0,0 9 0,7-1 0,9-3 0,9-6 0,-1-12 0,-3-14 0,-6-11 0,-5-9 0,-12 0 0,-11 6 0,-5 7-8191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0:32.56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24575,'2'18'0,"1"1"0,1-1 0,1 0 0,0-1 0,1 1 0,14 26 0,0 2 0,-17-36 0,140 323 0,-111-279 0,2-2 0,3-1 0,2-1 0,2-3 0,83 76 0,-86-84 0,-2 2 0,-1 2 0,-2 1 0,41 74 0,15 20 0,56 79 0,-126-184 0,-1 1 0,21 56 0,-19-42 0,-13-28 0,0 1 0,6 36 0,-10-38 0,2 0 0,0 0 0,13 31 0,-8-27 0,-1 0 0,-2 0 0,0 0 0,-1 1 0,-2 0 0,3 39 0,-7 151 0,-4-96 0,5-89 0,1 1 0,1 0 0,2-1 0,1 1 0,11 31 0,-16-57 0,0 0 0,1 0 0,0 0 0,0 0 0,0 0 0,1-1 0,-1 1 0,1 0 0,0-1 0,0 0 0,0 0 0,0 0 0,1 0 0,-1 0 0,1-1 0,-1 1 0,1-1 0,0 0 0,0 0 0,0-1 0,0 1 0,1-1 0,5 2 0,-3-2 0,1 0 0,-1-1 0,0 0 0,0 0 0,0 0 0,0-1 0,0 0 0,0 0 0,0-1 0,0 0 0,0 0 0,0 0 0,11-7 0,18-9 0,68-23 0,-81 34 0,0-1 0,0-1 0,-1-1 0,0 0 0,-1-2 0,0-1 0,-1-1 0,21-18 0,-26 18 0,95-102 0,-96 98 0,0 0 0,-2-1 0,0 0 0,-1-1 0,9-23 0,4-25 0,16-73 0,4-13 0,-26 109 0,1 1 0,45-71 0,15-31 0,22-52 0,-84 166 0,33-48 0,-12 19 0,19-24 0,127-145 0,-164 207 0,50-47 0,-53 55 0,0-2 0,-1 1 0,-1-2 0,0 0 0,12-20 0,2-6 17,1 2-1,3 2 1,1 1-1,2 1 1,43-35-1,67-70-1480,-129 122-5362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0:33.63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116 1 24575,'-1'70'0,"5"110"0,-2-159 0,1-1 0,1 0 0,0 0 0,2 0 0,0-1 0,15 31 0,-19-46 0,0 0 0,0-1 0,1 1 0,-1 0 0,1-1 0,0 0 0,0 0 0,0 1 0,0-2 0,0 1 0,1 0 0,0-1 0,-1 0 0,1 1 0,0-2 0,7 4 0,-8-5 0,-1 1 0,1-1 0,0 0 0,0 1 0,-1-1 0,1-1 0,0 1 0,0 0 0,-1-1 0,1 1 0,0-1 0,-1 0 0,1 0 0,-1 0 0,1 0 0,-1 0 0,1-1 0,-1 1 0,0-1 0,0 0 0,1 1 0,-1-1 0,0 0 0,-1 0 0,1-1 0,0 1 0,1-3 0,16-23 0,-1 1 0,14-32 0,-25 45 0,-2 1 0,1-1 0,-2-1 0,0 1 0,0-1 0,2-28 0,-6 40 0,1-1 0,-2 1 0,1 0 0,0 0 0,-1 0 0,1-1 0,-1 1 0,0 0 0,0 0 0,0 0 0,-1 0 0,1 0 0,-1 0 0,1 0 0,-1 1 0,0-1 0,0 1 0,0-1 0,-1 1 0,1 0 0,-1-1 0,1 1 0,-1 0 0,0 1 0,1-1 0,-1 0 0,0 1 0,0 0 0,0 0 0,0 0 0,0 0 0,-4-1 0,-11-1 0,0 0 0,0 1 0,-1 1 0,-27 1 0,26 0 0,-136 5-1365,115-4-5461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0:15.5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1 810 24575,'17'11'0,"0"0"0,0 1 0,-1 1 0,0 0 0,-2 2 0,21 23 0,-15-17 0,-8-6 0,1 1 0,-2 0 0,0 1 0,-1 0 0,-1 1 0,-1 0 0,11 31 0,-9-17 0,-2 0 0,-1 1 0,5 61 0,-8-16 0,-9 119 0,4-184 0,-1 0 0,-1 0 0,0 0 0,0 0 0,-7 15 0,8-24 0,0 0 0,0 1 0,0-1 0,-1 0 0,0-1 0,0 1 0,0 0 0,0-1 0,0 1 0,-1-1 0,1 0 0,-1 0 0,0-1 0,0 1 0,0-1 0,0 0 0,-8 4 0,0-3 0,2 0 0,1 0 0,0 0 0,0 1 0,-17 10 0,23-12 0,0 1 0,-1 0 0,2-1 0,-1 1 0,0 0 0,1 1 0,-1-1 0,1 0 0,0 1 0,0-1 0,0 1 0,1 0 0,-1 0 0,1 0 0,-1 6 0,-2 6 0,1 0 0,1 0 0,0 0 0,1 1 0,1-1 0,4 31 0,-4-42 0,1-1 0,0 1 0,0-1 0,1 1 0,-1 0 0,1-1 0,0 0 0,0 1 0,0-1 0,0 0 0,1 0 0,0 0 0,0-1 0,0 1 0,0-1 0,1 1 0,-1-1 0,1 0 0,0-1 0,0 1 0,0 0 0,0-1 0,0 0 0,0 0 0,1 0 0,-1-1 0,7 2 0,9 0 0,-1 0 0,1-2 0,0 0 0,0-1 0,0-2 0,-1 1 0,1-2 0,-1-1 0,1 0 0,-1-2 0,0 0 0,27-13 0,-32 12 0,0 0 0,-1-1 0,0-1 0,0 0 0,-1-1 0,0 0 0,-1-1 0,0 0 0,0-1 0,-1 0 0,-1 0 0,0-1 0,-1-1 0,0 1 0,-1-1 0,7-21 0,-10 22 0,0 2 0,-1 0 0,1 1 0,1-1 0,10-15 0,-13 22 0,1 1 0,0 0 0,0 0 0,0 0 0,0 0 0,0 0 0,1 1 0,-1-1 0,1 1 0,0 0 0,0 0 0,0 0 0,0 1 0,0-1 0,0 1 0,5-1 0,-1 0 0,0 1 0,0-1 0,0 2 0,0-1 0,0 1 0,1 0 0,-1 1 0,0-1 0,0 2 0,0-1 0,0 1 0,-1 1 0,1-1 0,0 1 0,-1 0 0,0 1 0,0 0 0,0 0 0,0 1 0,0-1 0,-1 2 0,0-1 0,0 1 0,-1-1 0,1 2 0,-1-1 0,0 0 0,-1 1 0,0 0 0,0 0 0,0 1 0,-1-1 0,0 1 0,3 10 0,6 35 0,-8-34 0,0 0 0,2 0 0,14 36 0,-17-50 0,-1-1 0,1 1 0,0-1 0,0 0 0,0 0 0,0 0 0,1 0 0,0-1 0,0 1 0,0-1 0,0 0 0,0 0 0,1 0 0,-1-1 0,1 0 0,-1 1 0,1-2 0,0 1 0,9 2 0,-3-2 0,0 0 0,1 0 0,-1-1 0,0 0 0,1-1 0,-1 0 0,0-1 0,1 0 0,-1-1 0,0 0 0,0-1 0,0-1 0,0 1 0,-1-1 0,1-1 0,-1 0 0,0-1 0,-1 0 0,1 0 0,-1-1 0,0 0 0,-1-1 0,0 1 0,0-2 0,9-11 0,-5 2 0,0 0 0,-1-1 0,-1 0 0,-1-1 0,-1 0 0,12-41 0,-18 49 0,0 0 0,-1-1 0,0 1 0,-1 0 0,0 0 0,-1 0 0,0 0 0,-1 0 0,-1 0 0,0 0 0,0 0 0,-1 0 0,-1 1 0,-5-11 0,3 9 0,-1 1 0,0 0 0,0 1 0,-1 0 0,-1 0 0,0 1 0,0 0 0,-1 1 0,-1 0 0,1 1 0,-1 0 0,-1 1 0,-21-10 0,-232-128 0,249 138 0,1-1 0,0 0 0,0-1 0,1-1 0,0-1 0,1 0 0,0-1 0,1 0 0,-15-18 0,20 19 0,0 0 0,1-1 0,0 1 0,1-1 0,0 0 0,1-1 0,1 0 0,0 1 0,0-1 0,1-1 0,1 1 0,0 0 0,1-1 0,1 1 0,1-16 0,-5-38 0,-12-70 0,7 70 0,-2-69 0,9 111 0,-1-1 0,-1 1 0,-1 1 0,-1-1 0,-12-28 0,8 24 0,1 0 0,-9-60 0,17 82 0,0 0 0,1 0 0,0 0 0,0 0 0,1 0 0,0 0 0,0 0 0,0 1 0,1-1 0,0 0 0,1 0 0,-1 1 0,1 0 0,0-1 0,1 1 0,-1 0 0,8-8 0,-4 7 0,1 0 0,0 0 0,0 1 0,0 0 0,1 1 0,0 0 0,0 0 0,0 1 0,1 0 0,-1 0 0,16-2 0,24-8-455,0 3 0,59-7 0,-72 16-6371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0:17.46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58 150 24575,'-35'2'0,"12"-1"0,44-5 0,-19 4 0,-1 0 0,1-1 0,0 1 0,-1 0 0,1-1 0,-1 1 0,1-1 0,0 1 0,-1-1 0,1 0 0,-1 1 0,0-1 0,1 0 0,-1 0 0,0 0 0,1 0 0,-1-1 0,0 1 0,0 0 0,0 0 0,0-1 0,0 1 0,0-1 0,0 1 0,-1-1 0,2-1 0,0-1 0,1 2 0,0 1 0,1-1 0,-1 1 0,1-1 0,-1 1 0,1 0 0,-1 0 0,1 1 0,0-1 0,-1 1 0,1 0 0,0 0 0,-1 0 0,7 1 0,9-1 0,-15-1 0,0 0 0,0-1 0,0 1 0,0 0 0,0-1 0,0 0 0,0 0 0,-1 0 0,1-1 0,-1 1 0,0-1 0,1 0 0,-1 0 0,0 0 0,-1 0 0,1-1 0,2-3 0,-4 6 0,0-1 0,0 1 0,0-1 0,-1 1 0,1-1 0,0 1 0,-1-1 0,0 1 0,1-1 0,-1 0 0,0 1 0,0-1 0,1 0 0,-2 1 0,1-1 0,0 1 0,0-1 0,0 0 0,-1 1 0,1-1 0,-1 1 0,1-1 0,-1 0 0,1 1 0,-1-1 0,0 1 0,0 0 0,0-1 0,0 1 0,0 0 0,0 0 0,0-1 0,0 1 0,-1 0 0,1 0 0,0 0 0,-1 0 0,1 1 0,-1-1 0,1 0 0,-1 0 0,1 1 0,-1-1 0,1 1 0,-3-1 0,-1 0 11,1 1 0,-1-1 0,0 1 0,0 0 0,0 0 0,0 0-1,0 1 1,0 0 0,1 0 0,-8 2 0,-13 12-212,24-15 155,1 1 0,-1 0 0,1-1 1,-1 1-1,1 0 0,-1 0 0,1-1 0,0 1 0,-1 0 0,1 0 1,0 0-1,0 0 0,0 0 0,0-1 0,0 1 0,0 0 0,0 0 1,0 0-1,0 0 0,0 0 0,0 0 0,0-1 0,0 1 0,1 0 1,-1 0-1,0 0 0,1 0 0,8 11-6780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0:28.28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5727 0 24575,'14'1'0,"-1"1"0,1 0 0,-1 1 0,0 0 0,0 1 0,0 1 0,0 0 0,-1 0 0,0 1 0,0 1 0,0 0 0,17 15 0,0 1 0,-2 2 0,-1 1 0,35 43 0,-25-21 0,-23-29 0,0-2 0,1 0 0,32 29 0,-22-23 0,0 1 0,-1 1 0,21 30 0,-30-37 0,34 29 0,-39-40 0,0 1 0,-1 0 0,0 0 0,-1 1 0,11 15 0,100 197 0,-103-189 0,-8-16 0,-1 0 0,-1-1 0,0 2 0,-1-1 0,-1 0 0,3 34 0,-8 105 0,-1-75 0,1 7 0,5 148 0,12-151 0,-11-72 0,-1 1 0,0-1 0,-1 1 0,-1-1 0,0 1 0,0-1 0,-1 1 0,-1 0 0,0-1 0,-5 21 0,0-11 0,-1-1 0,-1 0 0,-1 0 0,-13 21 0,15-30 0,0-1 0,-1-1 0,-1 0 0,0 0 0,0 0 0,-1-1 0,0-1 0,-16 11 0,-19 9 0,-2-2 0,-1-3 0,-66 24 0,39-8 0,63-31 0,0-1 0,-1 0 0,0-1 0,0-1 0,0 0 0,0 0 0,-15 2 0,-35-1 0,1-3 0,-90-6 0,28-1 0,-361 4 0,451 2 0,1 1 0,-52 13 0,45-8 0,-49 3 0,-398-7 0,251-7 0,-492 3 0,689-2 0,1-1 0,-51-13 0,47 8 0,-74-5 0,67 9 0,-1-2 0,1-3 0,-56-16 0,36 7 0,20 9 0,1 3 0,-77-1 0,-35-5 0,44-1 0,-151 1 0,235 10 0,0-1 0,-50-11 0,47 7 0,-66-6 0,54 10 0,-66-14 0,67 8 0,-71-3 0,82 11 0,-211 4 0,211 4 0,1 1 0,0 2 0,0 1 0,1 2 0,0 1 0,-41 25 0,44-23 0,-188 91 0,211-102 0,-1-1 0,1 1 0,-1 0 0,2 0 0,-1 1 0,0 0 0,1 0 0,0 1 0,1 0 0,0 0 0,0 0 0,0 1 0,-6 12 0,4-6 0,-1-1 0,-1 0 0,-16 18 0,-19 15 0,-43 60 0,74-87 0,0 1 0,1 1 0,0 0 0,2 1 0,1 0 0,-10 33 0,8-18 0,-33 68 0,32-82 0,2 0 0,0 1 0,2 0 0,0 0 0,2 1 0,0 0 0,-1 29 0,-2 41 0,-21 98 0,-8 92 0,33 237 0,7-330 0,-1-131 0,3 0 0,3 0 0,22 91 0,1-8 0,16 62 0,299 791 0,-316-924 0,-3 2 0,21 100 0,-17-42 0,-12-62 0,13 123 0,-23-131 0,29 113 0,-15-83 0,-10-34 0,-5-21 0,2 1 0,23 62 0,142 374 0,-137-370 0,52 102 0,-22-55 0,-49-104 0,-11-28 0,0-1 0,2 0 0,0-1 0,18 27 0,68 97 0,-51-73 0,90 109 0,286 270 0,-355-383 0,2-3 0,117 83 0,-138-112 0,49 47 0,-61-48 0,2-3 0,64 42 0,9-8 0,111 86 0,-165-106 0,2-3 0,2-2 0,97 46 0,-82-48 0,-49-22 0,0-2 0,1 0 0,1-2 0,0 0 0,0-2 0,1-1 0,34 4 0,109 11 0,-75-8 0,-6-1 0,223 17 0,-252-29 0,228 13 0,-42 6 0,316-14 0,-309-9 0,981 3 0,-1154 4 0,99 18 0,-89-10 0,4 1 0,242 19 0,343-32 0,-281-2 0,-152-18 0,-27-1 0,-201 20 0,0-1 0,-1-1 0,1-1 0,-1-1 0,1 0 0,-1-1 0,29-16 0,-18 7 0,0-2 0,-1-1 0,41-35 0,-31 20 0,-2-2 0,59-75 0,-20 5 0,-45 59 0,2 1 0,1 2 0,3 1 0,79-70 0,-85 90 0,60-32 0,-61 37 0,-20 12 0,0-1 0,0-1 0,-1 1 0,0-1 0,0-1 0,-1 0 0,0 0 0,-1 0 0,9-15 0,2-6 0,21-54 0,-30 62 0,1 1 0,0-1 0,2 1 0,0 1 0,28-36 0,12 6 0,-30 30 0,32-38 0,-33 31 0,5-5 0,-1-1 0,-2 0 0,0-2 0,18-42 0,35-94 0,116-189 0,-167 319 0,-2-2 0,-1-1 0,-2 0 0,-3-2 0,-1 0 0,11-57 0,-20 71 0,7-30 0,-3-1 0,5-116 0,-17 74 0,3-125 0,3 188 0,3 0 0,17-63 0,7-43 0,-17-47 0,0-1 0,-10 164 0,2 1 0,1-1 0,1 1 0,16-38 0,-3 10 0,-2-1 0,-3 0 0,14-111 0,-12 63 0,1 28 0,28-78 0,-33 114 0,103-312 0,-98 302 0,47-91 0,10-23 0,-23 16 0,45-207 0,-87 316 0,1 1 0,3 1 0,0 0 0,3 1 0,34-55 0,16 2 0,-6 12 0,-33 35 0,3 1 0,1 2 0,3 1 0,1 2 0,1 2 0,85-63 0,210-116 0,16-12 0,-315 207 0,59-29 0,-7 4 0,-11 6 0,2 4 0,85-27 0,-118 46 0,31-1 0,-14 4 0,162-57 0,-183 60 0,-1 2 0,2 2 0,76-4 0,129 13 0,-89 2 0,931-4-1365,-1054 0-5461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0:29.2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39 0 24575,'12'2'0,"-1"0"0,1 1 0,-1 0 0,0 1 0,0 0 0,17 10 0,-14-8 0,13 4 0,0 0 0,49 9 0,-71-18 0,-2 0 0,0-1 0,0 1 0,0-1 0,0 1 0,0 0 0,0 1 0,0-1 0,-1 0 0,1 1 0,0 0 0,-1-1 0,1 1 0,-1 0 0,0 0 0,1 0 0,-1 1 0,0-1 0,0 1 0,0-1 0,2 6 0,-4-6 0,1 1 0,-1-1 0,0 0 0,0 0 0,-1 1 0,1-1 0,-1 0 0,1 0 0,-1 0 0,1 1 0,-1-1 0,0 0 0,0 0 0,0 0 0,0 0 0,-1-1 0,1 1 0,0 0 0,-1 0 0,1-1 0,-1 1 0,0-1 0,1 1 0,-1-1 0,0 0 0,0 1 0,0-1 0,0 0 0,-3 1 0,-15 8 0,1-2 0,-37 13 0,-30 13 0,74-28 14,0 1-1,1 0 0,0 1 0,1 0 1,-1 0-1,2 1 0,-1 1 1,-8 11-1,16-18-61,-1 0 0,1 0 0,0 1 0,0-1 0,1 1 1,-1 0-1,1-1 0,-1 1 0,1 0 0,0 0 0,1 0 0,-1 0 0,1 0 0,0 0 0,0 0 1,0 0-1,0 0 0,1 0 0,-1 0 0,1 0 0,0 0 0,0 0 0,1-1 0,-1 1 0,1 0 0,0-1 1,0 1-1,0-1 0,0 0 0,5 5 0,10 11-6778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0:38.3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1819 1156 24575,'0'2'0,"0"-1"0,-1 0 0,1 0 0,0 1 0,-1-1 0,1 0 0,-1 0 0,1 0 0,-1 0 0,0 1 0,0-1 0,1 0 0,-1 0 0,0 0 0,0-1 0,0 1 0,0 0 0,0 0 0,0 0 0,0-1 0,-1 1 0,1 0 0,0-1 0,0 1 0,0-1 0,-2 1 0,-40 9 0,29-8 0,-51 17 0,0 3 0,2 2 0,-62 34 0,63-29 0,22-8 0,1 2 0,-55 41 0,71-45 0,-36 38 0,47-44 0,-1 0 0,0 0 0,-1-1 0,0-1 0,-1 0 0,0-1 0,-22 10 0,11-9 0,0-1 0,-1-1 0,0-1 0,-32 5 0,51-12 0,1 0 0,-1 0 0,0-1 0,0 0 0,0 0 0,1 0 0,-1-1 0,0-1 0,1 1 0,-1-1 0,1-1 0,0 1 0,-1-1 0,1 0 0,0-1 0,1 0 0,-1 0 0,1 0 0,-11-9 0,6 0 0,0 0 0,0-1 0,1 0 0,1 0 0,0-1 0,1-1 0,-10-26 0,2-7 0,-12-62 0,19 68 0,-2 0 0,-23-58 0,23 74 0,1 0 0,1 0 0,2-1 0,1 0 0,-3-32 0,3-145 0,4 161 0,-1 0 0,-12-50 0,-3-48 0,17 125 8,-2 1 0,0-1 0,0 1 0,-2 0 0,0 0 0,0 0 0,-2 0 0,0 1 0,-1 0 0,0 1 0,-1-1 0,-1 2 0,0-1 0,-18-17 0,-1 4-305,-1 0 0,-2 2 0,0 2 0,-68-38 0,68 44-6529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0:39.7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1570 1091 24575,'-75'1'0,"-89"-4"0,156 2 0,1 0 0,-1 0 0,1-1 0,0-1 0,-1 1 0,1-1 0,0 0 0,0-1 0,1 0 0,-1 0 0,1 0 0,0-1 0,0 0 0,0 0 0,-9-11 0,-4-8 0,2 0 0,-28-50 0,6 9 0,-37-61 0,48 77 0,-1 2 0,-2 1 0,-53-59 0,34 48 0,-69-104 0,75 99 0,30 44 0,0 0 0,-1 0 0,-1 2 0,0 0 0,-31-22 0,36 30 0,-1 0 0,0 1 0,0 1 0,0 0 0,-1 1 0,0 0 0,0 1 0,-1 0 0,1 1 0,-22-2 0,-193 4-18,142 3-1329,51-2-5479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0:48.2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11704 614 24575,'-3'0'0,"0"-1"0,0 0 0,0 0 0,-1 0 0,1 0 0,1-1 0,-1 1 0,-5-4 0,-15-6 0,-43-6 0,-1 2 0,-1 3 0,0 4 0,0 2 0,-1 3 0,-75 7 0,117-2 0,1 2 0,0 0 0,1 1 0,-1 2 0,-28 11 0,37-11 0,1 1 0,1 0 0,-1 1 0,1 1 0,1 0 0,0 1 0,1 1 0,-18 18 0,-104 133 0,59-72 0,60-69 0,-2 0 0,0-1 0,-1-1 0,-1-1 0,-27 21 0,24-26 0,2 2 0,0 1 0,1 0 0,1 2 0,-20 22 0,-52 82 0,49-65 0,-57 62 0,85-105 0,-12 11 0,0 2 0,2 0 0,1 2 0,1 0 0,-27 52 0,3 7 0,21-44 0,3 2 0,-22 61 0,18-23 0,-20 115 0,39-165 0,-20 56 0,16-60 0,1 1 0,-5 40 0,2 123 0,0 2 0,-2-85 0,-19 126 0,-18-13 0,35-157 0,9-25 0,2 1 0,0 45 0,-10 66 0,13-139 0,0 0 0,-1 0 0,-1-1 0,-1 1 0,0-1 0,-1 0 0,-10 14 0,-11 22 0,1 1 0,-32 92 0,41-98 0,6-12 0,2 1 0,1 0 0,1 0 0,2 1 0,2 0 0,1 72 0,1-64 0,-2-1 0,-12 54 0,0 6 0,-1 11 0,7-51 0,-4 85 0,15-48 0,1-53 0,-3 0 0,-1 0 0,-13 67 0,-5 20 0,15-85 0,-13 51 0,14-85 0,-1 1 0,0-1 0,-1 0 0,-1 0 0,0-1 0,-1 0 0,-13 17 0,-43 41 0,46-54 0,0 1 0,2 0 0,-15 23 0,-108 199 0,-67 102 0,80-148 0,117-178 0,-1 0 0,0 0 0,-1-1 0,-1-1 0,-1 0 0,0-1 0,-1 0 0,-1-1 0,0-1 0,0 0 0,-28 15 0,20-16 0,0 0 0,1 2 0,1 0 0,0 2 0,1 0 0,0 1 0,1 1 0,1 1 0,1 0 0,0 1 0,-23 37 0,25-34 0,-1-1 0,-1-1 0,-35 33 0,29-30 0,-35 42 0,51-55 0,1-1 0,0 1 0,1-1 0,0 2 0,0-1 0,1 0 0,0 1 0,-3 20 0,2 65 0,12-405 0,-8 196 0,1 99 0,0 1 0,-1-1 0,-1 0 0,0 1 0,0-1 0,-2 1 0,0 0 0,0 0 0,-1 0 0,-1 1 0,0-1 0,0 1 0,-1 1 0,-1-1 0,-14-15 0,-8-12 0,-2 2 0,-1 1 0,-3 2 0,0 1 0,-2 2 0,-57-36 0,-13 3 0,4 1 0,-186-82 0,228 121 0,1-4 0,-92-57 0,127 68 0,0-2 0,1-1 0,1-1 0,1 0 0,1-2 0,0-1 0,-28-44 0,3 4 0,-3 2 0,-101-98 0,-10-11 0,64 62 0,-125-110 0,-96-92 0,309 301 0,1 0 0,-1-1 0,2-1 0,0 1 0,0-1 0,1 0 0,1-1 0,0 1 0,0-1 0,1 0 0,-3-20 0,3-5 0,1-1 0,4-66 0,0 77 0,5-863 0,-8 515 0,2 366 0,0-1 0,0 0 0,-1 1 0,0-1 0,-1 1 0,0-1 0,-1 1 0,0 0 0,-1 0 0,0 0 0,-1 1 0,1-1 0,-2 1 0,0 0 0,0 0 0,0 1 0,-1 0 0,-12-12 0,-199-223 0,190 208 0,12 18 0,1 0 0,1-2 0,1 0 0,0 0 0,2-1 0,0 0 0,-13-37 0,15 31 0,-1 0 0,-1 1 0,-1 1 0,-1 0 0,-26-35 0,-93-102 0,88 111 0,31 36 0,0 0 0,-1 1 0,-1 1 0,0 0 0,0 1 0,-1 1 0,-1 0 0,1 1 0,-2 1 0,-35-12 0,16 11 0,0 0 0,-1 3 0,-1 1 0,-53 0 0,-18 2 0,-1 4 0,2 5 0,-171 31 0,186-20 0,0-3 0,-2-6 0,-133-3 0,-8-4 0,-180-5 0,348-5 0,0-3 0,0-3 0,1-2 0,-89-37 0,80 26 0,-2 3 0,-149-26 0,-329 15 0,-7 38 0,378 1 0,179-3 0,1 1 0,-1-2 0,1 1 0,-1-1 0,1 0 0,-1 0 0,1 0 0,0-1 0,-12-5 0,15 5 0,0 0 0,1 0 0,-1 0 0,1-1 0,0 1 0,0-1 0,0 1 0,0-1 0,0 0 0,0 0 0,1 1 0,-1-1 0,1 0 0,0-1 0,0 1 0,0 0 0,0 0 0,1 0 0,-1-1 0,1 1 0,0-5 0,-3-76 0,9-85 0,-1 22 0,6-143 0,-4 217 0,32-139 0,-28 153 0,-3 0 0,-2-1 0,-3 1 0,-7-94 0,6-94 0,-1 239 0,0 0 0,1 1 0,0-1 0,0 0 0,1 1 0,0 0 0,1 0 0,-1 0 0,1 0 0,1 0 0,4-6 0,9-8 0,36-34 0,-17 19 0,2 0 0,3 1 0,0 2 0,69-39 0,-62 40 0,-29 21 0,0 0 0,1 1 0,0 1 0,1 1 0,-1 1 0,2 1 0,-1 1 0,1 1 0,23-2 0,31 2 0,105 8 0,-67 0 0,50-6 0,120 6 0,-258 1 0,1 0 0,-1 2 0,42 17 0,36 8 0,29 2 0,-82-18 0,1-3 0,1-2 0,69 4 0,-9-12 0,-50-3 0,0 3 0,82 14 0,366 108 0,-408-93 0,-42-12 0,80 15 0,21-12 0,198 4 0,164-27 0,-239-3 0,552 3 0,-755 4 0,161 29 0,-19 0 0,465-21 0,-413-15 0,-259 4 0,1-2 0,-1 0 0,0-1 0,1-1 0,-1-1 0,22-7 0,-34 9 0,1-1 0,-1 0 0,1-1 0,-1 1 0,0-1 0,0-1 0,-1 1 0,1-1 0,-1 0 0,0 0 0,0 0 0,-1-1 0,1 0 0,-1 0 0,0 0 0,-1 0 0,0 0 0,0-1 0,2-6 0,4-14 0,-3 7 0,1 1 0,0 0 0,2 0 0,0 1 0,18-27 0,-7 18 0,-2 2 0,0 1 0,34-33 0,-45 51 0,1-1 0,0 1 0,0 1 0,0-1 0,1 1 0,-1 1 0,1 0 0,0 0 0,0 0 0,1 1 0,-1 1 0,11-2 0,47-2 0,-1 3 0,91 8 0,-38-1 0,613-2 0,-696 0 0,-1 1 0,0 2 0,0 1 0,-1 2 0,56 20 0,-42-15 0,1-1 0,62 5 0,-65-11 0,0 1 0,89 28 0,176 56 0,-235-71 0,-34-10 0,1-2 0,0-2 0,46 0 0,129-8 0,62 4 0,-269 0 0,0 1 0,0-1 0,0 2 0,-1 0 0,1 0 0,-1 1 0,12 7 0,-9-5 0,1 0 0,29 10 0,-22-11-105,30 9-315,0-3 0,61 8 0,-77-18-6406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08.1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92 485 24575,'-50'-9'0,"47"9"0,0-1 0,0 0 0,0 0 0,0 0 0,0 0 0,1 0 0,-1-1 0,0 1 0,1-1 0,-1 1 0,1-1 0,0 0 0,-4-4 0,30-28 0,22-31 0,2 2 0,69-69 0,-104 119 0,1 0 0,0 1 0,0 1 0,1 0 0,1 1 0,0 0 0,0 2 0,0 0 0,36-12 0,-15 5 0,-23 9 0,-1 1 0,1 0 0,21-5 0,-33 10 0,0-1 0,0 1 0,0-1 0,1 1 0,-1 0 0,0 0 0,1 0 0,-1 0 0,0 0 0,0 1 0,1-1 0,-1 1 0,0 0 0,0-1 0,0 1 0,0 0 0,0 0 0,0 0 0,0 0 0,0 1 0,0-1 0,0 0 0,-1 1 0,1 0 0,0-1 0,-1 1 0,2 2 0,2 6 0,0 0 0,-1 1 0,-1-1 0,0 1 0,0-1 0,-1 1 0,0 0 0,-1 0 0,0 0 0,-1 13 0,-3 19 0,-8 53 0,9-84 0,-26 325 0,22-246 0,-11 42 134,1-27-1633,13-70-5327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26.59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322 312 24575,'1'-5'0,"-1"-1"0,2 0 0,-1 0 0,1 1 0,-1-1 0,6-8 0,4-17 0,-9 21 0,0 0 0,0 0 0,-1 1 0,0-1 0,0 0 0,-1 0 0,-1 0 0,-3-18 0,3 22 0,-1 1 0,0 0 0,0 0 0,0 0 0,-1 0 0,0 1 0,0-1 0,0 1 0,-1-1 0,1 1 0,-1 0 0,0 0 0,0 1 0,0-1 0,-1 1 0,1 0 0,-10-4 0,1-1 0,-1 1 0,0 1 0,0 0 0,0 1 0,-23-5 0,33 9 0,1 0 0,-1 1 0,0-1 0,0 1 0,0 0 0,0 0 0,1 1 0,-1-1 0,0 1 0,0 0 0,1 0 0,-1 0 0,0 0 0,1 1 0,-1-1 0,1 1 0,0 0 0,0 0 0,-1 0 0,1 0 0,0 1 0,1-1 0,-1 1 0,0 0 0,1 0 0,0 0 0,-3 4 0,-1 3 0,1-1 0,0 1 0,0 0 0,1 1 0,1-1 0,0 1 0,0 0 0,1-1 0,0 1 0,1 0 0,0 0 0,1 17 0,2-13 0,1 0 0,0 0 0,0 0 0,2 0 0,0-1 0,0 0 0,1 0 0,12 19 0,8 7 0,2-2 0,1-1 0,2-1 0,2-2 0,56 46 0,-59-53 0,80 87 0,-44-44 0,-64-68 0,1 0 0,-1 0 0,0 1 0,0-1 0,-1 0 0,1 1 0,0-1 0,-1 1 0,0 0 0,1-1 0,-1 1 0,0 0 0,0 3 0,-1-5 0,0 0 0,0 0 0,-1 0 0,1 0 0,-1 1 0,1-1 0,-1 0 0,1 0 0,-1 0 0,0 0 0,1-1 0,-1 1 0,0 0 0,0 0 0,0 0 0,0-1 0,0 1 0,0 0 0,1-1 0,-2 1 0,1-1 0,0 1 0,0-1 0,0 1 0,0-1 0,0 0 0,0 1 0,0-1 0,0 0 0,-1 0 0,1 0 0,0 0 0,0 0 0,-2 0 0,-54 4 0,-1-2 0,-69-7 0,14 0 0,-22 5-1365,100 0-5461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09.2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859 1 24575,'-5'0'0,"1"1"0,0 0 0,0 0 0,0 0 0,-1 0 0,1 1 0,1-1 0,-1 1 0,0 0 0,0 0 0,1 1 0,-5 3 0,-43 39 0,32-26 0,-22 24 0,1 3 0,-44 64 0,24-29 0,-76 126 0,11-14 0,90-141 0,2 2 0,-32 69 0,8-11 0,44-89-341,1 0 0,2 1-1,-8 24 1,14-31-6485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10.68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78 287 24575,'23'-26'0,"38"-55"0,-45 56 0,2 1 0,1 0 0,26-24 0,-39 42 0,1 0 0,1 0 0,-1 1 0,1 0 0,0 1 0,0-1 0,0 2 0,0-1 0,1 1 0,0 0 0,-1 1 0,1 0 0,0 0 0,17 0 0,-24 2 0,-1 0 0,1 0 0,0 0 0,-1 0 0,1 0 0,0 0 0,0 0 0,-1 1 0,1-1 0,0 1 0,-1-1 0,1 1 0,-1 0 0,1 0 0,-1 0 0,1-1 0,-1 1 0,1 1 0,-1-1 0,0 0 0,1 0 0,-1 0 0,2 3 0,-2-1 0,0 0 0,0-1 0,0 1 0,0 0 0,-1 0 0,1 0 0,-1 0 0,0 0 0,0 0 0,0-1 0,0 1 0,-1 6 0,-2 5 0,-1 0 0,0 0 0,-1 0 0,-10 20 0,7-18 0,1 0 0,0 0 0,1 0 0,1 1 0,1 0 0,1 0 0,0 0 0,1 0 0,0 21 0,3-26 0,0-1 0,1 1 0,0 0 0,1-1 0,0 1 0,1-1 0,0 0 0,1 0 0,0 0 0,0-1 0,2 0 0,-1 0 0,1 0 0,10 11 0,-1-6 0,-1 0 0,2-1 0,32 22 0,-19-15 0,-27-19 0,0 0 0,-1 0 0,1 0 0,-1 0 0,1 0 0,-1 1 0,0-1 0,0 1 0,0-1 0,0 1 0,0 0 0,-1 0 0,1 0 0,-1 0 0,0 0 0,0 0 0,0 0 0,1 6 0,-3-7 0,1 0 0,-1 1 0,1-1 0,-1 0 0,0 0 0,0 1 0,0-1 0,0 0 0,0 0 0,0 0 0,-1 0 0,1 0 0,-1 0 0,1-1 0,-1 1 0,0 0 0,1-1 0,-1 1 0,0-1 0,0 0 0,0 0 0,-1 0 0,1 0 0,0 0 0,0 0 0,0 0 0,-4 0 0,-32 12 22,-1-3 0,1 0 0,-2-3 0,-51 4 0,-160-7-1186,230-4 853,-15-1-6515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11.88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24575,'7'0'0,"9"0"0,8 0 0,15 0 0,6 0 0,4 0 0,-1 0 0,-1 0 0,-2 0 0,-1 0 0,-9 0-8191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12.79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24575,'7'0'0,"9"0"0,8 0 0,8 0 0,4 0 0,4 0 0,2 0 0,0 0 0,0 0 0,0 0 0,-1 0 0,0 0 0,0 0 0,-1 0 0,1 0 0,-8 0-8191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14.28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279 44 24575,'-7'0'0,"1"0"0,-1 1 0,1 0 0,-1 0 0,1 1 0,0-1 0,0 1 0,0 1 0,0-1 0,0 1 0,0 0 0,1 1 0,-10 6 0,7-2 0,0-1 0,1 1 0,-1 0 0,2 0 0,-1 1 0,1 0 0,-8 18 0,5-10 0,2 1 0,1 0 0,0 0 0,1 1 0,1 0 0,1 0 0,0 0 0,2 0 0,0 21 0,2-32 0,1 0 0,0 1 0,0-1 0,1 0 0,0 0 0,0 0 0,1 0 0,0-1 0,0 1 0,1-1 0,0 0 0,0 0 0,0-1 0,1 0 0,0 0 0,1 0 0,-1 0 0,1-1 0,10 5 0,5 4 0,1 0 0,1-2 0,0-1 0,51 15 0,-54-20 0,0 0 0,0-2 0,0 0 0,1-2 0,-1 0 0,1-1 0,38-4 0,-52 2 0,0-1 0,0 0 0,0 0 0,0 0 0,0-1 0,0 0 0,-1 0 0,0-1 0,0 0 0,0-1 0,0 1 0,0-1 0,-1-1 0,0 1 0,0-1 0,-1 0 0,1 0 0,-1-1 0,-1 1 0,1-1 0,-1 0 0,0-1 0,3-8 0,-1-1 0,-1-1 0,0 0 0,-2 0 0,0-1 0,1-33 0,-4 7 0,-7-57 0,5 92 0,0 0 0,0 0 0,-1 0 0,-1 1 0,1-1 0,-1 1 0,-1 0 0,0 0 0,0 0 0,-1 1 0,0-1 0,0 1 0,-1 1 0,0-1 0,-1 1 0,1 1 0,-1-1 0,-1 1 0,1 0 0,-1 1 0,0 0 0,0 1 0,0 0 0,-1 0 0,0 1 0,0 0 0,1 0 0,-14 0 0,-197 1 0,121 5 0,79-2 30,0 0 0,0 1 0,-21 6 0,34-7-136,1 0 0,0 1 0,0 0 0,0 1 0,0-1 0,0 1-1,1 0 1,-1 1 0,1-1 0,0 1 0,0 0 0,0 0 0,-7 8 0,-1 9-6720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15.03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24575,'0'7'0,"0"9"0,0 9 0,0 6 0,0 6 0,0 3 0,0 1 0,0 2 0,0-2 0,0 1 0,0-7-8191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16.65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1 316 24575,'-1'-26'0,"2"-1"0,1 1 0,0 0 0,9-33 0,-8 50 0,0 0 0,1-1 0,0 2 0,0-1 0,1 0 0,0 1 0,0 0 0,1 0 0,0 0 0,0 1 0,1 0 0,0 0 0,0 1 0,17-11 0,-20 14 0,0 0 0,0 1 0,1 0 0,-1-1 0,1 2 0,-1-1 0,1 1 0,0-1 0,0 1 0,0 1 0,0-1 0,-1 1 0,7-1 0,-9 2 0,1-1 0,-1 1 0,1-1 0,-1 1 0,1 0 0,-1 0 0,0 0 0,1 0 0,-1 0 0,0 1 0,0-1 0,0 1 0,0-1 0,0 1 0,0 0 0,-1 0 0,1 0 0,0 0 0,-1 0 0,1 0 0,-1 0 0,0 0 0,0 1 0,0-1 0,0 0 0,1 6 0,3 11 0,-2 0 0,2 29 0,-3-26 0,1 0 0,7 27 0,-9-43 0,1 0 0,0-1 0,1 1 0,-1 0 0,1-1 0,0 0 0,0 0 0,1 0 0,0 0 0,0 0 0,0-1 0,8 8 0,39 25 0,56 48 0,-96-75 0,0 0 0,-1 2 0,0-1 0,-1 1 0,-1 0 0,13 24 0,-19-33 0,0 0 0,-1 0 0,1 1 0,-1-1 0,0 1 0,0-1 0,0 1 0,-1-1 0,1 1 0,-1-1 0,0 1 0,0 0 0,0-1 0,0 1 0,-1-1 0,0 1 0,1-1 0,-1 1 0,0-1 0,-1 1 0,1-1 0,-1 0 0,1 1 0,-1-1 0,-3 4 0,0-2 0,0 0 0,-1 0 0,1-1 0,-1 1 0,0-1 0,0-1 0,-1 1 0,1-1 0,-1 0 0,1-1 0,-1 1 0,-9 1 0,-20 2-60,0-1 1,0-2-1,0-1 0,-60-5 0,44 2-1006,17 0-5760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18.5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39 206 24575,'0'-9'0,"0"0"0,1-1 0,0 1 0,1 0 0,0 0 0,0 0 0,1 0 0,0 0 0,0 0 0,1 1 0,1-1 0,-1 1 0,1 0 0,0 0 0,1 1 0,13-14 0,-13 16 0,0 0 0,0 1 0,1-1 0,0 1 0,0 1 0,0-1 0,0 1 0,1 0 0,-1 1 0,1 0 0,0 0 0,-1 1 0,1 0 0,0 0 0,0 0 0,0 1 0,0 1 0,0-1 0,0 1 0,12 3 0,-14-2 0,1 0 0,-1 0 0,0 1 0,0-1 0,0 1 0,0 1 0,0-1 0,0 1 0,-1 0 0,0 0 0,0 1 0,0-1 0,0 1 0,-1 0 0,0 1 0,0-1 0,0 1 0,0-1 0,3 10 0,-2-4 0,-1 1 0,0-1 0,-1 0 0,-1 1 0,0 0 0,0-1 0,-1 1 0,0 0 0,-1 0 0,-2 14 0,2-18 0,0 0 0,0 0 0,1 0 0,-1 0 0,2-1 0,-1 1 0,1 0 0,1 0 0,-1-1 0,1 0 0,0 1 0,1-1 0,5 9 0,8 7 0,0 0 0,29 29 0,16 20 0,-59-69 0,-1 1 0,0-1 0,1 1 0,-2-1 0,1 1 0,0 0 0,-1 0 0,1 0 0,-1 0 0,0 0 0,0 0 0,-1 0 0,1 0 0,-1 1 0,0-1 0,0 0 0,-1 0 0,1 0 0,-1 0 0,-2 8 0,1-8 0,0 0 0,0 0 0,-1 0 0,1 0 0,-1 0 0,0 0 0,0-1 0,0 0 0,-1 1 0,1-1 0,-1-1 0,0 1 0,0 0 0,0-1 0,0 0 0,0 0 0,0 0 0,-7 2 0,-13 3 0,0-1 0,-1-1 0,1-1 0,-44 1 0,-107-10 0,68 1 0,68 3-1365,5 1-5461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22.13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24575,'1'9'0,"1"0"0,-1 0 0,2 0 0,-1 0 0,6 12 0,6 29 0,-5 42 0,-4 0 0,-7 101 0,-1-51 0,3 478 0,0-615 0,0 0 0,1 0 0,0 0 0,-1 1 0,2-1 0,-1 0 0,1 0 0,-1-1 0,1 1 0,1 0 0,-1-1 0,1 1 0,0-1 0,6 8 0,-3-6 0,0 0 0,0 0 0,1-1 0,0 1 0,1-2 0,-1 1 0,1-1 0,9 4 0,13 3 0,0-2 0,1-1 0,56 7 0,-76-13 0,123 15 0,147-2 0,138-20 0,-127 0 0,2970 4 0,-1605 2 0,-1622 1 0,0 1 0,48 12 0,-42-8 0,51 5 0,152-10 0,-181-3 0,-56 2 0,0-2 0,1 1 0,-1-1 0,0 0 0,0 0 0,0-1 0,7-2 0,-11 2 0,0 0 0,0 1 0,0-1 0,0 0 0,0-1 0,0 1 0,-1 0 0,1-1 0,-1 0 0,0 1 0,1-1 0,-1 0 0,-1 0 0,1 0 0,0-1 0,1-3 0,4-13 0,-1 0 0,0 0 0,-2 0 0,0-1 0,-1 0 0,-1-26 0,-7-136 0,-1 84 0,7-166 0,-5-83 0,-10 252-1365,5 59-5461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57.36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117 0 24575,'1'108'0,"2"-41"0,-4 1 0,-2 0 0,-13 67 0,7-74 0,-3 94 0,6-58 0,4-80 0,-1 1 0,-1-1 0,-1-1 0,-1 1 0,-11 25 0,8-21 0,1 0 0,-8 31 0,15-49 0,0 1 0,1-1 0,-1 1 0,1-1 0,-1 1 0,1 0 0,0-1 0,1 1 0,-1 0 0,0-1 0,1 1 0,0-1 0,0 1 0,0-1 0,0 1 0,4 5 0,-2-5 0,0-1 0,0-1 0,0 1 0,0 0 0,1-1 0,-1 1 0,1-1 0,-1 0 0,1-1 0,0 1 0,0 0 0,0-1 0,0 0 0,0 0 0,8 1 0,76 9 0,1-5 0,160-7 0,-127-2 0,508-2-1365,-598 5-5461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27.91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24575,'1302'0'-1365,"-1264"0"-5461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29.2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45 24575,'3650'0'-256,"-2154"-37"-1031,-897 29 2527,-345 11-1164,4900-3-1522,-4641 0 2965,830 0-2730,-1326 0-5615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31.28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124 0 24575,'2'535'0,"-6"574"0,-4-986 0,-36 171 0,34-233 0,-3 47 0,5 1 0,8 131 0,1-126 0,0-15 0,-23 629 0,4 35 0,20-502 0,-2 2607-1365,0-2827-5461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33.45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24575,'1'1'0,"-1"0"0,1 0 0,0 0 0,-1 0 0,1 0 0,0 0 0,0 0 0,0 0 0,0 0 0,0-1 0,0 1 0,0 0 0,0 0 0,0-1 0,1 1 0,-1-1 0,0 1 0,0-1 0,0 0 0,1 0 0,-1 1 0,2-1 0,37 8 0,-33-7 0,105 11 0,1-4 0,157-9 0,-95-2 0,4423 3 0,1121 0 0,-5330 18 0,-74 0 0,572-14 0,-884-4 0,35 2-79,0 2 0,64 13 1,-59-8-1051,-13-4-5697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35.47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934 1 24575,'-424'0'0,"423"0"0,1 0 0,-1 0 0,1 0 0,-1 0 0,1 0 0,-1 0 0,1 0 0,0 0 0,-1 1 0,1-1 0,-1 0 0,1 0 0,0 1 0,-1-1 0,1 0 0,-1 0 0,1 1 0,0-1 0,0 0 0,-1 1 0,1-1 0,0 0 0,-1 1 0,1-1 0,0 1 0,0-1 0,0 0 0,0 1 0,-1-1 0,1 1 0,0-1 0,0 1 0,0-1 0,0 0 0,0 1 0,0-1 0,0 1 0,0-1 0,0 1 0,0-1 0,0 1 0,0-1 0,1 0 0,-1 1 0,0-1 0,0 1 0,0-1 0,0 1 0,1-1 0,-1 0 0,1 1 0,17 36 0,-2-5 0,-15-26 0,-1-1 0,1 0 0,-1 0 0,0 0 0,-1 1 0,1-1 0,-1 0 0,0 0 0,-1 0 0,1 0 0,-1 0 0,0 0 0,0 0 0,0-1 0,-1 1 0,1-1 0,-1 1 0,-6 5 0,-6 8 0,-2 0 0,-33 27 0,21-20 0,-241 183 0,193-152 0,71-53 0,1 1 0,0 0 0,0 0 0,0 1 0,0 0 0,1 0 0,-4 5 0,7-8 0,0-1 0,0 1 0,1 0 0,-1 0 0,1-1 0,-1 1 0,1 0 0,-1 0 0,1 0 0,0 0 0,0-1 0,0 1 0,0 0 0,1 0 0,-1 0 0,0 0 0,1-1 0,-1 1 0,1 0 0,-1 0 0,1-1 0,0 1 0,0-1 0,0 1 0,0 0 0,0-1 0,0 0 0,0 1 0,3 1 0,2 3 0,1 0 0,0 0 0,0-1 0,0 0 0,0 0 0,1-1 0,0 1 0,0-2 0,0 1 0,0-1 0,1-1 0,9 2 0,16 3 0,61 3 0,-52-7 0,76 13-682,127 33-1,-214-42-6143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36.15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127 1 24575,'1'58'0,"-3"0"0,-2 0 0,-3-1 0,-28 110 0,15-106 0,3 1 0,3 1 0,3 1 0,2 0 0,1 67 0,8 96 0,1-258 0,1 1 0,12-55 0,-4 26 0,8-52-119,62-478-1127,-75 514-5580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36.79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24575,'23'37'0,"29"69"0,1 1 0,-21-46 0,-13-26 0,0-1 0,37 48 0,-7-23 0,-2 1 0,-3 3 0,-3 1 0,35 74 0,-45-72-1365,-18-40-5461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37.54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37 123 24575,'-2'0'0,"1"0"0,0 0 0,-1 0 0,1 0 0,-1 0 0,1-1 0,0 1 0,-1 0 0,1-1 0,0 1 0,-1-1 0,1 1 0,0-1 0,0 1 0,-1-1 0,1 0 0,0 0 0,0 0 0,0 0 0,0 0 0,0 0 0,0 0 0,0 0 0,0 0 0,1 0 0,-1 0 0,0 0 0,1-1 0,-1 1 0,1 0 0,-1-1 0,1 1 0,-1 0 0,1-1 0,0 1 0,0 0 0,0-1 0,0 1 0,0-1 0,0 1 0,0 0 0,0-1 0,0 1 0,1-1 0,-1 1 0,1 0 0,-1 0 0,1-1 0,-1 1 0,1 0 0,0 0 0,0-1 0,-1 1 0,1 0 0,0 0 0,0 0 0,0 0 0,0 0 0,0 0 0,0 1 0,2-2 0,9-3 0,0 1 0,0 0 0,0 0 0,0 2 0,0-1 0,1 2 0,-1-1 0,24 2 0,32-5 0,31-10-682,188-2-1,-251 17-6143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38.19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42 24575,'28'-2'0,"0"-1"0,39-8 0,28-4 0,538 4-20,-392 13-1325,-207-2-5481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38.85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24575,'76'3'0,"80"14"0,39 3 0,-110-19 0,-52-2 0,0 1 0,0 2 0,0 1 0,40 9 0,-11 3-1365,-34-10-5461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40.6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1499 88 24575,'-22'-2'0,"1"-1"0,-1 0 0,1-2 0,0 0 0,-33-14 0,26 9 0,0 1 0,-34-6 0,-48 4 0,0 5 0,-124 10 0,52-1 0,-275-3 0,392 4 0,60-4 0,0 1 0,0 0 0,0 0 0,0 1 0,1-1 0,-1 1 0,0 0 0,1 0 0,-1 1 0,-5 3 0,10-6 0,0 1 0,0-1 0,0 0 0,0 0 0,-1 0 0,1 1 0,0-1 0,0 0 0,0 1 0,0-1 0,0 0 0,0 0 0,0 1 0,0-1 0,0 0 0,0 0 0,0 1 0,0-1 0,0 0 0,0 1 0,0-1 0,0 0 0,0 0 0,0 1 0,0-1 0,0 0 0,0 1 0,0-1 0,1 0 0,-1 0 0,0 1 0,0-1 0,0 0 0,0 0 0,1 0 0,-1 1 0,0-1 0,0 0 0,1 0 0,-1 0 0,0 0 0,0 1 0,1-1 0,-1 0 0,0 0 0,1 0 0,14 8 0,-14-8 0,34 12 0,0-1 0,0-3 0,43 6 0,44 11 0,-110-22 0,12 2 0,0 2 0,-1 0 0,0 2 0,-1 0 0,1 1 0,28 20 0,-48-29 0,-1 2 0,0-1 0,1 0 0,-1 0 0,0 1 0,0-1 0,0 1 0,0 0 0,-1-1 0,1 1 0,-1 0 0,0 0 0,1 0 0,-1 0 0,-1 0 0,1 1 0,0-1 0,-1 0 0,0 0 0,1 0 0,-1 1 0,0-1 0,-1 0 0,1 0 0,-1 1 0,1-1 0,-1 0 0,0 0 0,0 0 0,0 0 0,-1 0 0,1 0 0,-1 0 0,0-1 0,-3 6 0,-5 6 0,-1 0 0,0-1 0,-1 0 0,-1-1 0,-18 14 0,-26 17 0,-72 38 0,32-20 0,48-33 0,35-21 0,0 1 0,0 1 0,1 0 0,-22 19 0,32-25 0,-1 1 0,1 0 0,0 0 0,0 0 0,1 0 0,-1 0 0,1 1 0,0-1 0,0 1 0,1 0 0,-1-1 0,1 1 0,0 0 0,0 0 0,1 0 0,-1 0 0,1 0 0,0 0 0,0 0 0,2 5 0,0-2 0,0 0 0,0 0 0,1-1 0,0 1 0,1-1 0,0 1 0,0-1 0,0 0 0,1-1 0,0 1 0,0-1 0,1 0 0,0 0 0,0-1 0,0 1 0,1-1 0,-1-1 0,1 1 0,9 3 0,14 7 0,0 0 0,2-3 0,40 12 0,-22-10 0,2-3 0,-1-2 0,87 4 0,161-14 0,-122-2 0,215 3-1365,-340 0-5461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29.46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565 44 24575,'-10'-1'0,"0"0"0,0-1 0,0 0 0,1 0 0,-16-7 0,-26-6 0,48 14 0,-16-2 0,-1 0 0,0 0 0,-39 2 0,55 1 0,-1 1 0,0-1 0,0 1 0,1 0 0,-1 0 0,0 1 0,1-1 0,-1 1 0,1 0 0,0 1 0,0-1 0,0 1 0,0-1 0,0 1 0,0 0 0,1 1 0,-1-1 0,1 1 0,0-1 0,0 1 0,-4 7 0,1 1 0,1 0 0,1-1 0,0 2 0,0-1 0,1 0 0,1 1 0,0-1 0,1 1 0,0 0 0,1 0 0,0-1 0,1 1 0,1 0 0,0-1 0,0 1 0,1-1 0,1 0 0,0 1 0,1-2 0,0 1 0,1-1 0,0 1 0,1-2 0,0 1 0,0-1 0,2 0 0,13 14 0,149 165 0,-159-176 0,1-1 0,1 0 0,0-1 0,1 0 0,22 11 0,-24-15 0,-1 1 0,0 0 0,0 1 0,0 0 0,-1 1 0,0 0 0,-1 0 0,10 15 0,-18-24 0,-1 1 0,-1-1 0,1 0 0,0 1 0,0-1 0,0 1 0,-1-1 0,1 1 0,-1-1 0,1 1 0,-1-1 0,0 1 0,0 0 0,1-1 0,-1 1 0,0-1 0,0 1 0,-1 0 0,1-1 0,0 1 0,0-1 0,-1 1 0,1 0 0,-1-1 0,1 1 0,-1-1 0,-1 3 0,-1-2 0,1 1 0,-1-1 0,1 0 0,-1 0 0,0 0 0,0 0 0,0 0 0,0 0 0,-1-1 0,1 0 0,0 0 0,-4 2 0,-14 1 0,1 0 0,0-1 0,-27 0 0,44-3 0,-312 0 101,138-4-1567,143 4-5360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41.28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167 1 24575,'-7'34'0,"-2"32"0,0 18 0,2 16 0,-4 5 0,-2-3 0,-4-11 0,-7-1 0,1-8 0,5-12 0,4-10 0,6-10 0,3-5 0,4-11-8191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42.20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1 160 24575,'0'-2'0,"1"0"0,0 0 0,-1 0 0,1 0 0,0 0 0,0 0 0,1 1 0,-1-1 0,0 0 0,0 1 0,1-1 0,-1 1 0,1 0 0,0-1 0,-1 1 0,1 0 0,2-1 0,34-20 0,-36 21 0,49-20 0,2 2 0,1 2 0,0 2 0,67-8 0,-119 23 0,21-5 0,0 2 0,0 1 0,0 1 0,0 1 0,0 0 0,26 5 0,-42-4 0,-1 0 0,0 0 0,1 1 0,-1 0 0,0 0 0,0 0 0,0 1 0,0-1 0,0 2 0,0-1 0,-1 1 0,0-1 0,0 1 0,0 1 0,0-1 0,0 1 0,-1 0 0,0 0 0,0 0 0,0 1 0,-1-1 0,0 1 0,0 0 0,0 0 0,-1 0 0,2 7 0,-3-8 0,-1 0 0,0 0 0,0 0 0,0 0 0,0 0 0,-1 0 0,0 0 0,0 0 0,0 0 0,-1 0 0,0 0 0,0-1 0,0 1 0,0-1 0,-1 1 0,0-1 0,0 0 0,0 0 0,0 0 0,-1 0 0,1-1 0,-1 1 0,0-1 0,0 0 0,-8 5 0,-6 3 0,0 0 0,0-1 0,-1-1 0,0-1 0,-21 6 0,-19 7-1,28-10-681,-53 13 0,54-19-6144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44.2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366 1 24575,'-5'201'0,"-9"-1"0,-77 381 0,53-398 0,-119 468 0,136-593 0,14-40 0,0 1 0,1-1 0,1 1 0,0 1 0,2-1 0,0 0 0,0 38 0,3-54-91,1 1 0,-1-1 0,1 1 0,0-1 0,0 1 0,0-1 0,0 1 0,1-1 0,-1 0 0,1 0 0,0 0 0,0 0 0,0 0 0,3 4 0,13 9-6735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45.5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24575,'1'5'0,"1"0"0,0 0 0,0 1 0,0-1 0,0 0 0,1-1 0,0 1 0,0 0 0,0-1 0,7 8 0,0-1 0,80 99 0,-50-64 0,54 80 0,-65-79 0,-2 3 0,-2 0 0,-3 1 0,-1 1 0,-3 1 0,16 79 0,-15-23 0,8 140 0,-22-168 0,4-1 0,3 0 0,39 132 0,-27-128 0,-14-48 0,1 0 0,1 0 0,22 41 0,-24-59-111,-4-9-68,-1 1 0,0 0 0,0 0-1,-1 0 1,-1 0 0,3 13 0,-4 1-6647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46.4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83 24575,'7'0'0,"9"0"0,9 0 0,-1-7 0,4-2 0,3 0 0,3 2 0,10-5 0,4 0 0,1 2 0,-1 2 0,12 3 0,2 3 0,-2 0 0,-4 2 0,-13 1-8191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50.51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24575,'16'0'0,"216"6"0,-180-2 0,-1 2 0,75 20 0,-26 1 0,152 38 0,-197-54 0,1-2 0,90 2 0,1420-14 0,-1214-17 0,-52 0 0,948 16 0,-640 7 0,1339-3-1365,-1914 0-5461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51.8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24575,'0'608'0,"-1"-602"0,2 0 0,-1 0 0,1 0 0,0-1 0,0 1 0,0 0 0,1-1 0,0 1 0,0-1 0,0 1 0,1-1 0,-1 0 0,2 0 0,-1 0 0,8 8 0,-5-7 0,0-1 0,0 0 0,1 0 0,0-1 0,0 1 0,0-2 0,0 1 0,1-1 0,-1 0 0,11 2 0,16 2 0,-1-2 0,1-1 0,1-2 0,47-3 0,-59 1 0,46-1-116,195-8 366,-217 5-625,0-2 1,-1-3-1,72-21 0,-88 19-6451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52.9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1 182 24575,'7'0'0,"9"0"0,9 0 0,13 0 0,15-7 0,18-9 0,-2-9 0,0 1 0,-4 3 0,-14-1 0,-8 3 0,-5 5 0,-2 4 0,-7-2 0,-8 1-8191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0:54.17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1 200 24575,'25'-1'0,"1"-2"0,0-1 0,29-8 0,-3 0 0,283-71 0,-203 46 94,25-5-1553,-123 36-5367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01.8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99 0 24575,'0'888'0,"-2"-848"0,-2-1 0,-11 50 0,7-46 0,-5 70 0,11 576 0,5-330 0,-4-328 0,-2 1 0,0-1 0,-14 52 0,6 0 101,10-63-589,-1 0-1,-9 33 0,2-27-6337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23.52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24575,'12'0'0,"1"-1"0,0 1 0,0 1 0,0 1 0,0-1 0,0 2 0,-1 0 0,1 1 0,-1 0 0,0 0 0,0 1 0,0 1 0,15 10 0,-17-10 0,0 0 0,0 0 0,-1 1 0,0 1 0,0 0 0,-1 0 0,0 0 0,0 1 0,-1 0 0,0 1 0,0 0 0,-1 0 0,-1 0 0,0 1 0,0 0 0,4 13 0,-1 3 0,1-1 0,1 0 0,2 0 0,0-2 0,26 38 0,-17-25-341,-1 0 0,-2 1-1,22 69 1,-32-78-6485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49.1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158 27 24575,'0'-2'0,"0"1"0,-1 0 0,1 0 0,0 0 0,0 0 0,-1-1 0,1 1 0,-1 0 0,1 0 0,-1 0 0,0 0 0,1 0 0,-1 0 0,0 0 0,0 0 0,0 0 0,0 1 0,0-1 0,1 0 0,-1 0 0,-1 1 0,1-1 0,0 1 0,0-1 0,0 1 0,0-1 0,0 1 0,0 0 0,-1-1 0,1 1 0,0 0 0,0 0 0,0 0 0,-1 0 0,1 0 0,0 0 0,0 0 0,0 1 0,-1-1 0,1 0 0,-2 1 0,-3 0 0,-1 1 0,1-1 0,0 1 0,0 0 0,0 0 0,-9 5 0,11-4 0,1-1 0,-1 1 0,0 0 0,1 0 0,0 0 0,-1 1 0,1-1 0,0 1 0,1 0 0,-1 0 0,1 0 0,0 0 0,0 0 0,0 0 0,0 1 0,1-1 0,0 1 0,0-1 0,0 1 0,-1 7 0,3-9 0,-1 1 0,0-1 0,1 0 0,-1 1 0,1-1 0,0 0 0,0 0 0,0 1 0,1-1 0,-1 0 0,1 0 0,0-1 0,0 1 0,0 0 0,0-1 0,0 1 0,0-1 0,1 1 0,-1-1 0,1 0 0,0 0 0,-1 0 0,1 0 0,0-1 0,0 1 0,0-1 0,0 0 0,1 0 0,3 1 0,-3-1 0,1 0 0,-1 0 0,1 0 0,0-1 0,-1 1 0,1-1 0,-1-1 0,1 1 0,0-1 0,-1 1 0,1-1 0,-1 0 0,1-1 0,-1 1 0,0-1 0,0 0 0,1 0 0,5-4 0,-8 4 0,1 0 0,-1 0 0,0-1 0,1 1 0,-1 0 0,0-1 0,0 0 0,0 1 0,-1-1 0,1 0 0,-1 0 0,1 0 0,-1 0 0,0 0 0,0 0 0,-1 0 0,1 0 0,-1-1 0,1 1 0,-1 0 0,0 0 0,0-1 0,0 1 0,-1 0 0,1 0 0,-1-1 0,-1-3 0,1 4 0,0 0 0,0 0 0,0 0 0,0 0 0,-1 1 0,1-1 0,-1 0 0,0 1 0,0-1 0,0 1 0,0 0 0,0-1 0,0 1 0,-1 0 0,1 0 0,-1 1 0,1-1 0,-1 0 0,0 1 0,0 0 0,0-1 0,0 1 0,0 0 0,0 1 0,0-1 0,0 1 0,0-1 0,0 1 0,0 0 0,0 0 0,0 0 0,0 0 0,-1 1 0,1-1 0,-4 2 0,0-1 0,1 1 0,0 0 0,0 0 0,0 0 0,0 1 0,0 0 0,0 0 0,1 1 0,-1-1 0,1 1 0,0 0 0,0 1 0,0-1 0,1 1 0,-8 10 0,11-15 0,1 1 0,-1 0 0,0-1 0,1 1 0,-1 0 0,1 0 0,-1-1 0,1 1 0,-1 0 0,1 0 0,-1 0 0,1 0 0,0 0 0,0 0 0,-1 0 0,1 0 0,0 0 0,0-1 0,0 1 0,0 0 0,0 0 0,0 0 0,0 0 0,1 0 0,-1 0 0,0 0 0,0 0 0,1 0 0,-1 0 0,0 0 0,1 0 0,-1-1 0,1 1 0,0 0 0,-1 0 0,1-1 0,-1 1 0,1 0 0,0-1 0,0 1 0,-1 0 0,1-1 0,0 1 0,0-1 0,0 1 0,0-1 0,-1 0 0,1 1 0,0-1 0,0 0 0,0 0 0,2 1 0,0-1 0,0 0 0,1 0 0,-1 0 0,0 0 0,0 0 0,0-1 0,1 1 0,-1-1 0,0 0 0,0 0 0,0 0 0,0-1 0,0 1 0,0-1 0,2-1 0,3-4 0,-1 0 0,0-1 0,-1 1 0,0-1 0,0 0 0,5-10 0,-7 12-41,-4 8 143,-8 11-1528,-3 0-5400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02.9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89 24575,'38'-2'0,"0"-1"0,-1-3 0,1-1 0,52-17 0,-8 2 0,-20 12 0,0 2 0,1 3 0,-1 3 0,76 7 0,-6-1 0,-4-4-1365,-93 0-5461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06.5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630 1 24575,'-4'0'0,"-1"1"0,1 0 0,-1 0 0,1 0 0,0 0 0,0 1 0,0 0 0,0 0 0,0 0 0,0 0 0,0 0 0,1 1 0,-1 0 0,1 0 0,0 0 0,-1 0 0,2 0 0,-4 5 0,-8 11 0,0 0 0,-13 28 0,3-6 0,-197 239 0,67-92 0,138-165-227,2 0-1,0 1 1,2 1-1,0 0 1,-8 28-1,8-19-6598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07.67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24575,'3'1'0,"1"-1"0,-1 1 0,0 0 0,0 0 0,1 0 0,-1 0 0,0 0 0,0 1 0,0 0 0,0-1 0,0 1 0,-1 0 0,1 0 0,0 1 0,-1-1 0,5 6 0,33 48 0,-34-46 0,62 96 0,98 164 0,-161-259 0,0-1 0,-1 1 0,0 0 0,-1 0 0,0 0 0,-1 0 0,0 0 0,-1 1 0,0-1 0,0 1 0,-2 14 0,-4 9 0,0 1 0,-14 42 0,9-37 0,9-37-124,0 1 0,-1 0 0,0 0 0,0-1 0,0 1 0,0-1-1,-1 0 1,1 1 0,-1-1 0,-4 4 0,-12 9-6702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08.41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85 24575,'20'-7'0,"22"-2"0,16-7 0,5 0 0,0 2 0,-5 4 0,-5 4 0,-5 2 0,-4 2 0,-9 2-8191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09.3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810 0 24575,'0'9'0,"-1"-1"0,-1 0 0,1 0 0,-1 1 0,-1-1 0,1 0 0,-2 0 0,1-1 0,-1 1 0,0-1 0,-5 8 0,-10 11 0,-34 38 0,29-37 0,-14 18 0,2 3 0,-44 78 0,66-105 0,-1-1 0,-1-1 0,0 0 0,-2-1 0,0-1 0,-40 30 0,-1 1 0,-6 4 0,38-32 0,-45 44 0,64-55 0,1-1 0,0 1 0,1 0 0,-1 1 0,2 0 0,-1 0 0,1 0 0,1 1 0,-5 16 0,3-8 0,-1-1 0,-15 30 0,14-33 0,1-1 0,1 1 0,0 0 0,1 0 0,-4 22 0,5-1-1365,2-3-5461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10.2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83 1 24575,'-8'9'0,"1"1"0,0 0 0,1 0 0,0 1 0,0-1 0,1 1 0,0 1 0,1-1 0,1 1 0,-3 12 0,-1 13 0,-5 71 0,12-100 0,-1 0 0,1-1 0,1 1 0,-1 0 0,1-1 0,0 1 0,1 0 0,0-1 0,4 9 0,-5-12 0,1-1 0,0 0 0,0 0 0,1 0 0,-1 0 0,1 0 0,-1 0 0,1-1 0,0 0 0,0 1 0,0-1 0,0 0 0,0 0 0,1 0 0,-1-1 0,1 1 0,-1-1 0,1 0 0,-1 0 0,1 0 0,4 0 0,22 2-38,0-2 1,0-1-1,0-1 0,0-1 0,0-2 0,-1-1 0,37-11 1,-6 3-1026,-30 8-5763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11.01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24575,'7'0'0,"9"0"0,9 0 0,7 0 0,4 0 0,4 0 0,1 0 0,1 0 0,0 0 0,-7 0-8191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11.7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85 24575,'7'0'0,"9"0"0,9-7 0,6-2 0,6-7 0,2 0 0,3 2 0,0 4 0,0 3 0,0 4 0,-1 1 0,-7 2-8191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41.7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199 43 24575,'-8'155'0,"-6"0"0,-41 181 0,40-254 0,-22 217 0,17-118 0,10 67 0,7-93 0,0-125 0,-2-1 0,-15 56 0,13-61 0,7-23 0,-1 0 0,1 1 0,0-1 0,0 0 0,-1 0 0,1 1 0,0-1 0,0 0 0,0 0 0,0 1 0,1-1 0,-1 0 0,0 0 0,1 1 0,-1-1 0,0 0 0,1 0 0,-1 0 0,1 0 0,0 0 0,-1 1 0,1-1 0,0 0 0,0-1 0,0 1 0,-1 0 0,1 0 0,0 0 0,0 0 0,0-1 0,0 1 0,1 0 0,-1-1 0,0 1 0,0-1 0,0 1 0,0-1 0,2 1 0,5 1 0,1-1 0,-1 0 0,0 0 0,15-1 0,-15 1 0,504-5 0,-150-1 0,-212 3 0,173 5 0,-194 16 0,3 0 0,-111-16 0,0 0 0,30 10 0,-34-8 0,1-1 0,0-1 0,23 2 0,-41-5 0,0-1 0,1 1 0,-1-1 0,0 1 0,0-1 0,1 1 0,-1-1 0,0 0 0,0 1 0,0-1 0,0 1 0,0-1 0,0 0 0,0 1 0,0-1 0,0 1 0,0-1 0,0 0 0,0 1 0,0-1 0,0 1 0,0-1 0,-1 1 0,1-1 0,0 0 0,0 1 0,-1-1 0,1 1 0,0-1 0,-1 1 0,0-1 0,-13-31 0,10 23 0,-8-22 0,2-1 0,2 0 0,0 0 0,2-1 0,-2-48 0,7-175 0,3 138 0,4-66 0,-3 152 0,1 0 0,2 0 0,15-51 0,-12 61 0,1 0 0,25-40 0,-25 47 0,-1 0 0,0 0 0,-1-1 0,-1 0 0,-1 0 0,8-30 0,-7-17 0,-2 0 0,-8-126 0,-1 55 0,4 119 0,1 3 0,-1 0 0,-1 1 0,0-1 0,0 0 0,-7-22 0,7 31 0,0-1 0,-1 1 0,0 0 0,0 0 0,0 0 0,0 0 0,0 0 0,-1 1 0,1-1 0,-1 0 0,0 1 0,0 0 0,0 0 0,0 0 0,0 0 0,0 0 0,0 1 0,-1-1 0,1 1 0,0 0 0,-1 0 0,0 0 0,-5-1 0,-13-2 0,-51-9 0,-1 2 0,-81 0 0,-1096 12-1365,1217-1-5461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43.0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123 1 24575,'-1'21'0,"-1"1"0,-1-1 0,-8 26 0,-3 26 0,8-38 0,-1 0 0,-2-1 0,-20 49 0,14-40 0,9-26 0,1 0 0,1 0 0,0 1 0,1 0 0,1 0 0,1 33 0,1-46 0,0-1 0,0 1 0,1 0 0,-1 0 0,1 0 0,1 0 0,-1 0 0,1-1 0,0 1 0,0-1 0,0 1 0,0-1 0,1 0 0,0 0 0,0 0 0,0 0 0,0 0 0,0-1 0,1 1 0,0-1 0,0 0 0,0 0 0,0 0 0,0-1 0,0 0 0,1 1 0,-1-2 0,1 1 0,5 1 0,8 1 0,-1-1 0,0-1 0,1-1 0,0-1 0,-1 0 0,1-1 0,19-4 0,123-34 0,-120 26 0,2 3 0,81-11 0,-42 18-1365,-46 4-5461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51.6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1587 24575,'0'-1212'0,"0"1178"0,3-1 0,11-55 0,-11 71 0,2 0 0,1 0 0,0 0 0,2 1 0,0 0 0,11-19 0,-14 32 0,0-1 0,0 1 0,0 0 0,1 0 0,-1 0 0,1 1 0,0 0 0,1 0 0,-1 0 0,1 1 0,0 0 0,-1 0 0,1 1 0,0 0 0,1 0 0,-1 0 0,0 1 0,0 0 0,1 1 0,-1 0 0,0 0 0,9 1 0,7 1 0,0 1 0,-1 1 0,1 1 0,-1 1 0,40 16 0,-35-11 0,-1 1 0,-1 1 0,0 1 0,35 27 0,-55-36 0,-1 0 0,0 0 0,-1 0 0,1 1 0,-1-1 0,0 1 0,0 0 0,-1 0 0,0 0 0,0 0 0,0 0 0,-1 0 0,1 13 0,1 11 0,-2 50 0,-1-52 0,-7 918-1365,7-912-5461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43.90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24575,'7'0'0,"23"0"0,12 7 0,8 2 0,7-1 0,2-1 0,-3-2 0,-3-2 0,-12-1-8191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44.85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24575,'7'0'0,"9"0"0,9 0 0,6 0 0,6 0 0,2 0 0,3 0 0,0 0 0,0 0 0,0 0 0,-1 0 0,0 0 0,-7 0-8191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53.59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43 734 24575,'-2'-39'0,"-2"0"0,-11-51 0,7 49 0,-5-73 0,12 86 0,4-266 0,-3 290 0,0 0 0,1 0 0,0 0 0,0 0 0,0 0 0,0 0 0,0 0 0,1 1 0,0-1 0,0 1 0,0-1 0,0 1 0,0 0 0,1-1 0,-1 1 0,1 1 0,0-1 0,0 0 0,0 1 0,0-1 0,0 1 0,1 0 0,-1 0 0,1 0 0,0 0 0,-1 1 0,1 0 0,0-1 0,0 1 0,0 1 0,0-1 0,0 0 0,0 1 0,6 0 0,14 1 0,-1 0 0,1 2 0,0 0 0,37 11 0,-33-7 0,50 5 0,0-3 0,1-4 0,136-8 0,-57-1 0,356 4 0,-472 2 0,0 2 0,48 11 0,-45-6 0,70 3 0,-93-11 0,-11-2 0,0 1 0,0 1 0,0 0 0,0 1 0,0 0 0,11 3 0,-19-3 0,0-1 0,0 1 0,0 0 0,0 0 0,0 0 0,0 0 0,0 0 0,-1 1 0,1-1 0,-1 1 0,0 0 0,1 0 0,-1 0 0,-1 0 0,1 0 0,0 0 0,-1 0 0,1 0 0,-1 1 0,0-1 0,0 1 0,-1-1 0,1 5 0,0-1 0,-1 0 0,0 0 0,0 1 0,-1-1 0,0 0 0,0 0 0,-1 0 0,0 0 0,0 0 0,-1 0 0,0-1 0,0 1 0,0-1 0,-1 0 0,0 0 0,-5 7 0,2-4 0,1 1 0,1 0 0,-1 1 0,2-1 0,-1 1 0,-2 13 0,0 25 0,2 1 0,3-1 0,6 87 0,0-20 0,-4 4-1365,0-86-5461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55.31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1 258 24575,'2'-6'0,"0"1"0,0-1 0,1 1 0,0-1 0,0 1 0,0 0 0,1 0 0,0 0 0,0 0 0,0 1 0,9-8 0,-5 4 0,7-10 0,25-39 0,-31 43 0,0 1 0,0 0 0,1 0 0,1 1 0,0 0 0,14-10 0,-25 21 0,1 0 0,0 1 0,0-1 0,0 1 0,-1-1 0,1 1 0,0 0 0,0-1 0,0 1 0,0 0 0,0-1 0,0 1 0,0 0 0,0 0 0,0 0 0,0 0 0,0 0 0,0 0 0,0 0 0,0 0 0,0 0 0,-1 1 0,1-1 0,0 0 0,0 1 0,0-1 0,0 0 0,0 1 0,0-1 0,-1 1 0,1 0 0,0-1 0,0 1 0,-1-1 0,1 1 0,0 0 0,-1 0 0,1-1 0,-1 1 0,1 0 0,-1 0 0,1 0 0,-1 0 0,1 0 0,-1 0 0,0-1 0,0 1 0,1 0 0,-1 2 0,11 51 0,-11-53 0,2 111 40,-3-87-274,1 0 0,1 0 0,1 0-1,1 0 1,7 26 0,-2-25-6592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56.8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34 131 24575,'-2'0'0,"1"0"0,0 0 0,0 0 0,0 0 0,-1 1 0,1-1 0,0 1 0,0-1 0,0 1 0,0-1 0,0 1 0,0 0 0,0-1 0,0 1 0,0 0 0,0 0 0,0 0 0,1 0 0,-1 0 0,0-1 0,0 2 0,1-1 0,-1 0 0,1 0 0,-1 0 0,1 0 0,-1 0 0,1 0 0,0 0 0,0 1 0,-1-1 0,1 0 0,0 0 0,0 0 0,0 1 0,0-1 0,0 0 0,1 0 0,-1 0 0,0 1 0,1 1 0,1 4 0,-1 0 0,1 0 0,0 0 0,0 0 0,6 12 0,-2-11 0,0 1 0,0-1 0,0 0 0,1 0 0,0-1 0,1 0 0,0 0 0,0-1 0,0 0 0,13 7 0,-19-11 0,1-1 0,0 1 0,0 0 0,1-1 0,-1 0 0,0 0 0,0 0 0,1 0 0,-1 0 0,0-1 0,1 1 0,-1-1 0,1 0 0,-1 0 0,0-1 0,1 1 0,-1 0 0,0-1 0,1 0 0,-1 0 0,0 0 0,0 0 0,1-1 0,-1 1 0,0-1 0,0 0 0,-1 1 0,1-1 0,0-1 0,-1 1 0,1 0 0,-1-1 0,5-5 0,0-3 0,0-1 0,-1 0 0,0 0 0,-1-1 0,0 1 0,6-27 0,-9 30 0,0-1 0,-1 1 0,0 0 0,0 0 0,-1 0 0,0-1 0,-1 1 0,0 0 0,-1 0 0,0 0 0,-3-10 0,3 15 4,0 1-1,0-1 1,-1 0-1,1 1 1,-1 0-1,0-1 1,0 1-1,-1 0 1,1 0-1,-1 1 0,1-1 1,-1 1-1,0 0 1,0 0-1,0 0 1,0 0-1,0 1 1,0-1-1,0 1 1,-1 0-1,1 1 1,-7-1-1,-13-2-208,0 2 0,-47 4 0,44-1-625,-9 0-5996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57.7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218 1 24575,'0'7'0,"-7"9"0,-9 9 0,-8 0 0,-8 2 0,-4 4 0,3 3 0,7 3 0,2-5 0,5-8-8191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58.3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24575,'0'0'-8191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1:58.9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24575,'0'0'-8191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10.4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87 24575,'0'956'0,"3"-886"0,14 78 0,3 57 0,-22-136 0,1-50 0,0 0 0,0 0 0,2 0 0,0-1 0,2 1 0,6 28 0,-8-45 0,0 1 0,0 0 0,0-1 0,1 1 0,-1-1 0,1 0 0,0 0 0,0 1 0,0-1 0,0 0 0,0 0 0,0-1 0,0 1 0,1 0 0,-1-1 0,0 1 0,1-1 0,0 0 0,-1 0 0,1 0 0,0 0 0,-1 0 0,1-1 0,0 1 0,0-1 0,0 0 0,3 0 0,9 0 0,-1-1 0,1-1 0,-1-1 0,19-5 0,0 1 0,63-5 0,0 4 0,164 9 0,-100 1 0,767-2 0,-921 0 0,2 1 0,0-1 0,0-1 0,0 1 0,0-1 0,-1-1 0,9-2 0,-15 4 0,1-1 0,0 0 0,0 0 0,-1 0 0,1 0 0,-1 0 0,1 0 0,-1 0 0,1-1 0,-1 1 0,0 0 0,1-1 0,-1 1 0,0-1 0,0 0 0,0 1 0,0-1 0,-1 0 0,1 1 0,0-1 0,-1 0 0,1 0 0,-1 0 0,0 0 0,1 0 0,-1 0 0,0 1 0,0-1 0,0 0 0,-1-3 0,-2-17 0,0 0 0,-2 1 0,-11-32 0,8 28 0,1-1 0,-5-30 0,4-50 0,9-154 0,2 98 0,0 116 0,1 0 0,3 1 0,19-71 0,6-34 0,-25 84 0,-2 0 0,-3 0 0,-10-98 0,8 159 0,-1-1 0,0 1 0,0 0 0,-1-1 0,0 1 0,0 0 0,0 0 0,0 0 0,-1 0 0,0 0 0,0 1 0,0-1 0,0 1 0,-1 0 0,0 0 0,1 0 0,-2 1 0,1-1 0,0 1 0,-1 0 0,1 0 0,-1 0 0,0 1 0,0 0 0,0-1 0,0 2 0,-1-1 0,-8-1 0,-13-2 0,0 2 0,-1 1 0,1 1 0,-42 3 0,33 0 0,-139-3 0,-97 5 0,235 2 0,0 0 0,-63 21 0,65-16 0,1-2 0,-1-1 0,-49 4 0,-341-10 83,205-4-1531,186 2-5378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12.75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43 0 24575,'-7'16'0,"1"0"0,0 1 0,2-1 0,0 1 0,-3 31 0,1 91 0,5-97 0,0-23 0,0-6 0,1 0 0,0 1 0,1-1 0,0 0 0,6 22 0,-6-32 0,0 1 0,1-1 0,-1 0 0,1 0 0,0 0 0,0 1 0,0-2 0,0 1 0,1 0 0,-1 0 0,1-1 0,-1 1 0,1-1 0,0 0 0,0 0 0,0 0 0,0 0 0,1-1 0,-1 1 0,0-1 0,1 0 0,-1 0 0,1 0 0,-1 0 0,6 0 0,22 2 25,-1-2 0,0-1 0,46-6-1,-50 3-268,-1 1 0,0 1 0,1 1 0,-1 2 0,39 6 0,-36 0-6582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52.40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24575,'7'0'0,"9"0"0,8 0 0,15 0 0,13 0 0,6 0 0,-1 0 0,11 0 0,0 0 0,3 0 0,-4 0 0,0 0 0,-18 0 0,-17 0-8191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13.6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 1 24575,'-6'0'0,"3"0"0,11 0 0,9 0 0,10 0 0,7 0 0,4 0 0,2 0 0,-4 0-8191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14.6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44 24575,'0'-7'0,"7"-3"0,9 1 0,9 2 0,7 2 0,4 2 0,4 1 0,1 2 0,-6 0-8191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37.8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1020 24575,'1'0'0,"0"-1"0,0 1 0,1-1 0,-1 0 0,0 1 0,0-1 0,0 0 0,0 0 0,0 0 0,0 1 0,0-1 0,0 0 0,0 0 0,0-1 0,0 1 0,-1 0 0,1 0 0,0 0 0,-1-1 0,1 1 0,-1 0 0,1 0 0,-1-1 0,1-1 0,8-39 0,-8 37 0,8-79 0,-4-1 0,-7-128 0,-1 61 0,3-130 0,-1 278 0,1-1 0,0 1 0,0-1 0,0 1 0,1-1 0,0 1 0,0 0 0,0-1 0,0 1 0,0 0 0,1 0 0,0 0 0,0 0 0,0 0 0,0 0 0,1 0 0,0 1 0,-1-1 0,1 1 0,1 0 0,-1 0 0,0 0 0,1 0 0,-1 0 0,1 1 0,0 0 0,0 0 0,0 0 0,0 0 0,0 0 0,9-1 0,26-4 0,0 1 0,1 3 0,0 1 0,0 2 0,54 6 0,21 0 0,1710-3 0,-921-6 0,1407 3 0,-2273 2 0,-1 2 0,45 10 0,-13-2 0,270 38 0,-247-33 0,-55-9 0,68 5 0,13-2 0,200 44 0,-59-7 0,-83-14 0,-121-25 0,-1-3 0,1-1 0,0-4 0,63-5 0,2 1 0,-83 3 0,3 1 0,80-10 0,-107 7 0,0-1 0,-1 0 0,0-1 0,1 0 0,-1-1 0,-1 0 0,1-1 0,-1 0 0,0-1 0,15-12 0,-22 15 0,1 0 0,1 0 0,-1 0 0,1 1 0,-1 0 0,1 0 0,0 0 0,0 1 0,0 0 0,0 0 0,0 1 0,1-1 0,-1 1 0,1 1 0,6-1 0,-10 2 0,1-1 0,0 1 0,0 0 0,-1 0 0,1 0 0,0 0 0,-1 1 0,1 0 0,-1-1 0,0 1 0,0 0 0,0 1 0,0-1 0,0 1 0,0-1 0,0 1 0,-1 0 0,1 0 0,-1 0 0,0 0 0,0 0 0,0 1 0,0-1 0,-1 1 0,1-1 0,0 6 0,5 18 0,-2 0 0,-1 0 0,-1 0 0,-1 1 0,-2-1 0,0 1 0,-5 28 0,0 26 0,5-43-1365,-1-4-5461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40.1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24575,'0'0'-8191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40.43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 24575,'0'-7'0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40.78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7 24575,'0'-7'0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41.13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1 127 24575,'0'-6'0</inkml:trace>
  <inkml:trace contextRef="#ctx0" brushRef="#br0" timeOffset="1">1 7 24575,'0'-7'0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41.46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1 168 24575,'0'-6'0,"0"-10"0,0-2-8191</inkml:trace>
  <inkml:trace contextRef="#ctx0" brushRef="#br0" timeOffset="1">1 7 24575,'0'-7'0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41.7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24575,'0'0'-8191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2:54.07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0 123 24575,'1131'0'0,"-1100"-2"0,1-1 0,-2-2 0,1-1 0,51-17 0,44-10 0,-63 26 0,1 2 0,119 7 0,-59 1 0,723-3 0,-822-1 0,-1-2 0,1-1 0,31-8 0,-27 5 0,55-6 0,377 9 0,-237 7 0,1791-3 0,-1990 1 0,0 2 0,-1 1 0,32 8 0,-27-5 0,55 6 0,170-10 23,-147-5-1411,-73 2-5438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53.65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24575,'0'1'0,"1"1"0,-1-1 0,1 1 0,-1-1 0,1 1 0,-1-1 0,1 0 0,0 0 0,0 1 0,0-1 0,0 0 0,0 0 0,0 0 0,0 0 0,0 0 0,0 0 0,0 0 0,1 0 0,-1 0 0,0 0 0,1-1 0,-1 1 0,1-1 0,-1 1 0,0-1 0,1 1 0,2-1 0,46 8 0,-44-7 0,446 6 0,-259-10 0,406 3-1365,-562 0-5461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1:43:00.291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1141 0,'-7'0,"-9"0,-9 0,-7 0,-4 0,-4 0,-2 0,0 0,0 0,1 7,-1 2,1-1,1-1,-1 5,-6 1,-3-3,1-2,2-3,9 5,3 0,2-1,-1 4,-1 1,-2-3,-1-2,-1-4,-1-2,-1-2,8 6,1 2,7-1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1:43:04.971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1197 325,'-7'0,"-15"0,-12 0,-7 0,-9 0,-4 0,-6 0,0 0,3 0,5 0,11 7,6 2,2 0,0-3,-2-1,5 5,2 1,-3-1,-1 4,-4 0,-1-3,-2-3,5 4,3 0,-1-2,-2-3,-1-3,-3-1,-1-2,0-1,-2-1,14 1,32-7,22-3,13 1,7-11,2-4,0 4,-2-3,-2-3,-2 2,-1 5,-1-1,-1-3,0 1,-7-2,-9-4,-15 3,-17 6,-13 6,-3-2,-5 2,-3 3,-5 3,-1 4,5-6,1-1,-1 1,-1 3,-2 1,12-4,17-1,24 1,15 2,9 3,5 1,1 2,0 0,-2 1,-1 1,-2-1,0 1,-2-1,0 0,0 0,0 0,7 0,3 7,-1 2,-2 0,-2-3,-1-1,-2-2,-1-1,-1-1,0-1,0-1,0 1,0 0,0-1,0 1,0 0,1 0,-1 0,0 0,-6 7,-10 9,-15 9,-9 6,-12 6,-11-4,0 0,2 0,6 2,-2-5,1-1,-2 2,1 2,-3-5,2 1,-3 1,-5-4,2 0,-2-3,4 0,-1-4,-4-4,3 1,-2-1,-3-4,-3-3,-3-4,-3-1,-8-3,-4 0,1-1,0 1,3-1,2 1,2-1,1 1,1 0,0 0,0 0,0 0,0 0,-7 0,-3 0,1 0,-5 0,0 0,2 0,17 0,28 0,21 0,17-14,8-4,6-6,1-6,-7-5,-10-3,-3-2,-6-1,1 6,3 10,4 1,5 6,4 5,1 6,9 3,10 2,2 3,5-1,-9-5,-13-10,-21-2,-21 1,-17 5,-13 3,-8 3,-4-4,-9-1,-3 1,2 3,2 1,2 3,11 8,3 3,2 7,5 7,2 7,4 5,-1-3,-4-7,-4-22,3-18,-1-13,5-9,-1 1,-3 8,10 8,14 7,15 7,12 10,2 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1:43:05.653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1 114,'7'0,"9"-7,8-1,8-1,-2-5,-6-7,-7-7,-7 2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1:43:05.858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1 16,'0'-7,"0"-2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2-06T11:43:11.131"/>
    </inkml:context>
    <inkml:brush xml:id="br0">
      <inkml:brushProperty name="width" value="0.1" units="cm"/>
      <inkml:brushProperty name="height" value="0.6" units="cm"/>
      <inkml:brushProperty name="color" value="#FF0066"/>
      <inkml:brushProperty name="ignorePressure" value="1"/>
      <inkml:brushProperty name="inkEffects" value="pencil"/>
    </inkml:brush>
  </inkml:definitions>
  <inkml:trace contextRef="#ctx0" brushRef="#br0">1 30,'0'7,"6"2,10 0,2 4,5 2,5-3,-2 3,1 0,3-4,4-2,2-4,2-2,1-2,2-8,-7-10,5-1,-5-5,0 1,-7-1,-1 2,-5 12,-5 14,0 6,-2 8,4 1,5-2,6-6,4-3,4-5,3-1,0-3,2 0,-1-1,1 0,-1 0,0 1,-7-8,-3-8,-6-9,-1 1,3 3,3 6,3 12,4 7,-6 9,-7 10,-1 0,2-3,4-5,4-6,4-3,1-4,2-1,1-2,-1 0,1 0,-6 7,-4 2,1 0,2-1,-6 5,0 0,2-1,3-3,2-3,3-2,-6-9,6-10,-4-9,0 0,0 3,1 7,2 11,2 8,0 2,8 1,2-1,1-2,-3-1,-1-1,-2-2,-9 7,-3 2,-1-1,2-1,2-3,2-1,1-1,2-2,-7 7,-1 2,0 0,2-2,1-3,3-1,0-1,2-1,0-1,1-1,0 1,-1-1,1 1,0 0,-1 0,1 0,-1 0,0 0,0 0,1 0,-1 0,0 0,-7-7,-1-9,-1-2,-4-5,6-5,-2-4,0 2,2 7,2 15,3 7,-7 12,0 3,0 0,3-3,2-3,1-3,2-2,1-2,1-1,-1-1,1 1,-7 6,-2 3,-1-1,-4 6,-1 0,2-2,4-4,3-2,2 4,2 7,1 1,1-2,0-5,0-3,-7-11,-3-4,1-1,2 0,1 3,2 1,2 2,0 1,-5 7,-3 3,1 7,-5 14,6 9,5-2,-4-14,-8-18,-8-17,-8-13,2-2,5 3,7 6,6 5,5 6,4 4,1 2,-6-5,-1-2,0 1,1 1,2 2,2 1,-6 2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27.52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45 326 24575,'0'732'0,"-3"-689"0,-14 82 0,-2 18 0,15 405 0,7-281 0,-5-217 0,1-35 0,0 1 0,0 0 0,2-1 0,0 1 0,1 0 0,0-1 0,5 17 0,-5-28 0,0 0 0,1-1 0,-1 1 0,1-1 0,-1 0 0,1 0 0,0 0 0,0 0 0,1 0 0,-1-1 0,1 1 0,-1-1 0,1 0 0,-1 0 0,1 0 0,0-1 0,0 1 0,0-1 0,0 0 0,0 0 0,1 0 0,6 0 0,13 1 0,-1-1 0,46-5 0,-38 2 0,973-5 0,-580 9 0,-377 1 0,89 15 0,-84-9 0,66 3 0,124 14 0,-144-13 0,5 6 0,-68-11 0,68 6 0,-96-14 0,59 3 0,83-6 0,-146 3 0,0 0 0,0-1 0,0 1 0,0-1 0,0 1 0,0-1 0,-1 0 0,1 0 0,0-1 0,0 1 0,-1 0 0,1-1 0,-1 0 0,1 1 0,-1-1 0,0 0 0,0 0 0,0 0 0,0-1 0,0 1 0,0-1 0,0 1 0,-1-1 0,1 1 0,-1-1 0,0 0 0,0 1 0,0-1 0,0 0 0,0 0 0,-1 0 0,1 0 0,-1-3 0,0-11 0,0 0 0,-1 0 0,-1 0 0,-8-32 0,0-7 0,1-399 0,12 268 0,-3-1273 0,0 1453 0,0-1 0,0 1 0,-1 0 0,0-1 0,0 1 0,-1 0 0,0 0 0,-5-14 0,5 18 0,0 0 0,-1 0 0,1 0 0,0 0 0,-1 1 0,1-1 0,-1 1 0,0-1 0,0 1 0,0 0 0,0 0 0,-1 0 0,1 1 0,0-1 0,-1 1 0,1-1 0,-1 1 0,1 0 0,-8 0 0,-14-3 0,1 2 0,-32 2 0,35 0 0,-1 0 0,0-2 0,-34-6 0,-210-37 0,241 42 0,-137-11 0,-250 11 0,203 6 0,-1113-3-1365,1288 0-5461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30.65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24575,'647'0'0,"-594"3"0,85 14 0,26 3 0,519-16 0,-352-7 0,-188 1 0,161 5 0,-217 15 130,-11-1-1625,-44-14-5331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32.05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156 1 24575,'0'6'0,"-7"17"0,-9 18 0,-2 8 0,3 4 0,-4 5 0,-5 8 0,-6-8 0,3-14-8191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33.1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24575,'1'0'0,"0"0"0,0 0 0,0 1 0,1-1 0,-1 1 0,0-1 0,0 1 0,0 0 0,0-1 0,0 1 0,0 0 0,0-1 0,0 1 0,-1 0 0,1 0 0,0 0 0,0 0 0,-1 0 0,1 0 0,-1 0 0,1 0 0,0 2 0,12 31 0,-9-22 0,7 24 0,-2 0 0,-2 1 0,-1 0 0,-1 0 0,-1 60 0,0-2 0,-3-90 0,-1-1 0,1 1 0,0-1 0,0 1 0,1-1 0,-1 0 0,1 1 0,0-1 0,0 0 0,1 0 0,-1 0 0,1-1 0,-1 1 0,1-1 0,1 1 0,-1-1 0,0 0 0,1 0 0,-1 0 0,1-1 0,0 1 0,0-1 0,0 0 0,0 0 0,0 0 0,1-1 0,-1 1 0,0-1 0,1 0 0,-1 0 0,1-1 0,6 1 0,3 0 0,0-1 0,1 0 0,-1-1 0,0 0 0,-1-2 0,1 1 0,0-2 0,-1 1 0,24-11 0,-29 10 0,0 0 0,0-1 0,0 0 0,-1 0 0,0 0 0,0-1 0,0 0 0,-1-1 0,0 1 0,0-1 0,0 0 0,7-13 0,-3-2 0,0 1 0,-2-2 0,9-32 0,-14 43 0,7-19-1365,-2 5-5461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34.36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24575,'6'0'0,"10"0"0,2 7 0,5 16 0,-2 11 0,2-1 0,5 2 0,-3 1 0,2-5 0,2-8 0,4-9 0,-4 2 0,0-4 0,-5-2-8191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54.83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441 0 24575,'-4'1'0,"0"0"0,0 0 0,0 0 0,0 1 0,0 0 0,0 0 0,0 0 0,0 0 0,1 0 0,-1 1 0,1-1 0,0 1 0,0 0 0,-4 5 0,-41 49 0,47-56 0,-236 299 0,237-300 0,-17 21 0,1 0 0,1 1 0,-12 25 0,24-40 0,-1 1 0,2-1 0,-1 1 0,1-1 0,0 1 0,0 0 0,1 0 0,0 0 0,1 0 0,0 0 0,0 0 0,0 0 0,1 0 0,3 13 0,7 17 0,-3 0 0,-1 1 0,-2 0 0,-2 1 0,-1-1 0,-2 0 0,-9 72 0,-3-76 107,7-34-323,4-20-1040,4-17-5570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35.2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24575,'10'1'0,"0"0"0,-1 0 0,1 1 0,0 1 0,-1-1 0,1 2 0,-1-1 0,0 1 0,0 1 0,0-1 0,-1 1 0,1 1 0,-1 0 0,13 12 0,-8-8 0,38 25 0,-32-23 0,0 2 0,27 23 0,-5 1 0,1-2 0,68 43 0,-82-57-1365,-4-1-5461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36.07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24575,'15'1'0,"1"0"0,-1 1 0,0 1 0,1 0 0,-1 1 0,-1 0 0,1 2 0,14 6 0,15 11 0,48 34 0,26 13 0,-85-54 0,62 21 0,-87-34-141,0 1 0,-1-1 0,1 2 1,-1-1-1,0 1 0,0 0 0,-1 0 0,8 7 0,-14-11 44,18 15-6729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36.79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24575,'7'7'0,"9"2"0,9 7 0,7 0 0,-2 5 0,0-2 0,-4 3 0,0-2 0,3 2 0,-5 5 0,8 4 0,-1 3 0,1-3 0,-6-1 0,8 2 0,-3 2 0,1 3 0,-6-6-8191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37.5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24575,'7'0'0,"9"0"0,1 7 0,6 2 0,5-1 0,5 6 0,-3 7 0,0 0 0,-6 3 0,2-2 0,-5 2 0,-6-3-8191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45.07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1 172 24575,'0'1817'0,"0"-1804"0,0 1 0,1 0 0,0-1 0,1 1 0,1-1 0,0 0 0,8 21 0,-8-29 0,-1 0 0,1-1 0,0 1 0,0-1 0,0 1 0,0-1 0,1 0 0,0 0 0,0-1 0,0 1 0,0-1 0,0 0 0,1 0 0,0 0 0,-1-1 0,1 1 0,0-1 0,0 0 0,0-1 0,0 1 0,1-1 0,5 1 0,252 22 0,-73-11 0,193-11 0,-172-5 0,479 3 0,-666 2 0,1 0 0,-1 2 0,33 9 0,-29-6 0,56 6 0,5-8 0,143-10 0,-228 4 0,0 0 0,0 0 0,0 0 0,0 0 0,0 0 0,0-1 0,0 0 0,-1 0 0,1 0 0,-1 0 0,1 0 0,-1-1 0,0 1 0,0-1 0,0 0 0,0 0 0,0 0 0,-1-1 0,1 1 0,-1-1 0,0 1 0,0-1 0,0 0 0,0 0 0,-1 1 0,0-1 0,0 0 0,0-1 0,1-6 0,1-14 0,-1 1 0,-1-1 0,-1 1 0,-4-26 0,2 11 0,-1-28 0,1-368 0,21 294 0,-10 86 0,3-64 0,-11-408 0,-3 249 0,0 248 0,-2 1 0,-1 0 0,-1 0 0,-2 0 0,-19-48 0,5 12 0,20 60 0,0 0 0,0 1 0,-1-1 0,1 1 0,-1 0 0,0 0 0,0 0 0,0 0 0,-1 0 0,0 1 0,1-1 0,-1 1 0,0 0 0,0 0 0,-1 1 0,1-1 0,-1 1 0,1 0 0,-1 0 0,0 0 0,0 1 0,1 0 0,-1 0 0,-6-1 0,-15-1 0,1 1 0,-1 2 0,-42 3 0,25 0 0,-6-1 0,0 1 0,0 3 0,1 2 0,0 2 0,-60 20 0,83-22 0,0-1 0,0-2 0,-1-1 0,-44 3 0,-109-10 0,70 0 0,-1221 3-1365,1296 0-5461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52.4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24575,'7487'0'0,"-7452"2"0,1 2 0,62 15 0,-31-6 0,15 4 0,-44-8 0,0-2 0,66 4 0,15-10 0,-117 0 0,1-1 0,0 1 0,0 0 0,-1 0 0,1 0 0,0 0 0,-1 0 0,1 0 0,-1 1 0,1-1 0,-1 1 0,0 0 0,0-1 0,0 1 0,0 0 0,0 0 0,0 1 0,0-1 0,-1 0 0,1 1 0,-1-1 0,1 1 0,-1-1 0,1 4 0,3 7 0,-1 0 0,-1 1 0,3 23 0,-4-25 0,9 101 0,-5 1 0,-11 147 0,-1-36 0,6 1025 0,1-1243 0,-1 0 0,-1 0 0,0 1 0,1-1 0,-2 0 0,1 0 0,-1 0 0,-1 0 0,-2 7 0,3-10 0,0-1 0,-1 0 0,1 0 0,0-1 0,-1 1 0,0 0 0,1-1 0,-1 1 0,0-1 0,0 0 0,-1 0 0,1 0 0,0-1 0,-1 1 0,1-1 0,-1 0 0,1 0 0,-1 0 0,-6 1 0,-18 0 0,0-1 0,0-1 0,-1-1 0,1-2 0,1 0 0,-1-3 0,-30-8 0,-13-2 0,36 10 0,-33-9 0,-1 4 0,-81-3 0,114 12 0,-69-14 0,66 8 0,-50-3 0,-506 8 0,305 6 0,-4445-3 0,4679-3 0,-89-16 0,86 10 0,-87-3 0,-977 13-1365,1088-1-5461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4:57.25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84 24575,'10'1'0,"0"0"0,0 1 0,0 0 0,0 1 0,14 5 0,27 7 0,123 20 0,-153-31 0,0-2 0,0 0 0,0-1 0,1-2 0,-1 0 0,36-7 0,-1 1 0,738-66 0,17 44 0,192 33 0,-970-6 0,-1-1 0,53-13 0,-47 9 0,55-6 0,445 10 0,-273 6 0,1498-3 0,-1441 21 0,-8 0 0,1472-22 0,-1742 3 0,86 16 0,-82-10 0,68 4 0,678-10 0,-380-5 0,229 3-1365,-608 0-5461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5:02.9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5:09.9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8092 175 24575,'-12'0'0,"0"1"0,0 1 0,1-1 0,-1 2 0,1 0 0,-1 0 0,1 1 0,0 0 0,1 1 0,-1 0 0,1 1 0,-11 7 0,7-2 0,0 0 0,1 1 0,0 1 0,1 0 0,0 0 0,2 1 0,-14 21 0,19-27 0,0-1 0,-1 0 0,0-1 0,0 1 0,0-1 0,-1 0 0,0-1 0,0 1 0,0-1 0,-15 7 0,-3-1 0,-1-1 0,-30 8 0,29-10 0,1 0 0,-27 14 0,45-17 0,0-1 0,-1-1 0,1 1 0,-1-1 0,0-1 0,1 0 0,-15 2 0,18-4 0,0 0 0,-1 0 0,1-1 0,0 0 0,0 0 0,-1 0 0,1-1 0,0 0 0,0 0 0,0 0 0,1 0 0,-1-1 0,1 1 0,-6-5 0,-13-12 0,0 0 0,1-2 0,1 0 0,1-1 0,1-1 0,1-1 0,-24-43 0,30 44 0,-2 1 0,-1 0 0,0 1 0,-2 1 0,0 0 0,-2 2 0,0 0 0,0 1 0,-2 1 0,0 0 0,-1 2 0,-36-18 0,50 28 0,-1 0 0,0 0 0,0 1 0,0 0 0,0 1 0,-13-3 0,16 6 0,0-1 0,1 0 0,-1 1 0,1 0 0,-1 0 0,1 1 0,-1 0 0,1 0 0,0 0 0,0 0 0,0 1 0,-5 3 0,-13 9 0,1 2 0,1 0 0,0 1 0,-35 42 0,41-42 0,0-1 0,-1-1 0,-1-1 0,0 0 0,-1-1 0,-1-1 0,0 0 0,-21 9 0,-39 8 0,55-22 0,0 1 0,1 1 0,0 0 0,1 2 0,-34 24 0,36-20 0,0-1 0,-1-1 0,-1-1 0,0-1 0,0-1 0,-1 0 0,-1-2 0,0-1 0,0-1 0,0 0 0,-43 4 0,56-11 0,1 0 0,-1 0 0,1-1 0,0 0 0,-1-1 0,1 0 0,0-1 0,0 0 0,0-1 0,1 0 0,-1 0 0,-15-11 0,0-2 0,1-2 0,-43-44 0,22 20 0,35 33 0,1-1 0,0 0 0,1-1 0,0 0 0,1-1 0,-10-20 0,12 21 0,0 1 0,-1 0 0,-1 0 0,1 0 0,-2 1 0,0 0 0,0 0 0,0 1 0,-16-12 0,-21-9 0,-77-38 0,109 62 0,0 0 0,0 1 0,-1 1 0,0 0 0,0 1 0,0 0 0,-27 0 0,32 2 0,-1 1 0,0 1 0,0 0 0,0 0 0,1 1 0,-1 0 0,1 0 0,-1 1 0,1 1 0,0 0 0,0 0 0,-10 6 0,-11 10 0,15-11 0,0 1 0,1 0 0,0 0 0,1 1 0,0 1 0,0 1 0,2 0 0,-15 18 0,-75 105 0,53-75 0,40-50 0,0-1 0,0-1 0,-2 0 0,1 0 0,-1-1 0,0 0 0,0 0 0,-1-1 0,0-1 0,-1 0 0,1 0 0,-1-1 0,0-1 0,-1 0 0,1 0 0,-1-2 0,1 1 0,-1-2 0,-24 1 0,-164-6 0,193 3 0,1-1 0,0 0 0,0-1 0,0 0 0,0 0 0,0 0 0,1-1 0,-1 1 0,-9-9 0,8 6 0,-1 1 0,1-1 0,-1 1 0,-14-5 0,-160-48 0,171 52 0,1 1 0,0-2 0,1 0 0,-1 0 0,-9-10 0,11 10 0,0-1 0,-1 1 0,0 1 0,0 0 0,-19-9 0,-20 0 0,0 2 0,-1 2 0,0 2 0,-74-3 0,-209 11 0,150 4 0,169-3 0,0 1 0,0 0 0,0 0 0,0 1 0,-28 9 0,35-8 0,0 0 0,0 0 0,0 1 0,0 0 0,0 1 0,1-1 0,0 1 0,0 1 0,0-1 0,1 1 0,-1 0 0,-4 8 0,-5 6 0,-2 5 0,-39 42 0,48-59 0,0-1 0,-1 1 0,-1-1 0,1-1 0,-1 0 0,0 0 0,0-1 0,-16 6 0,-279 106 0,290-111 0,0-1 0,-1 0 0,0-1 0,0-1 0,0-1 0,0 0 0,-30-1 0,36-2 0,0 0 0,0 0 0,-1-1 0,1 0 0,1-1 0,-1 0 0,0-1 0,1 0 0,-1 0 0,1-1 0,0 0 0,1-1 0,-11-8 0,-194-167 0,145 116 0,41 38 0,-54-42 0,-10 0 0,-58-40 0,138 104 0,0-1 0,0 1 0,0 1 0,-1 0 0,1 0 0,-1 1 0,0 1 0,0 0 0,-14-1 0,-17 2 0,-54 4 0,29 1 0,51-3 0,1 1 0,0 1 0,-1 0 0,1 1 0,0 1 0,1 1 0,-29 14 0,-1 4 0,-51 38 0,81-50 0,1 1 0,0 0 0,1 1 0,1 1 0,0 0 0,1 1 0,1 0 0,-10 20 0,10-17 0,-2 0 0,0 0 0,-1-1 0,-1-1 0,-21 21 0,27-31 0,-1 0 0,0-1 0,0 0 0,-1-1 0,1 0 0,-1-1 0,0 0 0,-20 6 0,25-9 0,0 0 0,0 0 0,0 0 0,0-1 0,0 1 0,0-1 0,-1-1 0,1 1 0,0-1 0,0 0 0,0 0 0,0 0 0,0 0 0,0-1 0,0 0 0,1 0 0,-1-1 0,0 1 0,1-1 0,-5-3 0,-3-7 0,1 1 0,0-2 0,1 1 0,0-2 0,1 1 0,-10-25 0,9 20 0,-1 0 0,0 0 0,-19-23 0,-40-51-1365,57 73-5461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5:19.8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112 809 24575,'-1'0'0,"-1"-1"0,1 1 0,0-1 0,0 1 0,0-1 0,0 0 0,0 0 0,-1 0 0,1 1 0,1-1 0,-1 0 0,0 0 0,0 0 0,0-1 0,0 1 0,1 0 0,-1 0 0,0 0 0,1 0 0,-1-1 0,1 1 0,0 0 0,-1-1 0,1-1 0,-9-39 0,8 37 0,-5-49 0,3 1 0,4-72 0,-3-56 0,0 166 0,-1 0 0,-1 0 0,0 1 0,-1-1 0,-1 1 0,-7-15 0,-13-33 0,25 60 0,0-1 0,-1 0 0,1 0 0,1 0 0,-1 0 0,0 0 0,1 0 0,-1 0 0,1 0 0,0 0 0,0 0 0,0 0 0,1 0 0,-1 0 0,1 0 0,-1 0 0,1 1 0,0-1 0,0 0 0,0 0 0,1 0 0,-1 1 0,1-1 0,-1 1 0,1-1 0,0 1 0,0-1 0,0 1 0,0 0 0,1 0 0,-1 0 0,0 0 0,1 1 0,-1-1 0,1 1 0,0-1 0,0 1 0,-1 0 0,1 0 0,0 0 0,0 0 0,0 1 0,0-1 0,6 1 0,38-6 0,1 3 0,0 2 0,61 6 0,8 0 0,34-3 0,229-5 0,-266-16 0,-79 12 0,54-5 0,424 9 0,-264 5 0,439-2 0,-648 2 0,0 2 0,46 11 0,-43-7 0,68 4 0,-62-9 0,62 14 0,-62-9 0,65 3 0,655-9 0,-367-4 0,-365 4 0,-1 1 0,50 12 0,-44-7 0,53 4 0,489-8 0,-302-7 0,1657 3 0,-1908 1 0,0 3 0,53 11 0,-51-8 0,1-1 0,36 1 0,98-9 0,66 4 0,-230-1 0,0-1 0,0 1 0,0 0 0,0 0 0,0 0 0,0 1 0,0-1 0,-1 1 0,1 0 0,0 0 0,-1 0 0,0 1 0,1-1 0,-1 1 0,0 0 0,0 0 0,0 0 0,-1 0 0,1 0 0,-1 0 0,0 1 0,0-1 0,0 1 0,0 0 0,-1 0 0,1-1 0,-1 1 0,0 0 0,0 0 0,0 7 0,2 12 0,-1 1 0,-1 0 0,-2-1 0,-3 31 0,0-8 0,0 309 0,4-263 0,0-77-227,-1-1-1,0 0 1,-1 1-1,-1-1 1,-6 18-1,0-6-6598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55.90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24575,'3'0'0,"0"0"0,0 0 0,0 1 0,0-1 0,1 1 0,-1 0 0,0 0 0,0 0 0,0 0 0,-1 1 0,1-1 0,0 1 0,0 0 0,-1 0 0,1 0 0,-1 0 0,1 0 0,-1 0 0,0 0 0,0 1 0,0-1 0,0 1 0,-1 0 0,1 0 0,-1-1 0,1 1 0,-1 0 0,0 0 0,1 6 0,3 10 0,-2 0 0,0 1 0,-1-1 0,-1 21 0,4 23 0,9 37 0,3 128 0,-17 104 0,-2-140 0,3-186-91,-1 0 0,0 0 0,0 1 0,-1-1 0,1 0 0,-1 1 0,-1-1 0,1 0 0,-1 0 0,0 0 0,-1 0 0,1 0 0,-1-1 0,-4 7 0,-10 5-6735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5:33.8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165 49 24575,'5'4'0,"-1"-1"0,1 0 0,0 0 0,0 0 0,0 0 0,0-1 0,0 1 0,1-1 0,-1-1 0,1 1 0,9 1 0,68 3 0,-63-5 0,669 2 0,-356-5 0,2785 2 0,-2830 20 0,-52 0 0,606-16 0,-432-7 0,-51 23 0,19 0 0,905-21 0,-1261 2 0,-1 1 0,0 0 0,0 2 0,0 1 0,-1 0 0,1 1 0,-1 1 0,35 18 0,-52-22 0,1-1 0,-1 1 0,0 0 0,0 0 0,0 0 0,0 0 0,0 0 0,-1 1 0,0-1 0,1 1 0,-1 0 0,-1-1 0,1 1 0,0 0 0,-1 0 0,0 0 0,0 0 0,0 0 0,0 1 0,-1-1 0,0 0 0,0 0 0,0 1 0,-1 3 0,-1 13 0,0-1 0,-2 0 0,-10 32 0,12-45 0,-13 51 0,3 1 0,2 0 0,-2 80 0,12 184 0,3-138 0,-3 1707 0,0-1885 0,0 0 0,0 1 0,-1-1 0,0 1 0,0-1 0,-1 0 0,0 0 0,-5 14 0,5-18 0,0 0 0,0 0 0,0 0 0,-1 0 0,1-1 0,-1 1 0,0 0 0,0-1 0,0 0 0,0 0 0,0 0 0,0 0 0,0 0 0,-1-1 0,1 1 0,-1-1 0,1 0 0,-1 0 0,-7 1 0,-32 3 0,0-3 0,-1-1 0,-63-6 0,-5-1 0,33 2 0,-118-23 0,134 16 0,-22-5 0,47 8 0,-73-7 0,-460 12 0,286 6 0,-923-3 0,1139 3 0,-81 14 0,-53 4 0,152-20 0,-45 0 0,-145 21 0,120-9 0,-1-5 0,-159-10 0,96-1 0,-2772 3 0,2924-2 0,0-1 0,-52-12 0,46 7 0,-54-4 0,-129 12 0,-40-2 0,259 1 0,0 1 0,0-1 0,0 1 0,0-1 0,0 0 0,0 0 0,0 0 0,0-1 0,1 1 0,-1-1 0,0 1 0,1-1 0,0 0 0,-1 0 0,1 0 0,0 0 0,-2-3 0,0 0 0,1-1 0,-1 1 0,2 0 0,-1-1 0,1 0 0,-1 0 0,2 1 0,-3-8 0,0-12 0,1 1 0,2-1 0,1-33 0,0 46 0,-2-48 0,-13-76 0,-1-47 0,17-461 0,-2 619 0,-2 0 0,-1 1 0,-8-32 0,5 27 0,-6-55 0,9-376 0,7 232 0,-3-414 0,2 622 0,0 0 0,1-1 0,2 1 0,0 0 0,1 1 0,1-1 0,1 1 0,0 1 0,16-25 0,0-5 0,20-68-1365,-34 92-5461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45:41.72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499 315 24575,'17'1'0,"0"1"0,0 1 0,0 1 0,0 0 0,0 1 0,-1 1 0,17 7 0,-14-4 0,2-1 0,-1-2 0,1 0 0,31 5 0,90-3 0,156-10 0,-97-1 0,287 3 0,-453-2 0,0-2 0,48-10 0,-41 6 0,45-3 0,-78 11 0,-1-1 0,0 0 0,0 0 0,0-1 0,0 1 0,0-2 0,13-5 0,-17 6 0,-1 0 0,0 0 0,0-1 0,0 1 0,-1-1 0,1 1 0,-1-1 0,1 0 0,-1 0 0,0 0 0,0 0 0,0 0 0,-1-1 0,1 1 0,-1-1 0,1 1 0,-1-1 0,-1 1 0,2-7 0,0 1 0,-1-1 0,1 1 0,0-1 0,1 0 0,0 1 0,5-13 0,-6 19 0,0 0 0,0 0 0,1 0 0,-1 0 0,1 0 0,-1 1 0,1-1 0,0 1 0,0 0 0,0 0 0,0 0 0,0 0 0,1 0 0,-1 1 0,1-1 0,-1 1 0,1 0 0,4-1 0,3-1 0,0 1 0,-1 0 0,1 1 0,0 0 0,0 1 0,0 0 0,1 0 0,-1 2 0,15 2 0,-21-2 0,-1-1 0,0 1 0,0-1 0,0 1 0,0 1 0,0-1 0,0 0 0,-1 1 0,1 0 0,-1 0 0,1 0 0,-1 0 0,0 0 0,-1 1 0,1-1 0,0 1 0,-1 0 0,0 0 0,0 0 0,0 0 0,-1 0 0,1 0 0,-1 1 0,0-1 0,1 8 0,0 11 0,-2 0 0,0 1 0,-1-1 0,-2 0 0,0 0 0,-11 37 0,5-21 0,-4 43 0,-7 44 0,12-89 0,2-1 0,-2 46 0,9 318 0,1-368 0,1 0 0,12 51 0,-8-49 0,-1 1 0,1 35 0,-7-66 0,1 9 0,0 0 0,-2 0 0,1-1 0,-2 1 0,-4 22 0,4-31 0,1-1 0,-1 1 0,1-1 0,-1 0 0,0 0 0,0 1 0,0-1 0,-1-1 0,1 1 0,-1 0 0,0-1 0,0 1 0,1-1 0,-2 0 0,1 0 0,0 0 0,0 0 0,-1 0 0,1-1 0,-1 0 0,1 1 0,-1-1 0,1-1 0,-6 2 0,-30 2 0,0-1 0,-1-2 0,-65-6 0,3 0 0,10 5 0,52 2 0,-1-2 0,0-1 0,1-3 0,-50-10 0,17-5 0,-2 3 0,0 3 0,0 4 0,-92-1 0,-837 13 0,1003-3 0,-1 0 0,1 0 0,0 1 0,-1-1 0,1 0 0,-1 0 0,1 0 0,-1 0 0,1-1 0,0 1 0,-1 0 0,1 0 0,0-1 0,-1 1 0,1-1 0,0 1 0,-1-1 0,1 0 0,0 0 0,0 1 0,0-1 0,0 0 0,0 0 0,0 0 0,0 0 0,0 0 0,0 0 0,0-1 0,0 1 0,0 0 0,0-3 0,1 0 0,0 0 0,0-1 0,1 1 0,-1 0 0,1-1 0,0 1 0,1 0 0,2-7 0,1-2 0,4-16 0,5-8 0,-3 0 0,-1-1 0,-1 0 0,4-54 0,-11-343 0,-5 208 0,3 192 0,-2 3 0,2-1 0,1 1 0,2 0 0,1 0 0,1 0 0,2 1 0,14-42 0,-16 65 0,-4 6 0,0 0 0,0 0 0,1 0 0,-1 0 0,-1-1 0,1 1 0,0 0 0,0 0 0,-1 0 0,0-1 0,1-2 0,-1 3 0,-1-1 0,1 1 0,-1 0 0,0 0 0,0 0 0,0 0 0,0 0 0,0 0 0,0 0 0,0 0 0,-1 1 0,1-1 0,0 0 0,-1 1 0,0-1 0,1 1 0,-1-1 0,0 1 0,0 0 0,-2-1 0,-48-28-682,-60-24-1,-126-49-6143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22.94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24575,'0'0'-8191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27.06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24575,'0'35'0,"0"38"0,0 48 0,0 24 0,0-6 0,0-19 0,0-10 0,0-10 0,0-15 0,0-15 0,0-13 0,0-8 0,6-14 0,3-5 0,0-1 0,-2 1 0,-2 3 0,-2-5-8191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28.3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2 208 24575,'-1'-6'0,"1"1"0,0-1 0,0 1 0,1-1 0,-1 1 0,1-1 0,0 1 0,1-1 0,0 1 0,-1 0 0,1 0 0,1 0 0,-1 0 0,1 0 0,0 0 0,0 1 0,1-1 0,-1 1 0,1 0 0,0 0 0,0 0 0,0 1 0,1-1 0,-1 1 0,1 0 0,-1 0 0,1 1 0,6-3 0,18-9 0,1 2 0,1 1 0,0 1 0,0 2 0,45-6 0,-56 11 0,0 2 0,1 0 0,-1 1 0,0 1 0,1 1 0,-1 1 0,0 0 0,0 2 0,32 11 0,-47-14 0,-1 1 0,1 0 0,-1 0 0,1 0 0,-1 1 0,0 0 0,0-1 0,0 1 0,-1 1 0,1-1 0,-1 0 0,0 1 0,0 0 0,-1 0 0,1 0 0,-1 0 0,0 0 0,-1 0 0,1 0 0,-1 1 0,0-1 0,0 1 0,-1-1 0,1 0 0,-2 8 0,1-3 0,0 0 0,-1-1 0,0 1 0,0 0 0,-1 0 0,-1-1 0,0 1 0,0-1 0,-1 0 0,0 0 0,0 0 0,-1 0 0,-8 11 0,-9 2 0,-1 0 0,-1-2 0,-1-1 0,-44 27 0,-43 33 0,92-63 0,-35 31 0,51-43 0,0-1 0,1 1 0,0 0 0,0 0 0,0 0 0,0 0 0,1 0 0,-1 1 0,1-1 0,-3 9 0,6-11 0,-1 1 0,0-1 0,1 0 0,-1 1 0,1-1 0,0 0 0,0 1 0,0-1 0,0 0 0,0 0 0,0 0 0,1 0 0,-1 0 0,1 0 0,-1 0 0,1-1 0,0 1 0,0 0 0,0-1 0,0 0 0,0 1 0,4 1 0,48 27 0,-53-30 0,34 14 0,1-2 0,1-1 0,40 6 0,-46-11 0,-1 1 0,0 1 0,0 2 0,0 1 0,34 18 0,-45-16-1365,-9-3-5461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29.41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88 235 24575,'-9'10'0,"1"0"0,0 1 0,0 0 0,1 0 0,0 0 0,1 1 0,1 0 0,0 1 0,0-1 0,1 1 0,1 0 0,0 0 0,1 0 0,0 0 0,1 0 0,0 1 0,1-1 0,3 19 0,-2-20 0,1-1 0,0 0 0,1 1 0,0-1 0,1 0 0,0-1 0,1 1 0,0-1 0,0 0 0,1 0 0,1 0 0,0-1 0,0 0 0,0 0 0,1-1 0,1 0 0,-1 0 0,1-1 0,1 0 0,-1-1 0,16 8 0,-21-12 0,0 0 0,0 0 0,0-1 0,0 1 0,0-1 0,0 0 0,1 0 0,-1-1 0,1 1 0,-1-1 0,0 0 0,1 0 0,-1-1 0,1 1 0,-1-1 0,0 0 0,0 0 0,1 0 0,-1-1 0,0 1 0,0-1 0,0 0 0,0 0 0,-1-1 0,1 1 0,0-1 0,-1 0 0,0 0 0,0 0 0,0 0 0,0 0 0,3-5 0,1-2 0,-1-1 0,0 1 0,-1-1 0,0 0 0,0 0 0,-2-1 0,1 1 0,-1-1 0,-1 0 0,2-21 0,0-56 0,-14-151 0,8 227 0,0 1 0,0 0 0,-1 0 0,-1 0 0,0 0 0,-1 1 0,0-1 0,-1 1 0,0 0 0,-15-19 0,18 26 0,0 0 0,0 1 0,-1-1 0,1 1 0,-1 0 0,0 0 0,1 0 0,-1 0 0,-1 1 0,1 0 0,0 0 0,-1 0 0,1 0 0,-1 1 0,1-1 0,-1 1 0,0 0 0,1 1 0,-1-1 0,0 1 0,0 0 0,1 0 0,-1 1 0,0-1 0,0 1 0,1 0 0,-1 0 0,0 1 0,1-1 0,-7 4 0,2 0-65,0 0 0,1 0 0,0 1 0,0 0 0,0 1 0,1 0 0,0 0 0,0 1 0,0-1 0,1 2 0,1-1 0,-1 0 0,1 1 0,1 0 0,-1 0 0,2 1 0,-1-1 0,1 1 0,1 0 0,-2 11 0,-1 16-6761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0.39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 0 24575,'-3'143'0,"7"156"0,-4-293 0,1 0 0,0-1 0,0 1 0,1-1 0,-1 1 0,1-1 0,1 0 0,-1 0 0,1 0 0,0 0 0,0 0 0,0 0 0,0-1 0,1 0 0,0 1 0,0-1 0,0-1 0,0 1 0,1-1 0,0 1 0,-1-1 0,1-1 0,0 1 0,1-1 0,-1 1 0,0-1 0,1-1 0,-1 1 0,1-1 0,-1 0 0,1 0 0,-1-1 0,1 0 0,0 0 0,-1 0 0,11-2 0,182-23 100,29-4-1565,-176 20-5361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1.18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82 24575,'7'0'0,"2"-7"0,6-1 0,8-1 0,0-5 0,2 0 0,5 2 0,4 3 0,2 3 0,-4 3-8191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2.1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24575,'13'0'0,"12"0"0,9 0 0,4 0 0,10 0 0,4 0 0,0 0 0,-2 0 0,-3 0 0,-2 0 0,-3 0 0,0 0 0,-9 0-8191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3.0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24575,'7'0'0,"16"0"0,17 0 0,10 0 0,2 7 0,0 2 0,-3-1 0,-2-1 0,-3-2 0,-8-2-8191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57.0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17 24575,'7'0'0,"9"0"0,9 0 0,7 0 0,5 0 0,2 0 0,3 0 0,0 0 0,0 0 0,-1 0 0,1 0 0,-1 0 0,0 0 0,-1 0 0,1 0 0,-8-7 0,-9-2-8191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3.84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24575,'7'0'0,"9"0"0,15 0 0,10 0 0,4 0 0,2 0 0,-1 0 0,0 0 0,-3 0 0,0 0 0,-2 0 0,-7 0-8191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5.24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24575,'3836'0'-1365,"-3803"0"-5461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7.07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24575,'0'14'0,"0"18"0,0 17 0,0 8 0,0 0 0,0 5 0,0-2 0,0-3 0,0-6 0,0-4 0,0-3 0,0-2 0,0-2 0,0-8-8191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7.71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41 1 24575,'-7'0'0,"-9"0"0,-2 0-8191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8.93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1 157 24575,'8'1'0,"1"0"0,0 0 0,0 0 0,0 2 0,-1-1 0,1 1 0,-1 0 0,1 0 0,-1 1 0,0 0 0,-1 1 0,1 0 0,-1 0 0,0 1 0,7 6 0,11 13 0,-2 0 0,33 47 0,-11-14 0,362 377 0,-390-484 0,118-259 0,-127 290 8,0-1-1,-1-1 1,-1 1-1,-1-1 1,-1 0-1,3-37 0,-7-124-309,-3 96-813,2 50-5711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39.7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24575,'0'7'0,"0"43"0,0 27 0,0 15 0,0-3 0,0-9 0,0-11 0,0-10 0,0-9 0,0-6 0,0-3 0,0-2 0,0-1 0,0 0 0,0-6-8191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41.11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478 0 24575,'-148'128'0,"3"-3"0,127-106 0,0 0 0,1 1 0,1 1 0,1 1 0,-16 30 0,18-27 0,3-7 0,1 0 0,1 0 0,0 1 0,1 0 0,-5 25 0,11-39 0,0 1 0,1-1 0,0 1 0,0-1 0,0 1 0,1-1 0,-1 1 0,1-1 0,1 0 0,-1 1 0,1-1 0,0 0 0,0 0 0,0 0 0,1 0 0,0 0 0,0-1 0,0 1 0,0-1 0,1 1 0,0-1 0,-1-1 0,2 1 0,4 4 0,-1-3 0,0 0 0,0-1 0,0 0 0,1 0 0,0 0 0,-1-1 0,1-1 0,0 1 0,1-1 0,-1-1 0,11 1 0,18-1 0,54-3 0,-44-1 0,408-1-1365,-420 4-5461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41.84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0 158 24575,'7'-7'0,"9"-2"0,22-7 0,5-7 0,2 0 0,0 4 0,-8-1 0,-2 2 0,-2 5 0,-5 4-8191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42.5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24575,'14'0'0,"11"0"0,8 0 0,6 0 0,2 0 0,2 0 0,0 0 0,0 0 0,-1 0 0,0 0 0,-1 0 0,0 0 0,-1 0 0,0 0 0,-7 0-8191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7:47.45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24575,'3530'0'0,"-3477"3"0,92 16 0,-21-1 0,-36-8 0,246 18 0,353-24-43,-438-5-1279,-215 1-5504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58.2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155 152 24575,'-7'-6'0,"-2"-10"0,-7-2 0,0-5 0,-5-5 0,-5 2 0,-5 6 0,2 6-8191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27.07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1044 1 24575,'-20'1'0,"-1"1"0,0 0 0,0 2 0,1 1 0,0 0 0,-27 12 0,-116 60 0,109-50 0,-6 6 0,2 2 0,1 3 0,2 2 0,-53 51 0,34-36 0,-6 5 0,72-53-83,-32 30-558,-45 31 0,54-46-6185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27.98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24575,'3'1'0,"0"1"0,-1-1 0,1 0 0,0 1 0,0 0 0,-1 0 0,1 0 0,-1 0 0,0 0 0,1 0 0,-1 1 0,0-1 0,0 1 0,-1-1 0,1 1 0,1 3 0,4 4 0,290 339 0,-255-304 0,-23-22 0,1-2 0,1 0 0,38 28 0,-41-35 0,-1 1 0,-1 0 0,-1 1 0,19 25 0,22 21 0,-34-37-1365,-3-1-5461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28.7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24575,'7'0'0,"9"0"0,9 0 0,13 0 0,8 6 0,2 3 0,1 7 0,-2-1 0,-2-1 0,-2-4 0,-1-4 0,-7-2-8191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29.52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24575,'7'0'0,"9"0"0,9 7 0,13 3 0,8-1 0,2-2 0,1-2 0,-2-2 0,-2-1 0,-2-2 0,-1 0 0,0 0 0,-2 0 0,-7-1-8191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30.9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241 2 24575,'-6'1'0,"0"0"0,0 1 0,0 0 0,1 0 0,-1 0 0,0 0 0,1 1 0,0 0 0,0 0 0,0 1 0,0-1 0,0 1 0,-7 8 0,-56 63 0,66-73 0,-9 11 0,0 1 0,2 0 0,0 0 0,0 1 0,1 0 0,1 0 0,1 1 0,-6 18 0,10-27 0,1 1 0,0-1 0,0 1 0,0 0 0,1-1 0,0 1 0,1-1 0,0 1 0,0 0 0,0-1 0,1 1 0,0-1 0,1 0 0,-1 0 0,1 0 0,1 0 0,-1 0 0,1-1 0,1 1 0,4 5 0,1 0 0,1-2 0,-1 1 0,2-2 0,-1 1 0,1-2 0,1 1 0,-1-2 0,1 0 0,1 0 0,-1-1 0,21 5 0,-4-2 0,0-2 0,1-2 0,0-1 0,45 1 0,-70-5 0,1 0 0,-1 0 0,1-1 0,-1 0 0,0 0 0,1-1 0,-1 1 0,0-1 0,0-1 0,0 1 0,0-1 0,-1 0 0,1-1 0,-1 1 0,9-8 0,-7 4 0,1-1 0,-2 0 0,1 0 0,-1 0 0,-1-1 0,1 0 0,-2 0 0,1-1 0,3-9 0,1-11 0,-1 0 0,-1-1 0,-2 0 0,-1 0 0,0-50 0,-4 75 0,1-7 0,-1 0 0,0 0 0,-1 0 0,-1 0 0,-5-22 0,6 31 0,-1 1 0,0-1 0,1 1 0,-1 0 0,0 0 0,0 0 0,-1 0 0,1 0 0,-1 0 0,1 0 0,-1 1 0,0-1 0,0 1 0,0 0 0,0 0 0,-1 0 0,1 0 0,0 1 0,-1-1 0,1 1 0,-1 0 0,0 0 0,1 0 0,-7 0 0,-83-15-682,-138-5-1,196 21-6143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32.27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388 1 24575,'-3'1'0,"-1"0"0,1 1 0,0 0 0,0 0 0,-1 0 0,1 0 0,0 0 0,1 1 0,-1-1 0,0 1 0,1 0 0,-1 0 0,1 0 0,-3 4 0,4-4 0,-99 148 0,89-133 0,-86 170 0,84-160 19,1 0 0,2 1 0,0 0 0,2 1 0,1 0 0,-3 32 0,5-27-393,-2 1-1,-2-1 1,-21 56-1,19-65-6451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22.03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847 1 24575,'-9'1'0,"-1"0"0,0 1 0,0 0 0,1 1 0,-1 0 0,1 0 0,0 1 0,-11 6 0,-72 46 0,76-46 0,-34 23 0,1 2 0,-50 49 0,78-64 0,1 0 0,1 2 0,1 0 0,1 1 0,1 0 0,-22 44 0,-6 20 0,-61 86 0,40-69 0,7-26-1365,35-49-5461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22.8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24575,'21'24'0,"-1"1"0,-1 0 0,-2 1 0,25 48 0,13 20 0,343 429 0,-318-437 0,119 99 0,-128-114-1365,-46-39-5461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24.05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24575,'14'1'0,"0"0"0,0 1 0,21 7 0,19 2 0,126 4 0,264-11 0,-217-7 0,-115 1 0,126 5 0,-215-1 40,-1 2 0,30 8 0,-44-10-189,-1 0 1,1 1-1,-1 0 1,0 0-1,0 1 1,0 0-1,0 0 1,0 1-1,10 9 1,-2 5-6678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24.8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1019 1 24575,'-14'11'0,"0"0"0,0-1 0,-1-1 0,-30 14 0,-9 6 0,42-22 0,-1 1 0,2 1 0,-1 0 0,1 0 0,0 1 0,1 0 0,1 1 0,-1 1 0,2-1 0,-1 1 0,-10 23 0,3-7 0,-1-1 0,-1-1 0,-1 0 0,-29 30 0,-101 81 0,130-123 0,-1-1 0,-26 14 0,27-17 0,0 2 0,1 0 0,-23 19 0,9 2 0,1 1 0,2 1 0,-26 42 0,-40 49 0,76-107-1365,1-4-5461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04.46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24575,'7'0'0,"9"0"0,8 0 0,8 0 0,5 0 0,9 0 0,-2 7 0,-3 2 0,-7 7 0,-3 0 0,6-2 0,5-4 0,8-3 0,3-4 0,-1 6 0,-2 0 0,-3-1 0,-10-1-8191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26.09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24575,'2'1'0,"0"-1"0,0 0 0,1 1 0,-1 0 0,0 0 0,0-1 0,0 1 0,0 0 0,0 1 0,0-1 0,0 0 0,0 1 0,-1-1 0,1 1 0,0-1 0,-1 1 0,1 0 0,-1-1 0,0 1 0,0 0 0,2 3 0,23 53 0,-17-35 0,46 96 0,109 176 0,25-36 0,-175-245 0,0 0 0,0-1 0,21 13 0,-21-15 0,0-1 0,-1 2 0,0 0 0,16 19 0,-24-24-100,0 0-81,1 0 0,-1 0 1,1 0-1,1-1 0,-1 0 1,15 11-1,2-5-6645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34.50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24575,'7'0'0,"9"0"0,2 7 0,4 2 0,6-1 0,5-1 0,4-2 0,2-2 0,1-1 0,-6-2-8191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35.4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24575,'7'0'0,"9"0"0,9 0 0,6 7 0,6 2 0,3 0 0,1-2 0,1-2 0,1-2 0,-2-1 0,1-1 0,-1-1 0,-8 0-8191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49.0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1 439 24575,'395'-408'0,"-389"400"0,-4 6 0,0-1 0,0 1 0,0 0 0,0 0 0,0 0 0,0 0 0,1 0 0,-1 1 0,4-3 0,-6 4 0,0 0 0,1 0 0,-1 0 0,0 0 0,1 0 0,-1 0 0,1 0 0,-1 0 0,0 0 0,1 0 0,-1 0 0,1 0 0,-1 0 0,0 0 0,1 1 0,-1-1 0,0 0 0,1 0 0,-1 0 0,0 1 0,1-1 0,-1 0 0,0 0 0,1 1 0,-1-1 0,0 0 0,0 1 0,1-1 0,-1 1 0,7 23 0,-2 29 0,-3 1 0,-9 97 0,-28 121 0,27-220 0,-174 837 0,163-789-1365,16-69-5461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51.7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24575,'0'0'-8191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8:53.41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63 24575,'4'6'0,"0"-1"0,0 0 0,0 0 0,0 0 0,1 0 0,-1-1 0,1 1 0,1-1 0,-1 0 0,1-1 0,-1 1 0,1-1 0,0 0 0,0-1 0,0 1 0,13 2 0,-11-3 0,0 0 0,0-1 0,0 1 0,1-2 0,-1 1 0,0-1 0,1 0 0,-1-1 0,0 0 0,1 0 0,-1-1 0,14-5 0,-20 7 0,-1-1 0,1 1 0,-1-1 0,0 1 0,0-1 0,1 0 0,-1 0 0,0 0 0,0 0 0,0 1 0,0-1 0,0-1 0,0 1 0,0 0 0,0 0 0,0 0 0,0 0 0,-1-1 0,1 1 0,0 0 0,-1-1 0,1 1 0,-1 0 0,0-1 0,1-1 0,-1 0 0,-1 1 0,1-1 0,-1 1 0,1 0 0,-1-1 0,0 1 0,0 0 0,0 0 0,0 0 0,0 0 0,-1 0 0,1 0 0,-4-4 0,-2-1 0,0-1 0,-1 1 0,-1 0 0,1 1 0,-18-10 0,20 13 0,0 0 0,-1 1 0,1 0 0,-1 0 0,1 1 0,-1 0 0,0 0 0,0 1 0,-8 0 0,13-1 0,0 1 0,1 0 0,-1 1 0,0-1 0,1 0 0,-1 0 0,0 1 0,1-1 0,-1 1 0,1-1 0,-1 1 0,0 0 0,1 0 0,0 0 0,-1 0 0,1 0 0,-1 0 0,1 0 0,0 0 0,0 0 0,0 0 0,0 1 0,0-1 0,0 1 0,0-1 0,0 1 0,0-1 0,0 1 0,1-1 0,-1 1 0,1-1 0,-1 1 0,1 0 0,0-1 0,0 1 0,0 0 0,0 0 0,0-1 0,0 1 0,0 0 0,0-1 0,1 3 0,-1-2 3,1 0 1,-1 0-1,1 0 0,0 0 0,0 0 1,-1-1-1,1 1 0,0 0 0,1 0 1,-1-1-1,0 1 0,0-1 0,1 1 1,-1-1-1,1 0 0,-1 1 0,1-1 1,-1 0-1,1 0 0,0 0 0,0 0 0,0 0 1,-1-1-1,1 1 0,0 0 0,0-1 1,0 1-1,0-1 0,0 0 0,0 0 1,0 0-1,0 0 0,0 0 0,0 0 1,0 0-1,3-2 0,-3 2-35,0 0-1,-1-1 1,1 1 0,-1-1 0,1 0-1,-1 1 1,1-1 0,-1 0-1,1 0 1,-1 0 0,0 0 0,0 0-1,1 0 1,-1-1 0,0 1-1,0 0 1,0 0 0,0-1 0,0 1-1,0-1 1,-1 1 0,1-1-1,0 1 1,-1-1 0,0 0 0,1 1-1,-1-1 1,0 1 0,1-1-1,-1 0 1,0 1 0,0-1 0,0 0-1,-1 1 1,1-1 0,0 0-1,-1 1 1,1-1 0,-1 0 0,1 1-1,-1-1 1,0 1 0,0-1-1,1 1 1,-3-3 0,-9-14-6794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08.3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44 24575,'1197'0'0,"-1141"-3"0,81-13 0,5-2 0,447 11 0,-328 10 0,344-3-1365,-571 0-5461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11.18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739 251 24575,'-83'-92'0,"42"42"0,31 36 0,0 0 0,-1 1 0,-1 1 0,-25-21 0,34 30 0,-1 0 0,0 1 0,-1 0 0,1 0 0,0 0 0,-1 0 0,1 0 0,-1 1 0,1 0 0,-1 0 0,0 1 0,1-1 0,-1 1 0,0 0 0,0 0 0,1 0 0,-1 1 0,0-1 0,0 1 0,1 1 0,-1-1 0,-5 3 0,5-2 0,1 0 0,0 0 0,0 1 0,0-1 0,0 1 0,0 0 0,1 0 0,-1 0 0,1 1 0,0-1 0,0 1 0,0 0 0,0-1 0,-3 8 0,0 4 0,0-1 0,0 1 0,-3 17 0,6-20 0,0 0 0,-1 0 0,0-1 0,-1 1 0,-10 16 0,9-20 0,0 0 0,1 1 0,0 0 0,1 0 0,-1 1 0,2-1 0,-1 1 0,2 0 0,-4 17 0,5-21 0,1 1 0,1-1 0,-1 0 0,1 0 0,0 1 0,0-1 0,1 0 0,0 0 0,0 0 0,0 0 0,1-1 0,-1 1 0,2 0 0,-1-1 0,0 0 0,1 0 0,4 5 0,2 1 0,1 0 0,-1 0 0,2-1 0,-1 0 0,2-1 0,-1-1 0,1 0 0,0 0 0,1-1 0,-1-1 0,18 5 0,-6-4 0,1-1 0,1-2 0,-1 0 0,1-2 0,38-2 0,1-2 0,70 2 0,-132 0 0,0 1 0,0-1 0,0 1 0,0 0 0,-1 0 0,1 1 0,0-1 0,-1 1 0,1-1 0,-1 1 0,1 0 0,-1 0 0,0 1 0,0-1 0,0 1 0,0 0 0,-1-1 0,1 1 0,-1 0 0,1 1 0,-1-1 0,0 0 0,0 1 0,-1-1 0,1 1 0,-1-1 0,0 1 0,1 0 0,-2 0 0,1 0 0,0-1 0,-1 1 0,0 0 0,0 4 0,0 2 0,0 0 0,0-1 0,-1 1 0,-1 0 0,0-1 0,0 1 0,-1-1 0,0 0 0,-1 0 0,1 0 0,-2 0 0,-9 14 0,4-11 0,-2 0 0,1-1 0,-1-1 0,-1 0 0,0 0 0,0-1 0,-1-1 0,0 0 0,-27 10 0,17-7 0,0 1 0,-34 23 0,48-28 0,-1-1 0,-1 0 0,1 0 0,-1-1 0,0-1 0,-1 0 0,1 0 0,0-1 0,-1-1 0,0 0 0,0-1 0,1 0 0,-20-2 0,-15-3 0,-1-2 0,-58-16 0,61 13 0,30 6-105,0 0 0,1-1 0,0 0 0,0-1 0,0-1 0,1 0 0,-1-1 0,1 0 0,1-1 0,0-1 0,0 0 0,-20-20 0,12 6-6721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13.18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870 374 24575,'1'-1'0,"0"1"0,0-1 0,1 1 0,-1-1 0,0 1 0,0-1 0,0 0 0,0 0 0,0 0 0,0 0 0,0 0 0,0 0 0,0 0 0,0 0 0,0 0 0,-1 0 0,1 0 0,0-1 0,-1 1 0,1 0 0,-1 0 0,1-1 0,-1 1 0,0-2 0,10-39 0,-10 37 0,2-6 0,0 0 0,-1 0 0,-1 0 0,0 0 0,-1 0 0,0 0 0,0 1 0,-1-1 0,-1 0 0,1 0 0,-2 1 0,0 0 0,0 0 0,-1 0 0,0 0 0,0 0 0,-1 1 0,-1 0 0,1 1 0,-1-1 0,-1 1 0,0 0 0,0 1 0,0 0 0,-1 0 0,0 1 0,0 0 0,-1 1 0,0 0 0,0 0 0,0 1 0,0 0 0,-1 1 0,1 0 0,-1 1 0,-20-2 0,-30 2 0,-1 3 0,-62 9 0,114-9 0,0 1 0,-1-1 0,1 2 0,0 0 0,0 0 0,0 1 0,1 0 0,-1 0 0,1 1 0,0 0 0,0 1 0,-15 13 0,18-12 0,0 0 0,0 0 0,1 1 0,-1-1 0,2 1 0,-1 0 0,1 1 0,1-1 0,-1 1 0,2 0 0,-1 0 0,1 0 0,0 0 0,0 15 0,1-10 0,1-1 0,0 1 0,1-1 0,1 0 0,0 1 0,1-1 0,0 0 0,1 0 0,0 0 0,1-1 0,1 0 0,0 0 0,1 0 0,0 0 0,10 12 0,13 12 0,1-2 0,2-1 0,39 31 0,-54-48 0,1-4 0,0 0 0,1 0 0,0-2 0,0-1 0,1 0 0,0-2 0,33 8 0,0 2 0,-27-10 0,1-1 0,1-2 0,-1 0 0,41-1 0,-46-3 0,1 1 0,0 1 0,-1 1 0,1 1 0,-1 1 0,42 15 0,-58-17 0,-1 0 0,0 1 0,0 0 0,0 0 0,0 1 0,-1 0 0,0 0 0,0 0 0,0 0 0,0 1 0,-1 0 0,0 0 0,0 0 0,-1 0 0,0 1 0,0-1 0,0 1 0,-1 0 0,0 0 0,0 0 0,-1 0 0,0 0 0,0 0 0,0 0 0,-1 1 0,0-1 0,-2 10 0,1-4 0,-1 0 0,0-1 0,-1 1 0,-1 0 0,0-1 0,-1 0 0,0 0 0,0 0 0,-2 0 0,1-1 0,-2 0 0,1 0 0,-1-1 0,-13 12 0,-1-5 0,-1-1 0,0 0 0,-1-2 0,-1-2 0,-1 0 0,-51 17 0,-33 15 0,84-33 0,1-2 0,-1-1 0,-1 0 0,1-2 0,-1-2 0,-33 3 0,7-5 0,0-1 0,-65-9 0,101 5 0,0-1 0,0-1 0,1-1 0,0 0 0,-24-12 0,-31-13 0,56 26-170,0-1-1,1-1 0,0 0 1,0-1-1,0-1 0,1 0 1,-15-14-1,6 2-6655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33.9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42 168 24575,'-3'0'0,"1"0"0,-1 0 0,0 0 0,1 0 0,-1 1 0,1-1 0,-1 1 0,1-1 0,-1 1 0,1 0 0,-1 0 0,-1 2 0,3-3 0,1 0 0,-1 1 0,1-1 0,-1 1 0,1-1 0,-1 1 0,1-1 0,0 1 0,-1-1 0,1 1 0,0 0 0,0-1 0,-1 1 0,1-1 0,0 1 0,0 0 0,0-1 0,0 1 0,0 0 0,0-1 0,0 1 0,0-1 0,0 1 0,0 0 0,0-1 0,0 1 0,0 0 0,0-1 0,1 2 0,1 1 0,0 0 0,0 0 0,0 0 0,0-1 0,1 1 0,-1-1 0,1 1 0,0-1 0,0 0 0,0 0 0,0 0 0,0 0 0,0-1 0,0 1 0,7 1 0,-4 0 0,1-1 0,0 0 0,0-1 0,0 1 0,0-1 0,0-1 0,0 1 0,0-1 0,0-1 0,0 1 0,0-1 0,0 0 0,0-1 0,0 1 0,-1-1 0,1-1 0,-1 1 0,1-1 0,7-5 0,-7 3 0,-1 0 0,0 0 0,0-1 0,0 0 0,-1 0 0,0 0 0,0 0 0,0-1 0,-1 0 0,0 0 0,-1 0 0,1-1 0,-1 1 0,-1-1 0,1 0 0,1-13 0,-3 18 0,-1 0 0,1-1 0,-1 1 0,0 0 0,0-1 0,-1 1 0,1 0 0,-1-1 0,1 1 0,-1 0 0,0 0 0,0 0 0,0 0 0,-1-1 0,1 2 0,-1-1 0,0 0 0,0 0 0,0 0 0,0 1 0,0-1 0,0 1 0,-1 0 0,1-1 0,-1 1 0,0 0 0,1 1 0,-1-1 0,0 0 0,0 1 0,0 0 0,-1-1 0,1 1 0,0 1 0,0-1 0,-5 0 0,4 0 0,0 0 0,0 0 0,-1 1 0,1-1 0,0 1 0,-1 0 0,1 1 0,0-1 0,-1 1 0,1 0 0,0 0 0,0 0 0,0 0 0,0 1 0,0 0 0,0 0 0,0 0 0,0 0 0,1 1 0,-1-1 0,1 1 0,0 0 0,-1 0 0,1 0 0,1 0 0,-1 1 0,-4 6 0,5-7 0,1 0 0,0 0 0,0 1 0,0-1 0,0 0 0,0 1 0,0-1 0,1 1 0,0-1 0,0 1 0,0-1 0,0 1 0,0-1 0,1 1 0,-1-1 0,1 0 0,0 1 0,0-1 0,1 0 0,-1 0 0,0 1 0,1-1 0,0 0 0,0 0 0,0-1 0,0 1 0,0 0 0,1-1 0,-1 1 0,1-1 0,-1 0 0,1 0 0,0 0 0,0 0 0,0 0 0,0-1 0,0 1 0,1-1 0,-1 0 0,0 0 0,1 0 0,-1 0 0,1-1 0,-1 1 0,1-1 0,-1 0 0,1 0 0,-1 0 0,0 0 0,8-2 0,-11 2 0,1 0 0,-1 0 0,1 0 0,0 0 0,-1 0 0,1 0 0,-1 0 0,1 0 0,0 0 0,-1 0 0,1 0 0,-1 0 0,1 0 0,0 0 0,-1-1 0,1 1 0,-1 0 0,1 0 0,-1-1 0,1 1 0,-1 0 0,1-1 0,-1 1 0,1-1 0,-1 1 0,1 0 0,-1-1 0,0 1 0,1-1 0,-1 1 0,0-1 0,1 1 0,-1-1 0,0 0 0,0 1 0,1-1 0,-1 0 0,-15-13 0,10 10 0,5 4-17,0 0 0,0 0 0,-1-1 1,1 1-1,0 0 0,0 0 0,0 0 0,0 0 0,0-1 0,0 1 0,0 0 0,0 0 0,0 0 0,0 0 0,0-1 0,-1 1 1,1 0-1,0 0 0,0 0 0,0-1 0,0 1 0,1 0 0,-1 0 0,0 0 0,0-1 0,0 1 0,0 0 0,0 0 0,0 0 1,0-1-1,0 1 0,0 0 0,0 0 0,0 0 0,1 0 0,-1-1 0,0 1 0,0 0 0,0 0 0,0 0 0,0 0 0,1 0 1,-1 0-1,0-1 0,0 1 0,0 0 0,1 0 0,-1 0 0,0 0 0,0 0 0,0 0 0,1 0 0,-1 0 0,0 0 0,0 0 1,0 0-1,1 0 0,-1 0 0,0 0 0,0 0 0,0 0 0,1 0 0,-1 0 0,0 0 0,0 0 0,0 0 0,0 1 0,1-1 1,-1 0-182,14-2-6628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05.4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24575,'45'1'0,"0"1"0,0 2 0,0 3 0,-1 1 0,80 26 0,38 9 0,-70-15-1365,-69-17-5461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35.62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371 0 24575,'0'7'0,"-7"64"0,-9 33 0,-16 6 0,-1-8 0,-4-15 0,-1-16 0,-8-13 0,4-9 0,1-6 0,9-4 0,10-1 0,7-1 0,8 1 0,4-7-8191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36.80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 0 24575,'-3'114'0,"1"-50"0,2 0 0,12 94 0,-10-146 0,1 0 0,1 0 0,-1-1 0,2 0 0,0 0 0,0 0 0,12 17 0,2-1 0,33 34 0,-36-43 0,0 0 0,-1 1 0,0 1 0,18 35 0,-31-50-72,1 0 1,-1 0-1,0 0 0,0 0 0,-1 1 0,0-1 0,0 1 0,0-1 1,0 1-1,-1 0 0,0-1 0,0 1 0,-1-1 0,1 1 0,-1-1 1,0 1-1,-1-1 0,-3 10 0,-11 12-6754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37.60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24575,'7'0'0,"9"0"0,8 0 0,8 0 0,4 0 0,4 0 0,1 0 0,1 0 0,1 0 0,-8 0-8191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38.90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24575,'1615'0'-1365,"-1581"0"-5461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40.0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396 1 24575,'-6'0'0,"0"1"0,1 0 0,-1 1 0,0-1 0,1 1 0,-1 0 0,1 0 0,0 1 0,0-1 0,0 1 0,0 0 0,0 1 0,0-1 0,1 1 0,0 0 0,0 0 0,0 0 0,0 1 0,1-1 0,-1 1 0,1 0 0,-4 9 0,-1 1 0,1 1 0,0 0 0,1 1 0,1 0 0,0-1 0,-2 22 0,-2 39 0,5-36 0,-15 63 0,-36 151 0,39-184 0,9-48 0,-6 48 0,8-41 0,-1-1 0,-2 1 0,0-1 0,-3-1 0,-13 30 0,-24 70 0,43-91 0,5-37 0,0 1 0,0-1 0,0 1 0,0-1 0,0 1 0,0 0 0,0-1 0,0 1 0,0-1 0,0 1 0,0 0 0,0-1 0,0 1 0,1-1 0,-1 1 0,0-1 0,0 1 0,1-1 0,-1 1 0,0-1 0,1 1 0,-1-1 0,0 1 0,1-1 0,-1 1 0,1-1 0,-1 0 0,1 1 0,-1-1 0,1 0 0,-1 1 0,1-1 0,-1 0 0,1 0 0,-1 0 0,1 1 0,0-1 0,-1 0 0,1 0 0,-1 0 0,1 0 0,-1 0 0,1 0 0,0 0 0,-1 0 0,1 0 0,-1 0 0,1-1 0,0 1 0,-1 0 0,1 0 0,-1 0 0,1-1 0,-1 1 0,1 0 0,-1-1 0,1 1 0,-1 0 0,1-1 0,0 0 0,10-8-186,0 0-1,0-1 1,15-18-1,-19 20-432,30-34-6207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41.2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24575,'3'1'0,"0"-1"0,0 0 0,0 1 0,0 0 0,0 0 0,0 0 0,0 0 0,-1 0 0,1 0 0,0 1 0,-1-1 0,1 1 0,-1 0 0,0 0 0,1 0 0,-1 0 0,0 0 0,0 0 0,-1 1 0,1-1 0,0 1 0,-1-1 0,1 1 0,-1 0 0,0-1 0,0 1 0,1 4 0,4 11 0,-1 1 0,-1 0 0,2 26 0,1-3 0,6 5 0,36 85 0,-4-14 0,-41-108 0,0 0 0,1-1 0,1 0 0,-1 0 0,1 0 0,1-1 0,10 12 0,-9-12 0,0 1 0,-1 1 0,0-1 0,0 1 0,8 19 0,-7-4 0,-2 0 0,-1 1 0,-1-1 0,-1 1 0,-1 0 0,-3 48 0,0-37 0,2 1 0,6 42 0,-5-55-1365,-3-6-5461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39:42.50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74 24575,'6'0'0,"10"0"0,9 0 0,7 0 0,4 0 0,4 0 0,1 0 0,2 0 0,-1 0 0,-7-7 0,-3-2 0,0 0 0,2 2 0,2 2 0,-6-5 0,-1-1 0,2 2 0,-4 2-8191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06.81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74 24575,'7'0'0,"9"0"0,8 0 0,8-7 0,4-2 0,4 0 0,1 2 0,1-5 0,0 0 0,0 2 0,-7 2-8191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08.06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46 24575,'6'0'0,"0"-1"0,0 0 0,0-1 0,0 1 0,0-1 0,7-4 0,18-5 0,36 1 0,1 3 0,0 2 0,118 9 0,-47-1 0,-100-3-1365,-5 0-5461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23.76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24575,'0'646'-1365,"0"-612"-5461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24.55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24575,'7'0'0,"9"0"0,8 0 0,8 0 0,5 0 0,3 7 0,1 2 0,1-1 0,0-1 0,0-2 0,-1-2 0,-7-8 0,-2-3 0,-7-1-8191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12.97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167 58 24575,'-8'9'0,"0"0"0,1 1 0,0 0 0,1 0 0,0 0 0,1 1 0,0 0 0,0 0 0,1 0 0,1 1 0,-4 19 0,6-23 0,-1 1 0,1 0 0,1-1 0,0 1 0,0 0 0,0 0 0,1-1 0,1 1 0,-1 0 0,2-1 0,-1 1 0,1-1 0,0 0 0,1 0 0,0 0 0,4 8 0,-3-11 0,-1 1 0,1 0 0,0-1 0,1 0 0,-1 0 0,1-1 0,0 0 0,0 1 0,0-2 0,1 1 0,-1-1 0,1 0 0,0 0 0,0-1 0,0 0 0,0 0 0,0-1 0,0 0 0,1 0 0,-1-1 0,9 0 0,-4-1 0,-1 0 0,0-1 0,1-1 0,-1 0 0,0 0 0,0-1 0,-1-1 0,1 1 0,-1-2 0,0 0 0,0 0 0,14-12 0,-8 6 0,-2-1 0,1 0 0,-1-1 0,-1 0 0,-1-1 0,0 0 0,-1-1 0,14-25 0,-24 39 0,0 0 0,0 1 0,-1-1 0,1 0 0,0 0 0,-1 0 0,1 1 0,-1-1 0,1 0 0,-1 0 0,0 0 0,0 0 0,0 0 0,0 0 0,0 0 0,-1 0 0,1 0 0,0 1 0,-1-1 0,1 0 0,-1 0 0,0 0 0,0 1 0,0-1 0,0 0 0,0 1 0,0-1 0,0 1 0,0-1 0,-1 1 0,1-1 0,0 1 0,-1 0 0,1 0 0,-1 0 0,0 0 0,1 0 0,-1 0 0,0 0 0,0 0 0,1 1 0,-1-1 0,0 1 0,0-1 0,0 1 0,0 0 0,-3-1 0,-8 0 0,0 1 0,1 0 0,-1 0 0,0 1 0,-22 5 0,3 1 0,20-6 0,0 1 0,0 0 0,0 1 0,0 1 0,0 0 0,1 1 0,-1 0 0,1 0 0,-12 9 0,22-13 0,0 0 0,-1 0 0,1 1 0,0-1 0,0 0 0,0 1 0,0-1 0,0 1 0,0-1 0,1 1 0,-1 0 0,0-1 0,1 1 0,-1 0 0,1-1 0,0 1 0,-1 0 0,1-1 0,0 1 0,0 0 0,0 0 0,0-1 0,1 1 0,-1 0 0,0 0 0,1-1 0,-1 1 0,1 0 0,-1-1 0,1 1 0,0-1 0,0 1 0,0-1 0,0 1 0,0-1 0,0 0 0,0 1 0,0-1 0,1 0 0,-1 0 0,0 0 0,2 1 0,-1 0 0,0 0 0,0 0 0,1-1 0,-1 1 0,0-1 0,1 0 0,-1 1 0,0-1 0,1 0 0,-1-1 0,1 1 0,0 0 0,-1-1 0,1 1 0,0-1 0,-1 0 0,1 0 0,0 0 0,-1 0 0,1-1 0,0 1 0,-1-1 0,1 1 0,-1-1 0,1 0 0,-1 0 0,4-2 0,-2 0 0,-1 0 0,0-1 0,0 1 0,0-1 0,-1 0 0,1 0 0,-1 0 0,0 0 0,0 0 0,0-1 0,-1 1 0,1-1 0,-1 1 0,0-1 0,0-5 0,3-76 0,-4 73 0,1 6 0,-1 0 0,-1 0 0,1 0 0,-1 0 0,0 0 0,-1 0 0,0 0 0,0 1 0,-4-10 0,5 14 0,-1 0 0,1 0 0,-1 0 0,0 0 0,1 1 0,-1-1 0,0 0 0,0 1 0,0 0 0,0-1 0,0 1 0,-1 0 0,1 0 0,0 0 0,0 0 0,-1 1 0,1-1 0,-1 1 0,1-1 0,0 1 0,-1 0 0,1 0 0,-1 0 0,1 0 0,-1 0 0,1 1 0,0-1 0,-1 1 0,1-1 0,-4 3 0,-7 1 0,0 1 0,0 1 0,1 0 0,0 0 0,1 1 0,-1 1 0,-17 15 0,0 3 0,-37 43 0,56-57 0,1 0 0,1 0 0,-1 1 0,2 0 0,0 1 0,-8 23 0,11-28 0,2 0 0,-1 0 0,1 0 0,1 0 0,-1 0 0,2 0 0,-1 1 0,1-1 0,1 0 0,-1 1 0,5 15 0,-3-21 0,-1 0 0,2 0 0,-1 0 0,0 0 0,1 0 0,0-1 0,0 1 0,0-1 0,0 0 0,0 0 0,1 0 0,0 0 0,-1-1 0,1 1 0,0-1 0,0 0 0,0 0 0,1 0 0,-1-1 0,0 1 0,1-1 0,-1 0 0,0-1 0,1 1 0,6-1 0,14 2 0,1-1 0,-1-1 0,29-4 0,-46 3 0,5 0 0,1-1 0,-1-1 0,0 0 0,0 0 0,0-1 0,0-1 0,-1 0 0,16-9 0,-22 10 0,-1 0 0,1 0 0,0 0 0,-1-1 0,0 0 0,0 0 0,0 0 0,-1-1 0,0 0 0,0 0 0,0 0 0,0 0 0,-1 0 0,0-1 0,-1 1 0,0-1 0,3-9 0,-3 4 0,0-1 0,0 1 0,-1 0 0,-1-1 0,0 1 0,-2-14 0,2 24 0,0 0 0,0-1 0,-1 1 0,1 0 0,-1 0 0,1-1 0,-1 1 0,0 0 0,0 0 0,0 0 0,0 0 0,0 0 0,-1 0 0,1 0 0,0 1 0,-1-1 0,0 0 0,1 1 0,-1-1 0,0 1 0,0 0 0,0-1 0,1 1 0,-2 0 0,1 0 0,0 0 0,0 0 0,0 1 0,0-1 0,0 1 0,-1-1 0,1 1 0,0 0 0,0-1 0,-1 1 0,1 1 0,0-1 0,0 0 0,-4 1 0,1 0 0,1 0 0,-1 1 0,1 0 0,0-1 0,0 1 0,-1 1 0,2-1 0,-1 1 0,0-1 0,0 1 0,1 0 0,-1 0 0,1 1 0,0-1 0,0 1 0,0 0 0,1-1 0,-1 1 0,1 0 0,0 1 0,0-1 0,0 0 0,1 0 0,-2 8 0,3-14-47,0 0 0,0-1 0,0 1 0,0 0 0,0 0 0,-1-1 0,1 1 0,-1 0 0,1 0-1,-1-1 1,0 1 0,0 0 0,0 0 0,0 0 0,0 0 0,0 0 0,0 0 0,-1 1 0,1-1 0,-1 0 0,1 1 0,-1-1-1,0 1 1,0-1 0,0 1 0,0 0 0,0 0 0,-2-1 0,-18-9-6779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25.61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1 156 24575,'11'0'0,"-1"1"0,1 1 0,0 0 0,-1 0 0,1 1 0,-1 0 0,0 1 0,0 0 0,0 1 0,0 0 0,15 12 0,8 7 0,55 55 0,-62-53 0,56 42 0,-69-58 0,0 2 0,-1-1 0,-1 1 0,0 1 0,0 0 0,-2 1 0,1-1 0,9 23 0,-7-16 0,1 0 0,0 0 0,24 25 0,-5-11 0,0 1 0,40 58 0,-68-86 0,23 29 0,-26-36 0,0 1 0,-1 0 0,1-1 0,-1 1 0,1-1 0,0 0 0,-1 1 0,1-1 0,0 0 0,0 1 0,-1-1 0,1 0 0,0 0 0,0 1 0,0-1 0,-1 0 0,1 0 0,0 0 0,0 0 0,0 0 0,-1 0 0,1 0 0,0-1 0,0 1 0,0 0 0,-1 0 0,1 0 0,0-1 0,0 1 0,-1-1 0,1 1 0,0 0 0,-1-1 0,1 1 0,-1-1 0,1 1 0,0-1 0,-1 0 0,1 1 0,-1-1 0,1 0 0,-1 1 0,0-1 0,1 0 0,-1 1 0,0-1 0,1 0 0,-1-1 0,7-14 0,-1-1 0,-1 0 0,-1 0 0,5-35 0,5-17 0,-6 44 0,1 0 0,14-25 0,-13 30 0,-2 0 0,1-1 0,7-32 0,-11 25 0,1-1 0,2 2 0,0-1 0,2 1 0,1 0 0,2 1 0,0 0 0,32-44 0,-39 63-124,-1-1 0,1-1 0,-1 1 0,0-1 0,-1 0 0,0 0-1,-1 0 1,1-1 0,-2 1 0,3-19 0,-1-2-6702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26.59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24575,'0'7'0,"0"9"0,0 9 0,0 13 0,0 8 0,0 9 0,0 3 0,0-2 0,0-4 0,7-4 0,3-3 0,-1-2 0,-2-2 0,-2-1 0,-2-7-8191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27.9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24575,'0'1'0,"1"1"0,-1-1 0,1 0 0,-1 1 0,1-1 0,-1 0 0,1 1 0,0-1 0,0 0 0,0 0 0,0 0 0,0 0 0,0 1 0,0-1 0,0-1 0,0 1 0,0 0 0,1 0 0,-1 0 0,0-1 0,0 1 0,1 0 0,-1-1 0,1 1 0,-1-1 0,0 0 0,3 1 0,44 7 0,-45-8 0,419 8 0,-242-12 0,1033 4-1365,-1178 0-5461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29.39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561 248 24575,'7'0'0,"0"1"0,1-1 0,-1-1 0,1 1 0,-1-1 0,13-4 0,-19 5 0,0 0 0,0-1 0,0 1 0,0-1 0,0 0 0,0 1 0,0-1 0,0 0 0,0 0 0,0 1 0,0-1 0,-1 0 0,1 0 0,0 0 0,0 0 0,-1 0 0,1 0 0,-1 0 0,1 0 0,-1 0 0,1-1 0,-1 1 0,0 0 0,0 0 0,1 0 0,-1 0 0,0-1 0,0 1 0,0 0 0,0 0 0,0 0 0,-1-1 0,1 1 0,0 0 0,0 0 0,-1 0 0,1 0 0,-1 0 0,1 0 0,-1 0 0,1 0 0,-2-2 0,-5-12 0,0 0 0,-1 1 0,-1 0 0,0 0 0,-1 1 0,0 0 0,-23-21 0,25 27 0,-1 0 0,0 1 0,0 0 0,0 0 0,-1 1 0,0 0 0,0 1 0,0 0 0,-1 1 0,1-1 0,-1 2 0,-21-3 0,19 4 0,0 0 0,-1 1 0,1 0 0,-1 1 0,1 1 0,0 0 0,-14 4 0,22-4 0,1-1 0,-1 1 0,1 0 0,0 0 0,0 1 0,0-1 0,0 1 0,0 0 0,1 0 0,-1 0 0,1 0 0,0 1 0,0-1 0,0 1 0,0 0 0,1 0 0,0 0 0,-1 0 0,1 0 0,1 1 0,-1-1 0,1 1 0,-2 6 0,0 5 0,0-1 0,1 1 0,1 0 0,0 0 0,2-1 0,-1 1 0,6 25 0,-4-32 0,1 0 0,-1 0 0,2 0 0,-1-1 0,2 1 0,-1-1 0,1 0 0,0 0 0,0 0 0,1-1 0,0 0 0,1 0 0,-1-1 0,10 8 0,13 6 0,0-2 0,61 29 0,-61-33 0,0 1 0,-1 1 0,47 35 0,-38-19 0,-1 2 0,-1 1 0,-2 1 0,-2 2 0,-1 2 0,41 70 0,-69-106 0,1 1 0,-1-1 0,0 1 0,0-1 0,-1 1 0,1 0 0,-1 0 0,0 0 0,0-1 0,0 1 0,-1 0 0,0 0 0,0 0 0,0 0 0,-1 0 0,0 5 0,-1-5 0,-1 0 0,1-1 0,0 1 0,-1-1 0,0 0 0,0 0 0,-1 0 0,1 0 0,-1 0 0,1-1 0,-1 1 0,0-1 0,-1 0 0,1 0 0,-5 2 0,-44 23 0,-1-3 0,0-2 0,-63 17 0,-26 11 0,90-29 0,-75 26 0,113-44 0,-1-1 0,1 0 0,0-1 0,-1 0 0,0-2 0,-27-1 0,1-5-1365,5 0-5461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30.99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 86 24575,'15'1'0,"1"0"0,-1 1 0,23 6 0,-23-5 0,-14-2 0,0-1 0,0 1 0,0-1 0,0 0 0,0 1 0,0-1 0,0 0 0,0 0 0,0 1 0,0-1 0,1 0 0,-1 0 0,0 0 0,0 0 0,0 0 0,0-1 0,0 1 0,0 0 0,0 0 0,0-1 0,0 1 0,0-1 0,0 1 0,0-1 0,0 1 0,-1-1 0,1 1 0,0-1 0,0 0 0,0 0 0,-1-1 0,0 0 0,0 0 0,0 1 0,0-1 0,-1 0 0,1 1 0,-1-1 0,1 0 0,-1 1 0,0-1 0,1 1 0,-1-1 0,0 1 0,0-1 0,-2-1 0,-6-9 0,-1 1 0,0 1 0,-14-13 0,23 22 0,0 0 0,0 0 0,0 0 0,0 0 0,0 0 0,0 1 0,0-1 0,0 0 0,0 0 0,-1 1 0,1-1 0,0 0 0,-1 1 0,1 0 0,0-1 0,-1 1 0,1 0 0,-1 0 0,1-1 0,-1 1 0,1 0 0,0 0 0,-1 1 0,1-1 0,-1 0 0,1 0 0,0 1 0,-1-1 0,1 1 0,0-1 0,-1 1 0,1-1 0,-2 2 0,1 1 0,0 1 0,0-1 0,0 0 0,1 0 0,-1 1 0,1-1 0,0 0 0,0 1 0,0-1 0,0 1 0,0 5 0,1-9-32,0 0-1,0 1 1,0-1-1,0 1 1,0-1-1,0 0 1,0 1-1,0-1 1,0 1-1,0-1 1,0 0-1,0 1 1,0-1-1,-1 1 1,1-1-1,0 0 1,0 1-1,0-1 1,-1 0-1,1 1 1,0-1-1,-1 0 1,1 0-1,0 1 1,0-1-1,-1 0 1,1 0-1,0 0 1,-1 1-1,1-1 1,-1 0-1,1 0 1,0 0-1,-1 0 1,1 0-1,-1 0 0,1 1 1,0-1-1,-1 0 1,1 0-1,-1-1 1,-9 0-6794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33.64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705 113 24575,'-17'-19'0,"13"14"0,-1 0 0,0 0 0,0 0 0,0 1 0,-1-1 0,-8-4 0,-1 0 0,-1 1 0,-1 0 0,1 1 0,-1 0 0,0 2 0,-20-4 0,33 8 0,0 0 0,1 1 0,-1-1 0,0 1 0,0 0 0,-1 0 0,1 1 0,1-1 0,-1 1 0,0 0 0,0 0 0,0 0 0,0 1 0,0-1 0,1 1 0,-1 0 0,1 0 0,-1 0 0,1 0 0,0 1 0,0-1 0,0 1 0,0 0 0,0 0 0,1 0 0,-1 0 0,1 0 0,0 1 0,0-1 0,0 1 0,1-1 0,-1 1 0,-1 5 0,1 3 0,0 0 0,1 0 0,0 0 0,1 0 0,1 0 0,0 0 0,0 0 0,1-1 0,7 24 0,3 30 0,-10-44 0,2-1 0,0 0 0,1-1 0,1 1 0,1-1 0,1 0 0,0 0 0,1-1 0,1-1 0,1 1 0,1-1 0,0-1 0,1 0 0,1-1 0,0-1 0,1 0 0,0-1 0,2 0 0,-1-1 0,31 16 0,-16-9 0,31 27 0,6 4 0,-59-43 0,0 0 0,0 1 0,0 0 0,-1 1 0,-1-1 0,1 2 0,-1-1 0,-1 1 0,0 0 0,0 0 0,-1 1 0,7 20 0,-10-25 0,0 1 0,0-1 0,0 1 0,-1 0 0,0 0 0,0 0 0,-1 0 0,0 0 0,0 0 0,-1-1 0,0 1 0,0 0 0,0 0 0,-1 0 0,0-1 0,-1 1 0,1-1 0,-1 0 0,0 0 0,-1 1 0,1-2 0,-8 10 0,0-4 0,-1 0 0,0-1 0,-1-1 0,1 0 0,-2-1 0,1 0 0,-1-1 0,0 0 0,-1-1 0,0-1 0,0-1 0,0 0 0,0 0 0,-16 0 0,-27 1 0,1-2 0,-89-8 0,24 0 0,-134 5-1365,213 0-5461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34.67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24575,'661'0'0,"-419"20"0,-38-1 0,248-17 63,-235-3-1491,-183 1-5398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35.4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709 0 24575,'-2'1'0,"-1"-1"0,1 1 0,0 0 0,0 0 0,0 0 0,0 0 0,0 0 0,0 0 0,0 0 0,1 1 0,-1-1 0,0 1 0,1-1 0,-1 1 0,-1 3 0,-6 4 0,-31 28 0,1 2 0,1 2 0,3 2 0,-36 54 0,18-14 0,-4-3 0,-3-3 0,-3-2 0,-111 101 0,170-173-136,0 0-1,1 0 1,0 0-1,0 1 1,0-1-1,0 1 1,0 0-1,0 0 0,-2 6 1,2 5-6690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36.56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24575,'3'0'0,"0"0"0,0 0 0,0 1 0,0-1 0,0 1 0,-1-1 0,1 1 0,0 0 0,0 0 0,0 1 0,-1-1 0,1 1 0,-1-1 0,1 1 0,-1 0 0,1 0 0,-1 0 0,0 0 0,0 0 0,0 0 0,0 0 0,-1 1 0,1-1 0,0 1 0,-1 0 0,0-1 0,2 6 0,2 6 0,-1 1 0,-1 0 0,-1 1 0,2 21 0,2 8 0,9 46 0,-10-48 0,2 0 0,2-1 0,1-1 0,3 0 0,1 0 0,24 47 0,16-7 47,-40-62-329,0 1-1,-1 0 1,-1 1-1,10 26 1,-18-33-6544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37.44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0 124 24575,'7'0'0,"2"-7"0,7-2 0,7 0 0,6 2 0,6-5 0,10-7 0,5-1 0,0 4 0,-1 4 0,-3 4 0,-8 4-8191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14.05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414 0 24575,'-1'19'0,"-1"1"0,-1-1 0,0 0 0,-2 0 0,0-1 0,-12 29 0,-57 106 0,34-74 0,12-27 0,-3-1 0,-59 74 0,18-27 0,66-89 0,1 1 0,0 0 0,0 0 0,1 1 0,0 0 0,1-1 0,-3 18 0,4-21 0,1 0 0,0 0 0,1 0 0,0 1 0,0-1 0,0 0 0,1 0 0,0 0 0,0 0 0,1 0 0,0 0 0,4 9 0,-5-14-44,1 0 0,0 0 0,0 0 0,-1 0 0,1-1 0,0 1 0,1 0 0,-1-1 0,0 0 0,0 0 0,1 1 0,-1-1 0,0 0 0,1-1 0,-1 1 0,1 0 0,-1-1 0,1 0-1,-1 1 1,1-1 0,0 0 0,-1 0 0,1 0 0,-1-1 0,1 1 0,-1-1 0,1 1 0,-1-1 0,1 0 0,2-2 0,27-8-6782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38.73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18 37 24575,'-6'0'0,"-3"-7"0,7-2 0,11 0 0,-3 3 0,-9 1 0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39.79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536 0 24575,'-5'1'0,"0"-1"0,0 1 0,-1 0 0,1 1 0,0-1 0,0 1 0,0 0 0,0 0 0,1 1 0,-1 0 0,0-1 0,1 1 0,0 1 0,0-1 0,0 1 0,-6 6 0,-6 8 0,1 2 0,-18 29 0,12-18 0,-17 24 0,-31 44 0,-67 125 0,130-210 0,1 0 0,0 1 0,1 0 0,0 0 0,-2 27 0,4-27 0,0 0 0,-1 0 0,-1-1 0,0 1 0,-9 19 0,6-18-113,-33 54-1139,23-49-5574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41.04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24575,'0'54'0,"2"1"0,2-1 0,2 0 0,3-1 0,2 0 0,3 0 0,23 58 0,-25-78 54,14 66-1,-20-69-543,2-1-1,21 54 0,-16-58-6335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41.96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24575,'14'0'0,"11"0"0,8 0 0,6 0 0,2 0 0,2 0 0,0 0 0,-1 0 0,0 0 0,0 0 0,-8 7 0,-2 2 0,-7 0-8191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43.44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24575,'8'1'0,"0"1"0,0 0 0,0 0 0,0 1 0,0 0 0,0 0 0,-1 1 0,10 5 0,19 9 0,-9-9 0,0-1 0,1-1 0,0-1 0,0-2 0,34 1 0,147-6 0,-110-2 0,489 2 0,-550 3 0,0 2 0,-1 2 0,0 1 0,0 2 0,41 16 0,-44-15 0,34 5-1365,-37-11-5461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45.13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121 0 24575,'2'88'0,"-2"78"0,-2-149 0,0 1 0,-1-1 0,0 0 0,-2 0 0,0 0 0,-1 0 0,-9 18 0,-5 1 0,5-11 0,-19 46 0,32-65 0,0 0 0,0 0 0,0 0 0,1 0 0,0 0 0,0 0 0,0 0 0,1 1 0,0-1 0,0 0 0,1 0 0,-1 0 0,4 12 0,-2-15 0,-1 0 0,1 1 0,0-1 0,1 0 0,-1 0 0,0 0 0,1 0 0,0-1 0,-1 1 0,1-1 0,0 0 0,0 0 0,1 0 0,-1 0 0,0 0 0,6 2 0,67 19 0,-37-13 0,-1 4 0,-17-6 0,1-1 0,1-1 0,-1 0 0,45 4 0,133-10-1365,-165-1-5461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46.1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24575,'7'0'0,"9"0"0,15 0 0,10 0 0,4 0 0,2 0 0,-1 0 0,-1 0 0,-1 0 0,-9 0-8191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0:47.53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24575,'14'0'0,"11"0"0,15 0 0,7 0 0,3 0 0,7 0 0,0 0 0,5 0 0,-2 0 0,-5 0 0,-3 0 0,-5 0 0,-4 0 0,-1 0 0,-2 0 0,0 0 0,-1 0 0,-7 0-8191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11.7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1770 1 24575,'-18'1'0,"1"1"0,-1 0 0,0 2 0,1 0 0,-20 7 0,-82 37 0,117-48 0,-403 201 0,380-189 0,-1-1 0,-1-2 0,-33 9 0,-24 8 0,-272 95 0,207-71 0,74-27 0,-83 39 0,142-54-227,0-2-1,0 0 1,-1 0-1,0-2 1,-29 5-1,16-7-6598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13.05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807 1 24575,'-13'1'0,"1"0"0,-1 2 0,1-1 0,0 2 0,0-1 0,0 2 0,1-1 0,-1 2 0,-18 11 0,-9 8 0,-43 36 0,-278 214 0,311-236 0,-76 80 0,124-118 0,0 0 0,0 0 0,0 0 0,0 0 0,0 0 0,0 0 0,0 0 0,1 1 0,-1-1 0,0 0 0,1 1 0,-1-1 0,1 0 0,-1 1 0,1-1 0,0 1 0,0-1 0,-1 3 0,2-3 0,-1 0 0,0-1 0,1 1 0,-1 0 0,1 0 0,-1-1 0,1 1 0,-1 0 0,1-1 0,-1 1 0,1-1 0,0 1 0,-1 0 0,1-1 0,0 1 0,0-1 0,-1 0 0,1 1 0,0-1 0,0 0 0,0 1 0,1-1 0,7 2 0,1 0 0,0-1 0,-1-1 0,14 0 0,-12 0 0,791-4-1365,-769 4-5461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15.0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24575,'21'0'0,"1"1"0,-1 1 0,0 1 0,0 1 0,0 0 0,21 9 0,-33-10 0,0 1 0,0 0 0,0 0 0,0 1 0,-1 1 0,0-1 0,0 1 0,-1 1 0,1-1 0,-1 1 0,-1 0 0,1 1 0,-1 0 0,-1 0 0,7 12 0,10 28 0,20 66 0,-31-81 0,0 0 0,2-1 0,1-1 0,2 0 0,34 50 0,-40-68-97,0 0-1,0 1 1,-2 0-1,0 0 1,0 1-1,-1 0 1,-1 0-1,0 1 1,-2-1-1,1 1 1,-2 0-1,0 1 0,0 18 1,-2-2-6729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16.83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156 0 24575,'-7'28'0,"-2"15"0,1 15 0,1 10 0,2 15 0,-5 7 0,-1 2 0,-5-16 0,0-5 0,2-9 0,5-8 0,3-7 0,-5-10 0,0-6 0,2 0 0,3-7-8191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18.22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44 24575,'1'-1'0,"-1"-1"0,0 1 0,1 0 0,-1-1 0,1 1 0,-1 0 0,1-1 0,0 1 0,0 0 0,0 0 0,0-1 0,0 1 0,0 0 0,0 0 0,0 0 0,0 0 0,0 0 0,0 1 0,0-1 0,1 0 0,-1 1 0,0-1 0,1 0 0,-1 1 0,1-1 0,2 1 0,43-9 0,-43 8 0,84-5 0,114 6 0,-101 1 0,-76-1 0,0 1 0,0 2 0,-1 0 0,1 1 0,-1 1 0,0 2 0,0 0 0,-1 2 0,0 0 0,-1 2 0,36 21 0,-55-30 0,0 0 0,-1 0 0,1 1 0,-1-1 0,1 0 0,-1 1 0,0 0 0,0-1 0,0 1 0,0 0 0,0 0 0,-1 0 0,1 0 0,-1 0 0,0 0 0,0 1 0,0-1 0,0 0 0,-1 1 0,1-1 0,-1 1 0,0-1 0,0 0 0,0 1 0,0-1 0,-1 1 0,0-1 0,1 0 0,-1 1 0,0-1 0,0 0 0,-1 0 0,1 0 0,-1 0 0,0 0 0,1 0 0,-4 3 0,-7 10 0,0 0 0,-2 0 0,0-1 0,-1-1 0,-16 13 0,-15 9 0,-2-3 0,-1-2 0,-1-2 0,-1-2 0,-1-3 0,-2-1 0,0-4 0,-58 14 0,96-29 0,10-4 0,0 1 0,0 1 0,1-1 0,-1 1 0,0 0 0,0 0 0,1 1 0,0 0 0,-1 0 0,-5 5 0,11-8 0,-1 0 0,1 0 0,0 1 0,0-1 0,0 0 0,-1 1 0,1-1 0,0 0 0,0 1 0,0-1 0,0 0 0,0 1 0,0-1 0,0 0 0,0 1 0,0-1 0,0 0 0,0 1 0,0-1 0,0 1 0,0-1 0,0 0 0,0 1 0,0-1 0,0 0 0,0 1 0,1-1 0,-1 0 0,0 0 0,0 1 0,0-1 0,1 0 0,-1 1 0,0-1 0,0 0 0,1 1 0,16 9 0,26 3 0,-39-12 0,100 28 0,198 85 0,-169-63 83,-66-27-1531,-25-8-5378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19.77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206 156 24575,'-10'0'0,"1"1"0,0-1 0,0 1 0,-1 1 0,1 0 0,0 0 0,1 1 0,-1 0 0,0 0 0,1 1 0,-1 0 0,1 1 0,1 0 0,-1 0 0,-9 8 0,12-7 0,-1 0 0,1 0 0,0 1 0,0 0 0,1 0 0,-1 0 0,2 0 0,-1 1 0,1-1 0,0 1 0,1 0 0,0 0 0,0 0 0,1 0 0,-1 1 0,2-1 0,0 10 0,1-5 0,1-1 0,0 0 0,1 0 0,1 0 0,0-1 0,0 1 0,1-1 0,1 0 0,-1 0 0,2-1 0,13 18 0,15 28 0,-27-43 0,0 0 0,1 0 0,1-1 0,0-1 0,0 1 0,1-2 0,1 1 0,0-2 0,0 0 0,1 0 0,0-1 0,25 11 0,-18-10 0,2-1 0,-1 0 0,1-2 0,0-1 0,1-1 0,-1-1 0,1 0 0,24-2 0,-43-1 0,1-1 0,-1 0 0,0 0 0,1 0 0,-1 0 0,0-1 0,0 0 0,0 0 0,0 0 0,0 0 0,-1-1 0,1 1 0,0-1 0,-1 0 0,0 0 0,0 0 0,0 0 0,0-1 0,0 1 0,-1-1 0,0 0 0,1 0 0,-1 0 0,-1 0 0,1 0 0,1-6 0,4-11 0,-1-1 0,0 0 0,3-42 0,-3 7 0,-3 0 0,-8-106 0,4 155 0,0 1 0,0-1 0,0 1 0,-1-1 0,0 1 0,-1 0 0,0 0 0,0 0 0,0 0 0,-1 1 0,0-1 0,0 1 0,-1 0 0,0 0 0,0 0 0,0 1 0,-1-1 0,1 1 0,-1 1 0,-1-1 0,1 1 0,-1 0 0,1 1 0,-1-1 0,0 1 0,-11-3 0,-177-67 0,73 36-1365,87 29-5461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21.15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557 160 24575,'-1'-4'0,"1"1"0,-1 0 0,0-1 0,0 1 0,0 0 0,0 0 0,-1-1 0,1 1 0,-1 0 0,0 0 0,0 1 0,0-1 0,-2-2 0,-36-36 0,27 29 0,7 6 0,-1 0 0,-1 0 0,1 0 0,-1 1 0,0 0 0,0 1 0,-1-1 0,1 2 0,-1-1 0,-17-3 0,22 6 0,-1 0 0,1 0 0,0 1 0,0 0 0,-1 0 0,1 0 0,0 0 0,0 1 0,-1 0 0,1 0 0,0 0 0,0 0 0,0 1 0,0-1 0,0 1 0,0 0 0,1 0 0,-1 0 0,1 1 0,-1-1 0,1 1 0,0 0 0,0 0 0,0 0 0,-4 6 0,0 3 0,1-1 0,0 1 0,1 1 0,0-1 0,1 0 0,0 1 0,1 0 0,0 0 0,-1 23 0,2-13 0,2 0 0,0 0 0,2 1 0,7 39 0,-6-52 0,1 0 0,0 0 0,0-1 0,1 0 0,1 0 0,-1 0 0,2 0 0,-1-1 0,1 0 0,13 13 0,10 5 0,52 39 0,-67-54 0,19 11 0,1-1 0,74 33 0,-106-54 0,0 1 0,1-1 0,-1 0 0,0 1 0,0 0 0,0 0 0,-1-1 0,1 2 0,0-1 0,-1 0 0,1 1 0,-1-1 0,0 1 0,0-1 0,0 1 0,0 0 0,0 0 0,-1 0 0,1 0 0,-1 0 0,0 1 0,0-1 0,0 0 0,0 1 0,0-1 0,-1 0 0,0 1 0,0-1 0,0 1 0,0 5 0,-2-2 0,0-1 0,-1 1 0,0-1 0,0 0 0,0 0 0,0 0 0,-1-1 0,0 1 0,0-1 0,-1 0 0,1 0 0,-1 0 0,0-1 0,-11 8 0,-7 3 14,0-1-1,-1-1 0,-1-2 0,0 0 1,-1-1-1,0-2 0,0-1 1,-44 7-1,-4-5-756,-140-3 1,168-6-6084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23.23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24575,'0'6'0,"0"10"0,0 9 0,0 7 0,0 4 0,0 4 0,0 2 0,0 0 0,0 0 0,0 0 0,0-1 0,0 0 0,0 0 0,0-1 0,0 0 0,0-6-8191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24.42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0 117 24575,'4'1'0,"-1"-1"0,1 2 0,0-1 0,-1 0 0,0 1 0,1-1 0,-1 1 0,0 0 0,0 0 0,0 0 0,0 1 0,0-1 0,4 6 0,32 39 0,15 49 0,-40-68 0,1 0 0,1-2 0,31 40 0,-41-61 0,-1 0 0,0-1 0,1 0 0,0 0 0,0 0 0,0 0 0,0-1 0,0 0 0,1 0 0,0-1 0,-1 0 0,11 2 0,-12-3 0,0 0 0,-1 0 0,1-1 0,0 0 0,0 0 0,0 0 0,-1 0 0,1-1 0,0 0 0,0 0 0,-1 0 0,1-1 0,-1 1 0,1-1 0,-1 0 0,0 0 0,1-1 0,-1 1 0,4-4 0,119-128 0,-88 90 0,2 2 0,54-44 0,-46 50-43,-22 17-398,-1-2 0,29-29 1,-28 20-6386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26.1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1 125 24575,'9'-1'0,"0"-1"0,1-1 0,-1 1 0,0-2 0,0 1 0,-1-1 0,1-1 0,8-5 0,9-4 0,8 0 0,1 1 0,1 1 0,0 2 0,0 2 0,1 1 0,50-3 0,230 7 0,-213 6 0,132-1-1365,-216-2-5461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26.87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24575,'0'13'0,"0"12"0,0 9 0,0 4 0,0 4 0,0 1 0,0 0 0,0 0 0,0-1 0,0-1 0,0 0 0,0-7-8191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29.75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248 84 24575,'-21'0'0,"0"0"0,0 2 0,1 0 0,-1 1 0,-26 8 0,42-9 0,0-1 0,0 1 0,-1 1 0,1-1 0,1 1 0,-1 0 0,0 0 0,1 0 0,-1 1 0,1 0 0,0-1 0,0 1 0,0 1 0,1-1 0,0 1 0,0-1 0,0 1 0,0 0 0,1 0 0,-1 0 0,1 0 0,1 1 0,-1-1 0,-1 8 0,2-4 0,-1-1 0,2 1 0,-1-1 0,1 1 0,0 0 0,1-1 0,0 1 0,0-1 0,1 1 0,0-1 0,1 0 0,0 0 0,0 0 0,0 0 0,1 0 0,0 0 0,1-1 0,0 0 0,0 0 0,1-1 0,-1 1 0,1-1 0,1 0 0,-1 0 0,1-1 0,0 0 0,0 0 0,1-1 0,-1 0 0,1 0 0,13 4 0,6-1 0,-1-2 0,1-1 0,1-1 0,-1-1 0,0-2 0,51-4 0,-4 0 0,-64 4 0,1 0 0,-1-1 0,0 0 0,0-1 0,1 0 0,-1-1 0,-1 0 0,1-1 0,0 0 0,-1 0 0,0-1 0,13-8 0,-18 9 0,1 0 0,0-1 0,-1 1 0,0-1 0,0 0 0,0-1 0,0 1 0,-1-1 0,0 1 0,0-1 0,-1 0 0,0 0 0,0 0 0,0 0 0,0-1 0,-1 1 0,0 0 0,-1-1 0,1 1 0,-2-13 0,0 7 0,0 0 0,-1 0 0,-1 1 0,0-1 0,0 0 0,-1 1 0,-1 0 0,0 0 0,0 0 0,-1 1 0,-1 0 0,0 0 0,0 0 0,0 1 0,-17-15 0,14 15 0,-1 0 0,0 1 0,0 0 0,-1 0 0,0 1 0,0 1 0,-1 0 0,1 1 0,-1 0 0,-1 1 0,1 0 0,-1 1 0,-20-1 0,-141 3-36,112 3-1293,28-2-5497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1.0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284 0 24575,'-8'0'0,"0"0"0,-1 0 0,1 1 0,0 0 0,0 1 0,-1 0 0,1 0 0,0 0 0,1 1 0,-1 0 0,0 1 0,1 0 0,0 0 0,0 1 0,0-1 0,1 1 0,-1 1 0,1-1 0,0 1 0,1 1 0,-10 12 0,2-1 14,0 1-1,2 0 0,0 1 0,1 0 1,1 1-1,1 0 0,1 0 1,-6 29-1,5-6-384,3 0-1,1 1 1,2 52 0,3-62-6455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16.1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17 24575,'7'0'0,"9"0"0,9 0 0,6 0 0,6 0 0,3 0 0,1 0 0,1 0 0,1 0 0,-2 0 0,1 0 0,-8-7 0,-9-2-8191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2.07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24575,'31'28'0,"-23"-22"0,0 1 0,-1-1 0,1 2 0,-2-1 0,1 1 0,-1 0 0,0 0 0,0 1 0,-1-1 0,5 14 0,3 14 0,-2 1 0,-2 0 0,-1 1 0,-1 0 0,-3 0 0,0 57 0,-4-79-273,1-1 0,1 0 0,0 1 0,8 27 0,-2-17-6553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3.1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41 24575,'7'0'0,"9"0"0,9 0 0,7 0 0,4 0 0,4 0 0,1 0 0,2-7 0,-1-2 0,-1 1 0,1 1 0,-1 2 0,0 2 0,-8 1-8191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4.6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251 1 24575,'-7'0'0,"-9"0"0,-9 0 0,-7 0 0,-5 0 0,-2 0 0,4 7 0,2 2 0,6 0-8191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5.32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24575,'6'0'0,"10"0"0,2 14 0,5 11 0,5 9 0,-2 4 0,-6 4 0,1 1 0,-3 0 0,2-7 0,-2-3 0,-4-1 0,-5-4-8191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6.3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316 0 24575,'-7'0'0,"-9"0"0,-2 7 0,-4 2 0,-6 0 0,-5 5 0,-3 0 0,-3-2 0,-2-4 0,0 5 0,7-1-8191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6.9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24575,'23'32'0,"0"-2"0,3 0 0,42 39 0,96 66 0,-149-122 0,0 1 0,22 26 0,-27-27 0,0-2 0,1 1 0,0-1 0,1-1 0,19 12 0,125 71-1365,-126-78-5461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7.7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24575,'0'7'0,"0"9"0,0 9 0,0 6 0,0 6 0,0 10 0,0 3 0,0 1 0,0-2 0,0-2 0,0-10-8191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8.39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84 24575,'7'-7'0,"9"-2"0,8-6 0,8-2 0,4 4 0,11 3 0,4 3 0,-1 4 0,-1 1 0,-9 2-8191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39.12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24575,'7'0'0,"9"0"0,8 7 0,8 1 0,4 1 0,4-2 0,1-2 0,1-2 0,0-2 0,0 0 0,0-1 0,-8 0-8191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1:40.27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99 0 24575,'-1'6'0,"-1"-1"0,1 0 0,-1 0 0,0 0 0,0 0 0,0 0 0,-1 0 0,1-1 0,-1 1 0,0-1 0,-6 7 0,-7 11 0,8-9 0,0 1 0,1-1 0,1 1 0,0 0 0,-7 25 0,13-35 0,-1-1 0,0 1 0,1 0 0,0 0 0,0 0 0,0 0 0,1-1 0,-1 1 0,1 0 0,0 0 0,0 0 0,0-1 0,0 1 0,1 0 0,-1-1 0,1 0 0,0 1 0,0-1 0,0 0 0,1 0 0,-1 0 0,1 0 0,0 0 0,0-1 0,0 1 0,0-1 0,5 3 0,13 7-124,2-1 0,-1-1 0,1-1 0,0-2 0,1 0 0,0-1-1,0-1 1,1-2 0,-1 0 0,36-2 0,-25 0-6702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17.58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24575,'2178'0'-1365,"-2143"0"-5461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9:45.07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1653 93 24575,'0'-1'0,"0"-1"0,-1 1 0,1 0 0,-1-1 0,1 1 0,-1 0 0,0-1 0,1 1 0,-1 0 0,0 0 0,0 0 0,0 0 0,0 0 0,0 0 0,0 0 0,0 0 0,0 0 0,-1 0 0,1 0 0,0 1 0,0-1 0,-1 0 0,1 1 0,0 0 0,-1-1 0,1 1 0,-2-1 0,-44-7 0,43 7 0,-87-5 0,-108 6 0,82 2 0,72 1 0,-83 14 0,-17 2 0,121-16 0,-1 0 0,1 2 0,0 0 0,0 2 0,0 1 0,1 1 0,0 0 0,1 2 0,-25 16 0,-21 18 0,-88 76 0,152-118 0,-25 23 0,2 0 0,0 2 0,-39 55 0,-53 104 0,111-172 0,1 0 0,0 1 0,1 0 0,1 0 0,0 1 0,1 0 0,-2 18 0,2 10 0,2 60 0,1 4 0,-2-83 0,-12 50 0,9-50 0,-5 48 0,9-47 0,2 0 0,1 0 0,1 0 0,1 0 0,2 0 0,0-1 0,2 0 0,1 0 0,1-1 0,1 0 0,1 0 0,1-1 0,1 0 0,1-1 0,2-1 0,27 32 0,-7-15 0,2-1 0,2-2 0,1-1 0,53 32 0,307 194 0,-358-232 0,1-2 0,2-2 0,87 34 0,-98-47 0,0-1 0,1-2 0,0-2 0,1-1 0,0-2 0,39 0 0,1469-9 0,-1475 1 0,0-4 0,-1-2 0,108-31 0,2 0 0,-125 30 0,1-2 0,-2-3 0,103-45 0,-123 44 0,-1-1 0,-1-1 0,0-1 0,-2-2 0,0-1 0,-2-1 0,28-32 0,-15 12 0,-2 3 0,-2-2 0,49-74 0,-73 93 0,-1 0 0,0-1 0,-2 0 0,-1 0 0,5-29 0,14-134 0,-18-34 0,-10 186 0,-2 1 0,-1 0 0,-2 1 0,-12-44 0,11 58 0,-1 1 0,-1-1 0,-1 1 0,0 1 0,-1 0 0,-1 1 0,-1 0 0,-1 0 0,0 2 0,-27-24 0,5 10 0,-1 2 0,-1 1 0,-75-37 0,-6-3 0,-34-15 0,-186-53 0,171 65 0,48 18 0,47 22 0,-169-57 0,191 71 0,24 7 0,0 1 0,0 1 0,-47-4 0,-456 8 0,254 5 0,161-1 0,-130-5 0,231 2-170,1-1-1,0-1 0,0 0 1,0-1-1,0 0 0,0-1 1,-18-11-1,10 2-6655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5:45.00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24575,'3'72'0,"14"82"0,4 66 0,-21-178 0,-1-3 0,2 0 0,2 0 0,9 44 0,3-4-1365,-10-45-5461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5:46.5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84 24575,'13'-1'0,"0"-1"0,0 0 0,0-1 0,23-8 0,37-6 0,63-3 0,-72 9 0,67-3 0,-77 12 0,-1 2 0,1 3 0,-1 2 0,63 14 0,-85-6 0,-31-13 0,1 0 0,-1 1 0,0-1 0,1 0 0,-1 1 0,1-1 0,-1 1 0,0-1 0,0 0 0,1 1 0,-1-1 0,0 1 0,0-1 0,1 1 0,-1-1 0,0 1 0,0-1 0,0 1 0,0-1 0,0 1 0,0-1 0,0 1 0,0-1 0,0 1 0,0 0 0,0-1 0,0 1 0,0-1 0,-1 1 0,1-1 0,0 1 0,-3 3 0,-1-1 0,1 1 0,-1-1 0,1 0 0,-1 0 0,0 0 0,0 0 0,-1-1 0,1 0 0,-8 4 0,-80 33 0,-105 29 0,-26 10 0,78-29 0,143-49 0,1 0 0,0 0 0,0 0 0,0 1 0,0-1 0,0 0 0,0 1 0,0-1 0,0 0 0,1 1 0,-1 0 0,0-1 0,0 1 0,0-1 0,0 1 0,1 0 0,-1 0 0,0-1 0,1 1 0,-1 0 0,0 0 0,1 0 0,-1 0 0,1 0 0,-1 0 0,1 0 0,0 0 0,-1 2 0,1-2 0,1 1 0,0 0 0,-1-1 0,1 1 0,0 0 0,0-1 0,0 1 0,0-1 0,0 1 0,0-1 0,0 0 0,0 1 0,1-1 0,-1 0 0,2 2 0,11 7 0,0-1 0,27 14 0,-37-21 0,18 7 0,0 0 0,0-2 0,35 8 0,22 6 0,300 126 0,-367-141 34,1-2-1,0 0 0,19 3 1,21 7-1533,-29-4-5327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5:48.20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210 5 24575,'-8'0'0,"-1"0"0,1 1 0,0 0 0,0 0 0,0 1 0,-1 0 0,2 1 0,-1 0 0,0 0 0,1 0 0,-1 1 0,1 0 0,0 1 0,0 0 0,1 0 0,-1 0 0,-7 9 0,7-6 0,0 1 0,1 0 0,1 0 0,-1 0 0,1 0 0,1 1 0,0 0 0,0 0 0,1 0 0,0 1 0,1-1 0,0 1 0,0 12 0,1-8 0,-2 11 0,2 1 0,4 50 0,-2-70 0,0-1 0,0 1 0,0 0 0,1-1 0,0 1 0,1-1 0,0 0 0,0 0 0,0 0 0,0 0 0,1 0 0,0-1 0,0 1 0,1-1 0,-1 0 0,9 6 0,19 10 0,0-1 0,1-2 0,1-1 0,1-2 0,69 21 0,-61-27 0,0-3 0,0-1 0,0-3 0,85-5 0,-39 0 0,-79 4 0,0-2 0,-1 1 0,1-1 0,0-1 0,0 0 0,0 0 0,-1-1 0,0 0 0,16-8 0,-20 8 0,-1 0 0,1-1 0,-1 0 0,0 1 0,1-1 0,-2-1 0,1 1 0,0-1 0,-1 1 0,0-1 0,0 0 0,0 0 0,-1 0 0,0-1 0,0 1 0,0 0 0,-1-1 0,2-6 0,2-24 0,-2 1 0,-2-1 0,-5-68 0,0 26 0,5 71 0,-1 1 0,-1-1 0,1 0 0,-1 1 0,0-1 0,-1 0 0,1 1 0,-1 0 0,0-1 0,-1 1 0,0 0 0,0 0 0,0 0 0,-1 0 0,0 1 0,0 0 0,0-1 0,-1 1 0,1 1 0,-1-1 0,0 1 0,-1 0 0,1 0 0,-1 0 0,0 1 0,-7-4 0,-9-3 0,-1 2 0,0 0 0,0 1 0,-1 1 0,0 1 0,-45-3 0,-153 9 0,96 3 0,6-4-1365,86 0-5461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5:49.74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482 205 24575,'-13'-11'0,"-1"0"0,0 1 0,-27-14 0,-3-3 0,25 13 0,-16-9 0,-53-29 0,77 46 0,-1 1 0,0 1 0,1 0 0,-2 0 0,1 1 0,0 1 0,0 0 0,-1 0 0,-17 1 0,27 1 0,1 0 0,-1 0 0,0 0 0,0 0 0,1 1 0,-1-1 0,0 1 0,1 0 0,-1 0 0,0-1 0,1 2 0,-1-1 0,1 0 0,-1 0 0,1 1 0,0 0 0,0-1 0,0 1 0,0 0 0,0 0 0,0 0 0,0 0 0,0 0 0,1 1 0,-1-1 0,1 0 0,0 1 0,-1-1 0,1 1 0,0 0 0,1-1 0,-1 1 0,0 0 0,1 3 0,-1-1 0,2 1 0,-1 0 0,1 0 0,-1 0 0,2-1 0,-1 1 0,1 0 0,0-1 0,0 1 0,0-1 0,1 0 0,-1 0 0,1 0 0,1 0 0,5 7 0,5 3 0,2 0 0,0 0 0,1-1 0,0-1 0,37 20 0,105 44 0,-83-43 0,-37-16 0,-16-8 0,1 2 0,-1 0 0,26 19 0,-47-30 0,0 0 0,0 1 0,0 0 0,0 0 0,-1-1 0,1 1 0,0 0 0,-1 0 0,1 1 0,-1-1 0,0 0 0,0 0 0,0 1 0,0-1 0,0 0 0,0 1 0,-1-1 0,1 1 0,-1-1 0,0 1 0,0-1 0,0 1 0,0-1 0,0 1 0,0 0 0,-1-1 0,1 1 0,-1-1 0,1 0 0,-1 1 0,0-1 0,0 1 0,0-1 0,-1 0 0,1 0 0,0 0 0,-1 0 0,0 0 0,1 0 0,-1 0 0,-3 3 0,-7 6 0,0 0 0,-1 0 0,0-1 0,-1-1 0,-14 8 0,-197 89 0,164-80 0,-12 17 91,60-34-383,-1 0 1,0 0 0,-1-2 0,-19 9 0,4-8-6535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5:51.0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66 24575,'462'-20'0,"-63"0"0,1120 16 0,-748 7 0,-748-4-341,-1 0 0,0-2-1,37-8 1,-27 2-6485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7:50.12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125 1 24575,'-7'-1'0,"0"1"0,1 0 0,-1 1 0,1 0 0,-1 0 0,1 0 0,-1 1 0,1 0 0,0 0 0,-6 3 0,8-2 0,1-1 0,0 1 0,0 0 0,0-1 0,0 1 0,1 1 0,-1-1 0,1 0 0,0 0 0,-1 1 0,2 0 0,-1-1 0,0 1 0,1 0 0,0 0 0,0 0 0,-1 6 0,-1 3 0,2-1 0,-1 1 0,2 0 0,0 0 0,0 0 0,1 0 0,1 0 0,0-1 0,1 1 0,0-1 0,1 1 0,1-1 0,0 0 0,0-1 0,1 1 0,0-1 0,1 0 0,9 10 0,-8-10 0,2 0 0,-1-1 0,1 0 0,0-1 0,1 0 0,0-1 0,1 0 0,-1-1 0,2 0 0,-1-1 0,1 0 0,0-1 0,0 0 0,0-1 0,1 0 0,21 2 0,31-3 0,-1-2 0,90-11 0,-149 9 0,-1 0 0,1 0 0,-1 0 0,0 0 0,1-1 0,-1 0 0,0 0 0,0 0 0,0 0 0,0-1 0,-1 0 0,1 0 0,-1 0 0,0-1 0,1 0 0,-1 0 0,-1 0 0,1 0 0,-1 0 0,0-1 0,5-7 0,-4 3 0,-1 0 0,1 0 0,-1-1 0,-1 1 0,0-1 0,0 0 0,-1 0 0,0 0 0,-1 0 0,0 0 0,-2-12 0,1 15 0,-1 1 0,0-1 0,0 0 0,-1 1 0,1-1 0,-1 1 0,-1-1 0,1 1 0,-1 1 0,0-1 0,-1 0 0,1 1 0,-1 0 0,0 0 0,-1 0 0,1 1 0,-1 0 0,0 0 0,0 0 0,0 0 0,0 1 0,-1 0 0,-7-2 0,-9-4 0,-1 2 0,1 0 0,-1 2 0,-1 0 0,-34-2 0,-125 5-992,175 2 619,-31 1-6453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7:50.98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24575,'0'6'0,"0"10"0,0 9 0,0 7 0,0 4 0,0 4 0,0 2 0,0 0 0,0 0 0,0-1 0,0-6-8191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7:52.61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84 53 24575,'-3'0'0,"0"0"0,0 0 0,0 1 0,0-1 0,0 1 0,1-1 0,-1 1 0,0 0 0,0 1 0,0-1 0,1 0 0,-1 1 0,1-1 0,-1 1 0,1 0 0,-1 0 0,1 0 0,0 0 0,-3 4 0,1-1 0,1 0 0,0 0 0,1 1 0,-1-1 0,1 1 0,0-1 0,0 1 0,1 0 0,-2 10 0,2-6 0,0 0 0,0 0 0,1 1 0,1-1 0,0 0 0,0 0 0,1 0 0,0 0 0,1 0 0,0-1 0,0 1 0,6 9 0,-4-12 0,1 0 0,0 0 0,0 0 0,1-1 0,0 0 0,0 0 0,0-1 0,1 0 0,0 0 0,0-1 0,0 0 0,0 0 0,1-1 0,0 0 0,16 3 0,-4-1 0,1-2 0,0 0 0,0-2 0,0 0 0,33-3 0,-49 1 0,0-1 0,0 1 0,0-1 0,0 0 0,0 0 0,0-1 0,0 0 0,-1 0 0,1 0 0,-1-1 0,0 1 0,0-1 0,0-1 0,-1 1 0,1-1 0,-1 1 0,0-1 0,0 0 0,-1-1 0,0 1 0,0-1 0,0 1 0,0-1 0,-1 0 0,0 0 0,0 0 0,-1 0 0,2-11 0,-1 6 0,0 0 0,-1-1 0,-1 1 0,0-1 0,0 1 0,-1-1 0,0 1 0,-1-1 0,0 1 0,-1 0 0,0 0 0,-1 0 0,-1 0 0,1 1 0,-7-11 0,7 16 0,-1 0 0,1 0 0,-1 1 0,0 0 0,0 0 0,0 0 0,0 0 0,-1 1 0,0 0 0,1 0 0,-1 0 0,0 1 0,-1 0 0,1 0 0,0 1 0,0 0 0,-12-1 0,-11 0 0,-1 1 0,-48 5 0,32-1 0,-35 0-1365,46-3-5461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7:54.0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246 1 24575,'-1'0'0,"0"0"0,-1 1 0,1-1 0,-1 1 0,1-1 0,0 1 0,0 0 0,-1 0 0,1-1 0,0 1 0,0 0 0,0 0 0,0 0 0,0 0 0,0 0 0,0 1 0,0-1 0,0 0 0,1 0 0,-1 1 0,0-1 0,1 0 0,-1 1 0,1-1 0,-1 0 0,1 4 0,-9 42 0,9-43 0,-1 0 0,-1 14 0,0 1 0,1-1 0,1 0 0,4 35 0,-4-50 0,0 0 0,1 0 0,0 0 0,-1 0 0,1 0 0,0 0 0,1 0 0,-1 0 0,0 0 0,1-1 0,0 1 0,-1-1 0,1 1 0,0-1 0,0 1 0,1-1 0,-1 0 0,0 0 0,1 0 0,-1 0 0,1-1 0,0 1 0,0-1 0,-1 1 0,1-1 0,0 0 0,0 0 0,0 0 0,0-1 0,0 1 0,0-1 0,1 0 0,-1 1 0,0-1 0,0-1 0,5 0 0,12-2 0,1-2 0,32-12 0,-38 12 0,0-1 0,0 2 0,1 0 0,0 1 0,-1 1 0,29-2 0,-40 5 0,0-1 0,-1 1 0,1 0 0,0-1 0,-1 2 0,1-1 0,-1 0 0,0 1 0,1-1 0,-1 1 0,0 0 0,0 0 0,0 1 0,3 2 0,-2-1 0,-1 0 0,1 1 0,-1 0 0,0 0 0,0 0 0,-1 0 0,0 0 0,0 0 0,0 1 0,0-1 0,1 10 0,1 13 0,0 1 0,-3-1 0,0 1 0,-2 0 0,-5 36 0,6-61 0,-1 0 0,0 0 0,-1 1 0,1-1 0,-1 0 0,0-1 0,0 1 0,0 0 0,0 0 0,-1-1 0,1 1 0,-1-1 0,0 0 0,0 0 0,0 0 0,-1 0 0,1-1 0,-1 1 0,1-1 0,-1 0 0,0 0 0,0 0 0,0 0 0,0-1 0,0 0 0,0 1 0,-8 0 0,-11 1 0,0 0 0,0-1 0,-46-4 0,53 2 0,-163-13 0,154 10 0,1-2 0,0 0 0,0-2 0,0 0 0,-24-13 0,46 20-45,1 0-1,0-1 1,0 1-1,0-1 1,-1 1-1,1-1 1,0 1-1,0-1 1,0 0-1,0 1 1,0-1-1,0 0 1,0 0-1,0 0 1,0 0-1,1 0 1,-1 0-1,0 0 1,1 0-1,-1 0 1,0 0-1,1 0 1,-1 0-1,1-1 1,0 1-1,-1 0 0,1 0 1,0-1-1,0 0 1,5-13-6781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18.7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638 0 24575,'-7'0'0,"-8"0"0,-10 7 0,-6 9 0,-6 16 0,-10 9 0,-3 11 0,-8 4 0,-7 6 0,0-1 0,5-4 0,6-4 0,4-5 0,12-3 0,11-3 0,18-9 0,17-10 0,8-8-8191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7:54.8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44 24575,'7'0'0,"9"0"0,8 0 0,8 0 0,-2-7 0,1-3 0,1 2 0,4 0 0,1 3 0,8 2 0,4 1 0,0 2 0,-1 0 0,-2 0 0,-9 0-8191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7:55.58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338 0 24575,'-7'7'0,"-9"9"0,-16 9 0,-2 7 0,-2 4 0,-2 4 0,-1-5 0,5 5 0,3-5 0,6 0 0,0-8 0,5-7-8191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7:55.99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24575,'0'0'-8191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7:56.5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24575,'0'0'-8191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8:00.48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0 578 24575,'15'0'0,"-1"-1"0,0-1 0,0-1 0,1 0 0,-2-1 0,1 0 0,0-1 0,-1 0 0,0-1 0,0-1 0,12-8 0,1-3 0,-1-1 0,0-1 0,41-46 0,33-38 0,115-133 0,-208 229 0,-1 1 0,0 1 0,1-1 0,0 1 0,0 0 0,12-8 0,-18 13 0,1 1 0,0-1 0,0 1 0,-1 0 0,1-1 0,0 1 0,0 0 0,0-1 0,0 1 0,-1 0 0,1 0 0,0 0 0,0 0 0,0 0 0,0 0 0,0 0 0,0 0 0,-1 0 0,1 0 0,0 1 0,0-1 0,0 0 0,0 1 0,0 0 0,1 0 0,-1 1 0,1-1 0,-1 1 0,0 0 0,1-1 0,-1 1 0,0 0 0,0 0 0,0 0 0,-1 0 0,1 0 0,0 0 0,-1 0 0,1 4 0,5 38 0,-1 0 0,-3 0 0,-1 1 0,-10 79 0,-9-49-76,11-51-1213,0 3-5537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8:01.8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142 0 24575,'-1'8'0,"-1"-1"0,-1-1 0,0 1 0,0 0 0,0 0 0,0-1 0,-8 10 0,2-2 0,4-5 0,-1 1 0,2 0 0,-1 1 0,1-1 0,1 1 0,0 0 0,0-1 0,1 1 0,-1 17 0,3-25 0,0 1 0,1-1 0,-1 1 0,0-1 0,1 1 0,0-1 0,0 0 0,0 1 0,0-1 0,1 0 0,-1 0 0,1 1 0,0-1 0,0 0 0,0-1 0,0 1 0,0 0 0,1-1 0,-1 1 0,1-1 0,-1 0 0,1 1 0,0-1 0,0-1 0,0 1 0,0 0 0,1-1 0,-1 0 0,0 1 0,1-1 0,-1-1 0,0 1 0,5 0 0,10 1 0,1 0 0,0-1 0,33-4 0,-37 2 0,0 0 0,0 0 0,-1 2 0,1 0 0,0 0 0,24 7 0,-33-6 0,0 1 0,-1 0 0,0 0 0,1 0 0,-1 1 0,-1 0 0,1 0 0,0 0 0,-1 0 0,0 1 0,0-1 0,0 1 0,-1 0 0,1 1 0,-1-1 0,0 0 0,-1 1 0,3 6 0,3 12 0,-1 1 0,9 50 0,-12-50 0,-3-19 0,1 0 0,-1 1 0,-1-1 0,1 0 0,-1 0 0,-1 1 0,1-1 0,-1 0 0,0 0 0,0 0 0,-1 1 0,0-1 0,0-1 0,0 1 0,-1 0 0,-4 7 0,4-9 0,0 0 0,-1-1 0,0 0 0,1 1 0,-1-1 0,0-1 0,-1 1 0,1 0 0,0-1 0,-1 0 0,0 0 0,1-1 0,-1 1 0,0-1 0,0 0 0,0 0 0,1 0 0,-1-1 0,0 0 0,0 0 0,-7-1 0,-14-2 0,-1-1 0,2-2 0,-1-1 0,0 0 0,2-2 0,-48-24 0,-26-9 0,70 30-1365,6 0-5461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8:02.4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84 24575,'7'0'0,"9"-7"0,8-2 0,8 1 0,4 1 0,4 2 0,1-5 0,1-1 0,7 1 0,2 3 0,-1 2 0,-2 3 0,-2 0 0,-2 2 0,-9 0-8191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8:03.07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308 1 24575,'0'7'0,"-14"9"0,-4 8 0,-7 8 0,-5-2 0,3 0 0,-2-4 0,5 0 0,6 2 0,-1-3 0,-4-6 0,2 0 0,-2-2 0,3 2 0,4-2-8191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8:03.6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24575,'0'0'-8191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58:04.13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24575,'0'0'-8191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19.95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24575,'6'2'0,"0"1"0,0 0 0,0 0 0,0 0 0,0 0 0,-1 1 0,1 0 0,-1 0 0,0 0 0,0 1 0,-1 0 0,7 8 0,37 53 0,16 20 0,-58-77 0,1 0 0,-1 1 0,-1 0 0,0 0 0,0 0 0,-1 0 0,0 1 0,-1 0 0,0 0 0,0 0 0,0 12 0,-1-9 0,1 0 0,0-1 0,1 1 0,0-1 0,1 1 0,9 14 0,-9-21-91,0 1 0,-1 0 0,1 1 0,-1-1 0,-1 1 0,0 0 0,0-1 0,-1 1 0,0 1 0,0-1 0,-1 0 0,-1 0 0,1 1 0,-2 13 0,-6 1-6735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00.25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43 24575,'26'-2'0,"0"0"0,50-13 0,29-3 0,13 13 0,-1 4 0,207 27 0,-138-10 0,265-12 0,-225-7 0,1037 3-1365,-1218 0-5461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23.87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0 384 24575,'0'-11'0,"1"0"0,1 0 0,-1 0 0,2 1 0,-1-1 0,2 1 0,-1-1 0,1 1 0,1 0 0,10-17 0,5-1 0,0 0 0,28-27 0,3-4 0,0 7 0,-48 50 0,0-1 0,1 0 0,-1 0 0,0 1 0,1 0 0,0 0 0,0 0 0,0 0 0,0 1 0,0-1 0,0 1 0,0 0 0,0 0 0,5 0 0,-7 1 0,-1 1 0,1 0 0,-1-1 0,1 1 0,0 0 0,-1 0 0,0 0 0,1 0 0,-1 0 0,1 0 0,-1 0 0,0 0 0,0 0 0,0 1 0,0-1 0,0 1 0,0-1 0,0 1 0,0-1 0,0 1 0,-1-1 0,1 1 0,-1 0 0,1-1 0,-1 1 0,1 3 0,4 52 0,-4-49 0,-2 193 10,-1-119-1385,1-45-5451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24.88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84 24575,'19'-1'0,"0"-2"0,0 0 0,0-1 0,0-1 0,-1-1 0,26-12 0,-21 9 0,0 1 0,0 1 0,35-6 0,19 6 0,129 8 0,-85 1 0,-96-1 0,0 1 0,0 1 0,0 1 0,0 2 0,-1 0 0,0 1 0,0 2 0,0 0 0,29 17 0,-48-20-1365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26.6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130 43 24575,'-40'35'0,"34"-31"0,0 0 0,0 1 0,0 0 0,1 0 0,0 0 0,0 0 0,0 1 0,1 0 0,0 0 0,0 0 0,0 1 0,1-1 0,0 1 0,-3 8 0,1 7 0,1 0 0,0 0 0,0 27 0,4-37 0,-1 1 0,2 0 0,0-1 0,0 1 0,1-1 0,1 0 0,4 15 0,-5-24 0,0 1 0,0-1 0,0 0 0,1 0 0,-1 0 0,1 0 0,0 0 0,-1 0 0,1-1 0,1 1 0,-1-1 0,0 0 0,0 0 0,1 0 0,-1 0 0,1 0 0,0-1 0,-1 0 0,1 0 0,7 2 0,7-1 0,0 0 0,0 0 0,23-3 0,-24 1 0,34 1 0,103-5 0,-141 2 0,0 0 0,1 0 0,-1-1 0,0-1 0,0 0 0,-1-1 0,1 0 0,22-13 0,-29 13 0,0 0 0,0-1 0,-1 1 0,1-1 0,-1 0 0,-1 0 0,1-1 0,-1 1 0,0-1 0,0 0 0,-1 0 0,0-1 0,0 1 0,2-13 0,-1 3 0,-2 0 0,1 1 0,-2-1 0,0 0 0,-3-31 0,1 42 0,0 0 0,0 1 0,-1-1 0,0 0 0,0 1 0,0-1 0,0 1 0,-1-1 0,0 1 0,0 0 0,0 0 0,-1 1 0,0-1 0,-5-5 0,1 3 0,-1 0 0,1 1 0,-1 0 0,-1 0 0,1 0 0,-1 1 0,-14-4 0,4 2 0,0 1 0,-1 1 0,1 0 0,-1 2 0,0 1 0,0 0 0,-33 3 0,38 1-114,1 0 1,0 2-1,1-1 0,-1 2 0,1 0 1,0 1-1,0 0 0,0 1 0,1 1 1,0 0-1,-17 14 0,4-2-6712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27.60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31 0 24575,'0'7'0,"0"9"0,0 9 0,-6 6 0,-3 6 0,0 2 0,2-4-8191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28.7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198 0 24575,'-3'1'0,"0"0"0,0 0 0,0 1 0,1-1 0,-1 1 0,0 0 0,1 0 0,-1 0 0,1 0 0,-1 0 0,1 0 0,0 1 0,0-1 0,-2 4 0,-5 3 0,-15 17 0,1 1 0,-20 31 0,34-46 0,2 1 0,-1 0 0,2 0 0,0 1 0,0-1 0,1 1 0,-4 24 0,8-35 0,0 0 0,1 0 0,0 0 0,0 0 0,0 0 0,0 1 0,0-1 0,1 0 0,-1 0 0,1 0 0,0 0 0,0 0 0,0 0 0,0 0 0,1-1 0,-1 1 0,1 0 0,0-1 0,-1 1 0,1-1 0,0 1 0,1-1 0,-1 0 0,0 0 0,1 0 0,-1 0 0,1 0 0,-1-1 0,1 1 0,0-1 0,0 1 0,0-1 0,0 0 0,0 0 0,0-1 0,0 1 0,5 0 0,14 2 0,0-1 0,0 0 0,0-2 0,29-4 0,-23 3 0,-20 0 0,0 1 0,1 0 0,-1 0 0,0 1 0,0 0 0,0 1 0,16 4 0,-21-4 0,0-1 0,0 1 0,0 0 0,0 0 0,0 0 0,0 0 0,-1 1 0,1-1 0,-1 1 0,0-1 0,0 1 0,0 0 0,0 0 0,0 0 0,0 0 0,-1 0 0,0 0 0,0 1 0,1-1 0,-2 0 0,2 7 0,2 25-1365,-3-1-5461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29.9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196 0 24575,'0'4'0,"-1"-1"0,1 1 0,-1-1 0,0 0 0,0 1 0,-1-1 0,1 0 0,-1 0 0,1 1 0,-1-1 0,0-1 0,-4 6 0,-34 33 0,28-29 0,-18 15 0,14-13 0,0 0 0,-22 28 0,36-39 0,-1 0 0,1 0 0,0 0 0,-1 1 0,2-1 0,-1 1 0,0 0 0,1-1 0,-1 1 0,1 0 0,0 0 0,1 0 0,-1 0 0,1 0 0,-1 0 0,1 0 0,0 0 0,1 0 0,0 7 0,0-8 0,1 0 0,-1-1 0,1 1 0,0 0 0,-1-1 0,1 1 0,0-1 0,0 0 0,0 0 0,1 0 0,-1 0 0,1 0 0,-1 0 0,1-1 0,-1 1 0,1-1 0,0 1 0,0-1 0,0 0 0,0 0 0,0-1 0,5 2 0,8 1 0,1-1 0,31 0 0,-40-2 0,20 0 0,-16-1 0,-1 1 0,1 0 0,0 1 0,-1 0 0,21 6 0,-29-6 0,0 0 0,1 1 0,-1-1 0,0 1 0,0 0 0,0 0 0,0 0 0,-1 0 0,1 1 0,-1-1 0,1 1 0,-1 0 0,0-1 0,0 1 0,0 0 0,0 0 0,-1 1 0,1-1 0,-1 0 0,0 0 0,1 1 0,-2-1 0,2 7 0,1 11-341,-1 1 0,-1 0-1,-2 28 1,-1-14-6485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31.2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231 331 24575,'1'-74'0,"-3"-90"0,1 160 0,0 0 0,0-1 0,0 1 0,0-1 0,-1 1 0,0 0 0,0 0 0,0 0 0,0 0 0,-1 0 0,1 1 0,-1-1 0,0 1 0,0-1 0,0 1 0,-1 0 0,1 0 0,-1 0 0,1 1 0,-1 0 0,0-1 0,0 1 0,0 0 0,-1 1 0,1-1 0,0 1 0,-1 0 0,1 0 0,0 0 0,-7 0 0,6 0 0,0 1 0,-1-1 0,1 1 0,0 0 0,0 1 0,-1-1 0,1 1 0,0 0 0,0 0 0,0 1 0,0 0 0,0 0 0,0 0 0,0 0 0,1 1 0,-1-1 0,1 1 0,0 0 0,0 1 0,0-1 0,0 1 0,0 0 0,1 0 0,-1 0 0,-4 8 0,7-9 0,0 0 0,0 0 0,1 0 0,-1 1 0,0-1 0,1 0 0,0 1 0,0-1 0,0 0 0,0 1 0,1-1 0,-1 0 0,1 0 0,0 1 0,-1-1 0,2 0 0,-1 0 0,0 0 0,1 0 0,-1 0 0,1 0 0,0 0 0,0 0 0,0-1 0,0 1 0,1-1 0,2 3 0,3 3 0,1-1 0,-1 1 0,2-1 0,-1-1 0,1 0 0,15 7 0,10 2 0,60 15 0,-92-29 2,1 0 0,0 1-1,0-1 1,0 1-1,-1-1 1,1 1 0,-1 0-1,0 0 1,1 1 0,-1-1-1,0 1 1,0-1 0,0 1-1,-1 0 1,1 0 0,-1 1-1,0-1 1,1 0 0,-1 1-1,-1-1 1,1 1 0,-1 0-1,1-1 1,-1 1-1,0 0 1,0 0 0,-1 0-1,1 0 1,-1 5 0,0 11-58,-1-1 1,-1 1-1,-1 0 1,-9 35-1,-1 4-1081,8-23-5689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32.0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33 24575,'6'0'0,"10"0"0,8 0 0,8 0 0,5 0 0,2 0 0,-4-7 0,-2-3 0,0 1 0,-5 2-8191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33.08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24575,'6'0'0,"10"0"0,8 0 0,8 0 0,5 0 0,2 0 0,3 0 0,0 0 0,0 0 0,0 0 0,-1 0 0,-6 0-8191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21.3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24575,'6'0'0,"10"0"0,9 0 0,7 0 0,4 0 0,4 0 0,2 0 0,0 0 0,0 0 0,-1 0 0,1 0 0,-1 0 0,-1 0 0,1 7 0,-1 2 0,1 0 0,-1-2 0,-7-3-8191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44.16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0 364 24575,'8'-9'0,"-1"-1"0,0 0 0,0 0 0,6-16 0,9-13 0,123-179 0,-143 215 0,24-30 0,-26 32 0,1 1 0,0-1 0,-1 1 0,1-1 0,0 1 0,0-1 0,-1 1 0,1 0 0,0-1 0,0 1 0,0 0 0,0 0 0,-1-1 0,1 1 0,0 0 0,0 0 0,0 0 0,0 0 0,0 0 0,-1 0 0,1 0 0,0 1 0,0-1 0,0 0 0,0 0 0,-1 1 0,1-1 0,0 0 0,0 1 0,-1-1 0,1 1 0,0-1 0,-1 1 0,1-1 0,0 1 0,-1 0 0,1-1 0,-1 1 0,1 0 0,-1-1 0,1 1 0,-1 0 0,1 0 0,-1 0 0,8 14 0,-1-1 0,0 1 0,-1 1 0,-1-1 0,-1 1 0,0 0 0,2 21 0,-2 0 0,-1 0 0,-3 43 0,0-69 0,0 0 0,-1-1 0,0 1 0,-1 0 0,0 0 0,-1-1 0,0 1 0,0-1 0,-1 0 0,-1 0 0,0 0 0,0-1 0,-1 0 0,0 0 0,0 0 0,-1-1 0,-1 1 0,1-2 0,-1 1 0,0-1 0,-1 0 0,-12 7 0,15-11 0,0 1 0,1-1 0,-1 1 0,1 1 0,0-1 0,0 1 0,0 0 0,0 0 0,1 0 0,0 0 0,-7 12 0,10-13 0,0-1 0,0 0 0,1 0 0,-1 1 0,1-1 0,0 1 0,-1-1 0,1 0 0,1 1 0,-1-1 0,0 1 0,1-1 0,0 0 0,0 1 0,0-1 0,0 0 0,0 0 0,1 0 0,-1 0 0,1 0 0,0 0 0,0 0 0,0 0 0,0-1 0,5 5 0,6 5 0,0 1 0,1-2 0,1 0 0,0 0 0,0-1 0,1-1 0,25 10 0,-7-5 0,0-1 0,64 14 0,-82-24-170,0-1-1,0 0 0,0-1 1,1-1-1,-1 0 0,0-1 1,20-5-1,-1-2-6655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44.6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106 1 24575,'0'6'0,"0"10"0,-6 9 0,-3 7 0,-7 4 0,0 4 0,-5 8 0,2 10 0,4 2 0,11-9 0,6-14-8191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45.95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201 212 24575,'-1'-17'0,"1"1"0,0-1 0,2 0 0,0 0 0,1 1 0,0-1 0,1 1 0,1 0 0,1 0 0,8-15 0,-14 30 0,0 0 0,0 0 0,1 0 0,-1 1 0,1-1 0,-1 0 0,1 0 0,-1 1 0,1-1 0,-1 0 0,1 1 0,0-1 0,-1 0 0,1 1 0,0-1 0,-1 1 0,1-1 0,0 1 0,0 0 0,-1-1 0,1 1 0,0 0 0,0-1 0,0 1 0,0 0 0,0 0 0,-1 0 0,1 0 0,1 0 0,-1 0 0,0 1 0,0 0 0,0 0 0,0 0 0,0 0 0,0 0 0,0 0 0,0 0 0,-1 1 0,1-1 0,-1 0 0,1 0 0,-1 1 0,1-1 0,-1 0 0,1 2 0,8 57 0,-7-23 0,-1-1 0,-6 67 0,3-93 0,0 1 0,0-1 0,-1 0 0,0 0 0,0 0 0,-1-1 0,-1 1 0,0-1 0,0 0 0,0 0 0,-1 0 0,-1-1 0,1 0 0,-14 12 0,-5-1 0,-44 26 0,45-31 0,0 2 0,-23 20 0,46-36 0,1 1 0,-1-1 0,0 1 0,0 0 0,0-1 0,1 1 0,-1 0 0,0 0 0,1-1 0,-1 1 0,1 0 0,-1 0 0,1 0 0,-1 0 0,1 0 0,0 0 0,-1 0 0,1 0 0,0 0 0,0 0 0,0 0 0,-1 0 0,1 0 0,1 1 0,-1-1 0,1 0 0,-1 0 0,1-1 0,0 1 0,0 0 0,-1 0 0,1-1 0,0 1 0,0 0 0,0-1 0,0 1 0,0-1 0,0 1 0,0-1 0,0 1 0,0-1 0,0 0 0,1 1 0,62 5 0,-56-6 0,264 0-1365,-216-1-5461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3:47.11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33 114 24575,'0'-7'0,"1"1"0,0-1 0,1 0 0,-1 1 0,1-1 0,0 1 0,1-1 0,5-10 0,-6 14 0,-1 0 0,1 0 0,0 1 0,0-1 0,0 0 0,0 1 0,0-1 0,0 1 0,1 0 0,-1-1 0,1 1 0,0 1 0,-1-1 0,1 0 0,0 1 0,0-1 0,0 1 0,6-2 0,-8 3 0,0 0 0,0 0 0,1 0 0,-1 0 0,0 0 0,0 0 0,0 0 0,0 1 0,0-1 0,0 0 0,0 1 0,0-1 0,0 1 0,0-1 0,0 1 0,0-1 0,0 1 0,0 0 0,-1-1 0,1 1 0,0 0 0,0 0 0,-1 0 0,1 0 0,0-1 0,-1 1 0,1 0 0,-1 0 0,1 0 0,-1 0 0,0 0 0,1 1 0,-1-1 0,0 0 0,1 2 0,1 50 0,-2-22 0,2-25 0,0 0 0,1-1 0,0 1 0,0 0 0,0-1 0,0 0 0,1 1 0,0-1 0,0-1 0,1 1 0,-1-1 0,1 0 0,0 0 0,0 0 0,0 0 0,1-1 0,-1 0 0,7 3 0,-5-3 0,0 1 0,0 0 0,0 1 0,-1-1 0,0 1 0,0 0 0,0 1 0,-1 0 0,1-1 0,-1 2 0,-1-1 0,9 14 0,-11-14 0,0 0 0,0 0 0,0 0 0,-1 0 0,0 1 0,0-1 0,-1 0 0,1 1 0,-1-1 0,-1 0 0,1 1 0,-1-1 0,0 0 0,-1 0 0,1 1 0,-1-1 0,0 0 0,-1-1 0,0 1 0,-4 7 0,2-5 0,-1-1 0,0 0 0,0 0 0,0 0 0,-1 0 0,0-1 0,-1 0 0,1-1 0,-1 0 0,0 0 0,-1 0 0,1-1 0,-14 4 0,3-3-227,0-1-1,0 0 1,0-2-1,0 0 1,-30-2-1,14 0-6598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4:24.6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2382 285 24575,'-5'-11'0,"0"-1"0,-1 1 0,0 0 0,-1 1 0,0 0 0,-1 0 0,0 0 0,-1 1 0,1 0 0,-2 1 0,1 0 0,-21-13 0,-16-8 0,27 16 0,0 1 0,-1 1 0,0 0 0,-24-7 0,-5 4 0,0 2 0,-1 3 0,-1 2 0,0 1 0,1 4 0,-59 3 0,-851 0 0,914 3 0,0 1 0,0 2 0,0 3 0,1 1 0,-48 19 0,75-22 0,-1 0 0,2 1 0,-1 1 0,1 0 0,1 2 0,0 0 0,0 0 0,1 2 0,1-1 0,0 2 0,1 0 0,1 1 0,0 0 0,1 1 0,1 0 0,1 1 0,-14 33 0,-4 18 0,-30 63 0,48-114 0,1 0 0,1 1 0,1-1 0,1 1 0,0 1 0,2-1 0,-2 22 0,2 139 0,5-119 0,-2-44 0,1 0 0,0 0 0,2 0 0,0 0 0,0 0 0,2-1 0,0 0 0,1 0 0,1 0 0,0-1 0,1 0 0,0 0 0,2-1 0,0 0 0,0 0 0,1-1 0,25 23 0,-16-19 0,2-1 0,-1 0 0,2-2 0,0 0 0,26 10 0,131 47 0,-67-29 0,-18-8 0,2-4 0,169 30 0,-105-28 0,-55-9 0,0-4 0,1-5 0,112 0 0,0-14 0,129-4 0,-295-2 0,-1-2 0,66-18 0,-66 13 0,0 2 0,68-5 0,-69 10 0,-1-2 0,0-3 0,-1-1 0,59-24 0,-8 4 0,101-43 0,-182 68 0,0 0 0,-1-1 0,0-1 0,0-1 0,-1 0 0,24-19 0,-34 23 0,0 0 0,-1-1 0,0 0 0,0 1 0,0-2 0,-1 1 0,0-1 0,0 0 0,-1 0 0,0 0 0,-1 0 0,1-1 0,-2 0 0,1 0 0,-1 1 0,1-15 0,-2-259 0,-5 125 0,4 119 0,0-2 0,-5-52 0,3 78 0,-1 0 0,0 1 0,-1-1 0,0 1 0,-1 0 0,0 0 0,-12-18 0,7 13 0,-1 0 0,-1 1 0,-1 1 0,0 0 0,-2 0 0,1 1 0,-2 1 0,0 1 0,0 0 0,-2 1 0,1 1 0,-1 1 0,-1 0 0,0 1 0,-36-11 0,-50-6 0,-2 5 0,0 5 0,-1 4 0,-123 2 0,131 13 0,-145-5 0,148-17 0,72 13 0,0 1 0,-30-3 0,-144 6-1365,164 2-5461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42.8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24575,'7'0'0,"15"48"0,5 37 0,-2 17 0,-7-2 0,-4-11 0,-7-6 0,4-12 0,-1-10 0,-1-2 0,-3-10-8191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44.3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 24575,'71'-2'0,"-25"0"0,-1 2 0,70 9 0,-103-7 0,-1 0 0,0 0 0,0 1 0,0 1 0,0 0 0,0 0 0,-1 1 0,0 1 0,0 0 0,0 0 0,0 0 0,-1 2 0,-1-1 0,1 1 0,7 9 0,-13-14 0,0 1 0,0 0 0,0-1 0,-1 1 0,1 0 0,-1 0 0,0 0 0,-1 1 0,1-1 0,-1 0 0,1 1 0,-1-1 0,-1 1 0,1-1 0,-1 1 0,1-1 0,-1 1 0,-1 7 0,-1-8 0,1 0 0,-1 1 0,0-1 0,0 0 0,-1 0 0,1 0 0,-1 0 0,0 0 0,0-1 0,0 1 0,-1-1 0,1 0 0,-1 0 0,1 0 0,-1 0 0,0-1 0,-8 4 0,0-1 0,0 0 0,0 0 0,-1-2 0,-14 4 0,18-6 0,0 0 0,1 1 0,0 1 0,-1-1 0,1 1 0,0 1 0,0 0 0,0 0 0,1 0 0,0 1 0,-8 6 0,13-9 0,1-1 0,0 1 0,0 0 0,0-1 0,0 1 0,0 0 0,1 0 0,-1-1 0,0 1 0,1 0 0,-1 0 0,1 0 0,0 0 0,0 0 0,0 0 0,0 0 0,0 0 0,0 0 0,0 0 0,1 0 0,-1 0 0,1 0 0,-1-1 0,1 1 0,0 0 0,0 0 0,0 0 0,0-1 0,0 1 0,0 0 0,0-1 0,0 1 0,1-1 0,-1 0 0,0 1 0,1-1 0,1 1 0,6 6 0,0 0 0,1-1 0,0 0 0,0-1 0,11 5 0,43 17 0,102 29 0,-16-7 0,-10 3-1365,-115-41-5461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45.50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 83 24575,'-1'75'0,"3"89"0,-1-154 0,1 0 0,0-1 0,1 1 0,0 0 0,0-1 0,1 0 0,0 0 0,1 0 0,0-1 0,0 1 0,1-1 0,0 0 0,1-1 0,-1 0 0,2 0 0,-1 0 0,1-1 0,-1 0 0,2 0 0,15 8 0,-15-9 0,1 0 0,0-1 0,0 0 0,0 0 0,1-1 0,-1-1 0,1 0 0,0 0 0,0-1 0,-1 0 0,1-1 0,0 0 0,0-1 0,0 0 0,-1-1 0,1 0 0,-1-1 0,1 0 0,10-5 0,-16 5 0,0 0 0,0 0 0,0-1 0,0 1 0,-1-1 0,1 0 0,-1-1 0,0 1 0,0-1 0,-1 0 0,1 0 0,-1 0 0,0 0 0,0-1 0,2-8 0,3-9 0,-1 0 0,6-39 0,-3 13 0,-6 36 0,0-1 0,-1 0 0,-1 0 0,0 0 0,-1-28 0,-2 38 0,0-1 0,0 0 0,0 0 0,-1 1 0,0-1 0,1 1 0,-2 0 0,1-1 0,0 1 0,-1 0 0,0 0 0,0 0 0,0 1 0,0-1 0,-1 1 0,1-1 0,-1 1 0,0 0 0,0 1 0,-8-5 0,-8-3 0,0 1 0,0 0 0,-1 2 0,-35-8 0,-88-9 0,101 20-1365,5 1-5461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46.5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166 0 24575,'-32'31'0,"23"-24"0,1 1 0,0 0 0,0 0 0,1 1 0,0 0 0,-6 11 0,-1 5 0,2 1 0,1 0 0,-13 45 0,21-59 0,0 1 0,1 0 0,0 0 0,0 0 0,2 0 0,0 0 0,0 0 0,1 0 0,1 0 0,3 16 0,-3-24 0,0 0 0,1 0 0,-1 0 0,1-1 0,0 1 0,0 0 0,0-1 0,1 0 0,0 0 0,0 0 0,0 0 0,0-1 0,0 1 0,1-1 0,0 0 0,-1 0 0,1-1 0,0 0 0,0 1 0,1-2 0,-1 1 0,0-1 0,1 1 0,9 0 0,14 1 0,0-2 0,0 0 0,47-6 0,-30 2 0,35 1-1365,-46 1-5461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47.1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24575,'13'0'0,"12"0"0,9 0 0,4 0 0,4 0 0,1 0 0,0 0 0,-7 0-8191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20.85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24575,'26'1'0,"0"2"0,43 10 0,16 2 0,531-3 0,-361-15 0,1221 3 0,-1435 2-353,1 2-1,53 13 0,-87-16 50,29 6-6522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47.83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83 24575,'6'-6'0,"10"-3"0,23-7 0,17 0 0,21 3 0,4 3 0,-6 4 0,-7 2 0,-10 2 0,-14 2-8191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50.91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1487 24575,'97'-92'0,"240"-250"0,-277 281 0,-43 46 0,0-1 0,-2-1 0,22-29 0,-13 13 0,1 1 0,1 1 0,56-51 0,108-72 0,-84 71 0,-54 45 0,2 2 0,64-31 0,-2 1 0,-69 38 0,335-195 0,-352 209-1365,-3 3-5461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51.87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163 1 24575,'-1'0'0,"-1"0"0,1 1 0,-1-1 0,1 1 0,-1-1 0,1 1 0,0 0 0,-1-1 0,1 1 0,0 0 0,0 0 0,-1 0 0,1 0 0,0 0 0,0 0 0,0 0 0,0 1 0,0-1 0,1 0 0,-2 2 0,-16 34 0,14-27 0,-19 44 0,3 2 0,2 0 0,3 1 0,2 1 0,3 0 0,2 0 0,3 1 0,2 71 0,6 430-1365,-3-526-5461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52.99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24575,'55'2'0,"0"3"0,-1 1 0,1 3 0,-2 3 0,0 2 0,0 2 0,53 24 0,-46-13 0,-2 2 0,-1 3 0,-1 2 0,-2 3 0,81 71 0,-103-76 0,-2 2 0,51 72 0,20 25 0,240 254 0,-327-370-102,11 11-214,-2 1 0,0 1 1,34 56-1,-47-62-6510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58.53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345 4705 24575,'2'-17'0,"0"1"0,1-1 0,1 1 0,1-1 0,0 1 0,1 1 0,1-1 0,0 1 0,14-21 0,4-10 0,6-13 0,3 1 0,2 2 0,2 2 0,55-59 0,126-175 0,-40 48 0,-113 160 0,4 3 0,118-101 0,616-470 0,-591 461 0,2-2 0,32 2 0,-121 97 0,-5-6 0,138-140 0,-46-15 0,-34 37 0,30-10 0,51-58 0,-201 215 0,2 3 0,119-95 0,-133 123 0,-14 13 0,-1-1 0,-2-2 0,0-1 0,-2-1 0,38-48 0,-49 50 0,-8 11 0,0 1 0,1 0 0,0 1 0,22-21 0,-29 32 0,0-1 0,0 1 0,0 0 0,1-1 0,-1 1 0,1 1 0,-1-1 0,1 1 0,0-1 0,-1 1 0,1 0 0,0 0 0,0 0 0,0 1 0,0 0 0,0-1 0,0 2 0,0-1 0,0 0 0,0 1 0,0-1 0,-1 1 0,1 0 0,0 0 0,5 3 0,3 2 0,0 1 0,0 0 0,-1 1 0,0 0 0,0 0 0,0 2 0,-2-1 0,13 15 0,67 98 0,-47-61 0,29 29 0,137 131 0,-24-29 0,-113-106 0,-4 4 0,105 186 0,42 137 0,84 143 0,-112-296 0,-59-87 0,-55-77 0,151 158 0,110 63 0,-35-36 0,66 116 0,-282-299 0,52 66 0,-110-131 0,-2 1 0,-2 0 0,21 47 0,-18-28 0,-3 1 0,22 96 0,-39-139 0,12 55 0,-4 1 0,7 113 0,-17-146 0,0-12 0,0-1 0,-2 0 0,0 1 0,-1-1 0,-6 23 0,7-40 0,0 0 0,0 0 0,-1 0 0,0 0 0,1 0 0,-1 0 0,-1 0 0,1-1 0,0 1 0,-1-1 0,0 0 0,0 0 0,0 0 0,0 0 0,0 0 0,-1 0 0,1-1 0,-1 0 0,0 0 0,1 0 0,-1 0 0,0 0 0,0-1 0,0 0 0,0 1 0,-1-2 0,1 1 0,0 0 0,0-1 0,-1 0 0,-5 0 0,-150-18 0,33 1 0,-675 20 0,324 31 0,-252 8 0,671-41 0,-1-2 0,0-3 0,1-2 0,0-3 0,-62-18 0,84 15 0,-12-5 0,0 3 0,-1 2 0,0 2 0,-52-4 0,58 10 0,2-2 0,-1-2 0,-50-17 0,-44-8 0,0-2 0,90 22 0,-70-13 0,-29 14 0,-230 11 0,168 4 0,-1570-3 0,1740-2 0,-1-2 0,-50-11 0,47 7 0,-74-5 0,-177 15 0,-92-4 0,223-17 0,96 9 0,-77-1 0,-677 12-1365,776-1-5461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2:46:59.67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428 0 24575,'-13'14'0,"-12"25"0,-9 19 0,-4 7 0,-11 6 0,-3-2 0,1-6 0,1-7 0,10-6 0,5-12 0,7-5 0,17-8 0,9-9-8191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6:26.3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0 739 24575,'2'-32'0,"1"1"0,1-1 0,2 0 0,1 1 0,15-42 0,-17 61 0,1 0 0,-1 1 0,2-1 0,0 2 0,0-1 0,1 1 0,9-10 0,70-63 0,-14 16 0,53-67 0,-114 123 0,0 0 0,0 1 0,23-13 0,-21 14 0,-1 0 0,0-1 0,16-15 0,-28 23 0,0 0 0,1 1 0,-1-1 0,0 1 0,1 0 0,-1-1 0,1 1 0,0 0 0,-1 0 0,1 0 0,0 0 0,3-1 0,-4 3 0,-1-1 0,1 1 0,0-1 0,0 1 0,0 0 0,0-1 0,-1 1 0,1 0 0,0 0 0,-1 0 0,1-1 0,0 1 0,-1 0 0,1 0 0,-1 0 0,0 0 0,1 0 0,-1 0 0,0 0 0,1 0 0,-1 0 0,0 0 0,0 0 0,0 0 0,0 0 0,0 0 0,0 0 0,-1 2 0,6 49 0,-3 0 0,-2 0 0,-8 60 0,-30 93-1365,35-171-5461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6:28.0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91 1 24575,'-1'89'0,"3"102"0,-2-188 0,0 0 0,0 0 0,1-1 0,-1 1 0,0 0 0,1 0 0,0 0 0,0 0 0,0 0 0,0-1 0,0 1 0,0 0 0,1-1 0,-1 1 0,1-1 0,0 0 0,0 1 0,0-1 0,0 0 0,0 0 0,3 2 0,-2-3 0,0-1 0,0 1 0,0 0 0,0-1 0,0 0 0,1 0 0,-1 0 0,0 0 0,0 0 0,0-1 0,1 1 0,-1-1 0,0 0 0,0 0 0,0 0 0,0 0 0,0-1 0,4-2 0,1 0 0,1 0 0,0 0 0,0 1 0,0 0 0,0 0 0,0 1 0,0 1 0,18-2 0,-24 3 0,1 1 0,0-1 0,-1 1 0,1 0 0,-1 0 0,1 0 0,-1 0 0,1 1 0,-1-1 0,0 1 0,1 0 0,-1 0 0,0 0 0,0 1 0,-1-1 0,1 0 0,0 1 0,-1 0 0,1 0 0,-1 0 0,0 0 0,0 0 0,0 0 0,-1 0 0,3 6 0,68 183 0,-71-189 0,1 0 0,-1 0 0,0 0 0,0 0 0,-1 0 0,1 0 0,0 0 0,-1 0 0,0 1 0,0-1 0,0 0 0,0 0 0,0 0 0,-1 0 0,1 1 0,-1-1 0,0 0 0,-2 4 0,1-5 0,0 1 0,0-1 0,0 0 0,0 1 0,0-1 0,-1 0 0,1 0 0,-1-1 0,0 1 0,1-1 0,-1 1 0,0-1 0,0 0 0,0 0 0,0 0 0,0 0 0,0 0 0,0-1 0,-4 1 0,-52 9 0,39-5 0,1-1 0,-1-1 0,0 0 0,0-2 0,0 0 0,0-1 0,0-2 0,0 0 0,-27-6 0,-18-19-1365,40 15-5461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6:29.0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24575,'7'0'0,"9"0"0,8 0 0,8 0 0,5 0 0,2 0 0,3 0 0,0 0 0,0 0 0,-7 0-8191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06.72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0 525 24575,'2'-9'0,"0"1"0,0 0 0,0-1 0,1 1 0,0 0 0,1 0 0,0 1 0,0-1 0,0 1 0,9-11 0,8-16 0,15-34 0,-3 1 0,4 3 0,62-86 0,-93 141 0,22-23 0,-27 32 0,-1 0 0,0-1 0,1 1 0,-1 0 0,1-1 0,-1 1 0,0 0 0,1 0 0,-1 0 0,1 0 0,-1-1 0,1 1 0,-1 0 0,1 0 0,-1 0 0,1 0 0,-1 0 0,1 0 0,-1 0 0,1 0 0,-1 0 0,1 0 0,-1 1 0,1-1 0,-1 0 0,1 0 0,7 20 0,-2 47 0,-3 1 0,-8 88 0,1-24 0,3 74-1365,1-173-5461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22.44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867 325 24575,'-1'-3'0,"1"0"0,-1 0 0,0 0 0,0-1 0,0 1 0,-1 0 0,1 0 0,-4-4 0,-6-17 0,-39-127 0,47 145 0,0-1 0,0 1 0,0 0 0,-1 0 0,0 1 0,0-1 0,-1 1 0,1 0 0,-1 0 0,0 0 0,0 0 0,-1 1 0,1 0 0,-1 0 0,0 1 0,0 0 0,0 0 0,-1 0 0,-6-2 0,-1 0 0,-1 1 0,0 0 0,0 1 0,-1 1 0,1 0 0,0 1 0,-24 1 0,32 1 0,1 0 0,-1 0 0,0 1 0,1 0 0,-1 0 0,1 0 0,0 1 0,0 0 0,0 0 0,0 1 0,0 0 0,1 0 0,-1 0 0,1 1 0,0-1 0,1 1 0,-1 0 0,1 1 0,0-1 0,0 1 0,-5 10 0,3-3 0,-1 1 0,2 1 0,0-1 0,1 1 0,0 0 0,1 0 0,0 0 0,0 24 0,8 164 0,-4-194 0,1 0 0,0-1 0,1 0 0,0 0 0,0 1 0,1-2 0,0 1 0,0 0 0,1-1 0,0 0 0,0 0 0,0 0 0,1-1 0,12 11 0,9 5 0,0-1 0,44 24 0,-44-28 0,-6-5 0,1-2 0,0 0 0,40 10 0,-47-16 0,1 1 0,-1 0 0,0 1 0,0 0 0,-1 2 0,1-1 0,-2 2 0,1 0 0,22 20 0,-33-27 0,-1 1 0,1 0 0,-1 0 0,1 1 0,-1-1 0,0 1 0,0-1 0,0 1 0,-1-1 0,1 1 0,-1 0 0,0 0 0,0 0 0,0 0 0,-1 0 0,1 0 0,-1 0 0,0 0 0,-1 6 0,0-5 0,0 1 0,-1-1 0,0 0 0,0 1 0,-1-1 0,0 0 0,1 0 0,-2 0 0,1-1 0,0 1 0,-1-1 0,-5 5 0,-6 4 0,0 0 0,-1-1 0,-1-1 0,1-1 0,-2 0 0,-33 13 0,4-6 0,-1-2 0,0-2 0,-1-2 0,0-2 0,0-3 0,-1-1 0,-51-3 0,22-2 0,-83-4 0,129-2-1365,7-3-5461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01.39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24575,'0'3'0,"0"42"0,0 27 0,0 15 0,0 0 0,0-9 0,0-3 0,0-1 0,0-6 0,0-8 0,0-31-8191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02.48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1 127 24575,'0'-3'0,"0"1"0,1-1 0,-1 1 0,1-1 0,0 1 0,-1 0 0,1-1 0,0 1 0,1 0 0,-1 0 0,0 0 0,1 0 0,-1 0 0,1 0 0,-1 0 0,1 0 0,0 0 0,0 1 0,0-1 0,4-1 0,51-25 0,-35 18 0,1 1 0,1 1 0,0 1 0,1 1 0,-1 2 0,1 0 0,0 1 0,0 2 0,0 0 0,50 6 0,-53-1 0,1 1 0,-1 1 0,0 1 0,35 17 0,-1-1 0,-48-21 0,0 1 0,0 0 0,0 1 0,0 0 0,-1 0 0,0 1 0,1-1 0,-2 2 0,1-1 0,-1 1 0,0 0 0,0 0 0,0 1 0,-1-1 0,0 1 0,0 1 0,-1-1 0,0 1 0,0-1 0,-1 1 0,0 0 0,0 0 0,1 10 0,0-5 0,-1 0 0,-1 1 0,0-1 0,0 1 0,-2-1 0,1 1 0,-2-1 0,0 1 0,-5 24 0,5-32 0,-1 0 0,0-1 0,0 1 0,-1-1 0,0 1 0,1-1 0,-2 0 0,1 0 0,-1 0 0,1 0 0,-1 0 0,-1-1 0,1 0 0,-1 0 0,1 0 0,-1-1 0,0 1 0,0-1 0,-1 0 0,1-1 0,-1 1 0,1-1 0,-1 0 0,-8 2 0,-242 62-1365,228-58-5461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03.93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20 206 24575,'0'14'0,"1"0"0,0 0 0,1 0 0,1 0 0,0 0 0,1-1 0,0 1 0,1-1 0,0 0 0,1-1 0,12 19 0,-12-22 0,0-1 0,0-1 0,1 1 0,0-1 0,1 0 0,0-1 0,0 0 0,0 0 0,0 0 0,1-1 0,0 0 0,0-1 0,1 0 0,-1-1 0,1 0 0,18 4 0,-25-7 0,1 1 0,0 0 0,-1-1 0,1 0 0,0 0 0,-1 0 0,1-1 0,0 1 0,-1-1 0,1 1 0,-1-1 0,1-1 0,-1 1 0,1 0 0,-1-1 0,0 1 0,0-1 0,4-3 0,-3 1 0,0 1 0,-1-1 0,0 0 0,1 0 0,-2-1 0,1 1 0,0-1 0,-1 1 0,0-1 0,0 0 0,2-8 0,1-11 0,0-1 0,-2 1 0,-1-1 0,-2-35 0,0 44 0,1 7 0,-1 1 0,0-1 0,-1 0 0,1 1 0,-2-1 0,1 0 0,-1 1 0,-1-1 0,1 1 0,-1 0 0,-1 0 0,1 0 0,-1 0 0,-1 1 0,0 0 0,0-1 0,0 2 0,-1-1 0,0 1 0,0 0 0,0 0 0,-1 0 0,0 1 0,0 0 0,0 0 0,-1 1 0,-10-5 0,5 3-97,1 1-1,-1 0 1,0 1-1,0 1 1,0 0-1,0 0 1,-1 1-1,1 1 1,-1 0-1,1 1 1,-1 1-1,1 0 0,-15 3 1,1 5-6729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04.6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38 24575,'7'0'0,"16"0"0,11 0 0,-1-7 0,2-2 0,1 0 0,1 2 0,-5 2-8191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05.43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24575,'6'0'0,"10"0"0,9 0 0,7 0 0,4 0 0,4 0 0,1 0 0,1 0 0,0 0 0,0 0 0,-1 0 0,-6 0-8191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07.65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42 24575,'60'-3'0,"84"-14"0,26-2 0,425 16 64,-310 6-1493,-251-3-5397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08.9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245 3 24575,'-10'0'0,"0"1"0,0 0 0,0 1 0,-1 0 0,2 0 0,-1 1 0,0 0 0,0 1 0,1 0 0,0 1 0,0 0 0,0 0 0,1 1 0,0 0 0,0 0 0,0 1 0,0 0 0,-7 10 0,7-7 0,1 0 0,1 0 0,-1 0 0,2 1 0,-1 0 0,2 0 0,-1 0 0,2 1 0,-1-1 0,1 1 0,1 0 0,0 0 0,1 0 0,0 0 0,2 17 0,0-19 0,1-1 0,1 1 0,-1 0 0,2-1 0,-1 1 0,1-1 0,1 0 0,-1 0 0,1 0 0,1-1 0,0 0 0,0 0 0,1 0 0,0-1 0,11 9 0,1 1 0,2-1 0,0-1 0,0-2 0,44 22 0,-47-27 0,1 0 0,1-2 0,-1 0 0,1-1 0,0-1 0,24 2 0,-36-5 0,-1 0 0,1-1 0,-1 0 0,1-1 0,-1 1 0,0-1 0,1-1 0,-1 1 0,0-2 0,0 1 0,0 0 0,0-1 0,0-1 0,-1 1 0,1-1 0,-1 0 0,0 0 0,0-1 0,10-10 0,-7 2 0,0 0 0,-1 0 0,-1-1 0,0 0 0,-1 0 0,0-1 0,-1 0 0,-1 0 0,0 0 0,-1-1 0,1-17 0,-1-7 0,-2 0 0,-1 0 0,-7-49 0,6 84 0,-1 0 0,1 0 0,-1 0 0,0 0 0,0 0 0,0 0 0,-1 1 0,1-1 0,-1 1 0,-1-1 0,1 1 0,0 0 0,-1 0 0,0 1 0,0-1 0,0 1 0,0 0 0,-1 0 0,1 0 0,-1 1 0,0-1 0,0 1 0,1 0 0,-1 1 0,-6-2 0,-12-4 0,0 2 0,-1 1 0,0 0 0,-28 1 0,41 2-273,1 1 0,-1 0 0,0 1 0,-21 4 0,5 4-6553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09.65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24575,'0'14'0,"0"11"0,0 9 0,0 4 0,0 4 0,0 8 0,0 2 0,0 6 0,0 0 0,0-2 0,0-5 0,0-4 0,0-3 0,0-9-8191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10.55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24575,'1'3'0,"0"0"0,0 0 0,0 0 0,1 0 0,-1-1 0,1 1 0,0 0 0,0-1 0,0 1 0,0-1 0,0 0 0,1 1 0,-1-1 0,1 0 0,3 2 0,8 8 0,259 274 0,-259-274 0,-1-1 0,2 0 0,20 11 0,-25-17 0,-1 0 0,1 1 0,-1 1 0,0-1 0,-1 1 0,0 1 0,0 0 0,-1 0 0,1 0 0,8 14 0,-15-20-62,0 0 0,0 0 0,0 0 0,0 0 0,-1 0 0,1 1 0,-1-1 0,1 0 0,-1 0 0,1 1 0,-1-1 0,0 0 0,0 0-1,0 1 1,-1-1 0,1 0 0,0 0 0,-1 1 0,0-1 0,1 0 0,-3 3 0,-9 12-6764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11.3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259 0 24575,'-7'0'0,"-9"0"0,-8 0 0,-8 7 0,-5 3 0,-3 5 0,-1 1 0,6 5 0,9-2-8191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25.30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24575,'7'0'0,"10"0"0,7 0 0,15 0 0,7 7 0,2 2 0,1 0 0,-2-2 0,-2-2 0,5-2 0,1-1 0,-1-1 0,-3-1 0,-1 0 0,-3-1 0,-9 1-8191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24.2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1 130 24575,'179'0'0,"-179"0"0,0 0 0,0 0 0,1 0 0,-1 0 0,0 0 0,0 0 0,0 0 0,0 0 0,0 0 0,1 0 0,-1 0 0,0 0 0,0 0 0,0 0 0,0 0 0,1 0 0,-1 0 0,0 0 0,0-1 0,0 1 0,0 0 0,0 0 0,1 0 0,-1 0 0,0 0 0,0 0 0,0 0 0,0 0 0,0-1 0,0 1 0,0 0 0,0 0 0,1 0 0,-1 0 0,0 0 0,0-1 0,0 1 0,0 0 0,0 0 0,0 0 0,0 0 0,0-1 0,0 1 0,0 0 0,0 0 0,0 0 0,0 0 0,0 0 0,0-1 0,0 1 0,0 0 0,0 0 0,0 0 0,0 0 0,-1-1 0,1 1 0,0 0 0,0 0 0,0 0 0,-12-15 0,-28-19 0,29 25 0,0-2 0,0 1 0,1 0 0,-1 1 0,-13-8 0,22 16 0,1-1 0,-1 1 0,0 1 0,0-1 0,0 0 0,0 0 0,0 1 0,0-1 0,0 1 0,-1-1 0,-2 1 0,4 0 0,0 0 0,0 1 0,0-1 0,0 0 0,0 1 0,0-1 0,0 0 0,0 1 0,1-1 0,-1 1 0,0-1 0,0 1 0,1 0 0,-1-1 0,0 1 0,1 0 0,-1 0 0,0-1 0,1 1 0,-1 0 0,1 0 0,-1 0 0,1 0 0,0-1 0,-1 1 0,1 2 0,-1-1 0,1 0 0,0 0 0,-1 0 0,1 0 0,0 1 0,0-1 0,0 0 0,0 0 0,1 1 0,-1-1 0,1 0 0,-1 0 0,1 0 0,0 0 0,0 0 0,0 0 0,0 0 0,0 0 0,0 0 0,0 0 0,1 0 0,-1-1 0,1 1 0,-1-1 0,3 3 0,6 4 0,-1-1 0,1 0 0,15 9 0,-8-7 0,-9-1 96,-13-2-1557,-7-4-5365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7:28.0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2223 125 24575,'-1'-2'0,"1"0"0,-1 0 0,0 1 0,0-1 0,0 0 0,0 0 0,0 1 0,0-1 0,0 1 0,0-1 0,-1 1 0,1-1 0,-1 1 0,1 0 0,-1 0 0,1 0 0,-1 0 0,0 0 0,0 0 0,-2-1 0,-42-18 0,41 18 0,-19-6 0,-1 1 0,1 2 0,-1 0 0,0 1 0,-29 0 0,-135 7 0,163-2 0,-258 17 0,-228 6 0,463-23 0,0 2 0,0 3 0,0 1 0,-74 22 0,45-10 0,53-14 0,1 0 0,1 2 0,-1 0 0,1 2 0,1 0 0,-1 2 0,-29 19 0,11-3 0,1 3 0,1 2 0,2 1 0,2 1 0,-59 74 0,87-96 0,0 0 0,0 1 0,1 0 0,1 1 0,0-1 0,1 1 0,0 0 0,1 0 0,-2 19 0,2 14 0,4 71 0,0-81 0,1-19 0,0 0 0,1-1 0,1 1 0,1-1 0,0 0 0,2 0 0,-1-1 0,2 0 0,0 0 0,1-1 0,1 0 0,0 0 0,1-1 0,25 25 0,14 9 0,3-3 0,86 60 0,-82-65 0,26 21 0,15 13 0,124 69 0,-152-104 0,181 89 0,-222-116 0,1-1 0,0-2 0,0-1 0,1-1 0,0-2 0,58 3 0,721-13 0,-760 3 0,-1-3 0,-1-3 0,1-1 0,-1-2 0,-1-3 0,0-1 0,-1-3 0,59-31 0,22-5 0,-81 37 0,-1-3 0,59-34 0,132-73 0,-133 76 0,-53 30 0,-35 15 0,0-1 0,25-14 0,141-76 0,119-78 0,-288 165 0,0 1 0,-1-2 0,0 1 0,0-2 0,-2 1 0,1-2 0,-1 1 0,-1-1 0,0 0 0,-1-1 0,-1 1 0,0-2 0,0 1 0,-2-1 0,0 1 0,0-1 0,1-20 0,-2 17 0,-2 0 0,0 0 0,0-1 0,-2 1 0,0 0 0,-1 0 0,-1 0 0,-1 0 0,-1 1 0,0-1 0,-1 1 0,-1 0 0,0 1 0,-13-21 0,13 28 0,0 1 0,0-1 0,-1 1 0,0 1 0,-1 0 0,0 0 0,0 1 0,-12-8 0,-88-37 0,60 29 0,-373-181 0,203 114 0,134 59 0,35 13 0,-1 2 0,-1 3 0,0 2 0,-89-5 0,-215 12 0,187 6 0,57-3 0,-807 33 0,740-3-783,163-27 201,-24 5-6244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7:29.0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1815 24575,'17'-303'0,"-3"104"0,-10 97 0,27-306 0,-18 284 0,-6-1 0,-9-130 0,-1 74 0,3 98-1365,0 49-5461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7:30.06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1108 24575,'3'-1'0,"0"0"0,-1 0 0,1 0 0,0 0 0,-1-1 0,1 1 0,-1-1 0,1 0 0,-1 0 0,0 0 0,0 0 0,1 0 0,-2 0 0,4-4 0,6-6 0,53-50 0,-2-3 0,-4-3 0,66-97 0,-85 99 0,-3-1 0,28-72 0,52-97 0,-98 206 0,-6 8 0,0 0 0,2 2 0,0-1 0,2 2 0,30-31 0,-43 48 0,-1 0 0,1 1 0,0-1 0,-1 1 0,1-1 0,0 1 0,0 0 0,0 0 0,0 0 0,0 1 0,0-1 0,0 1 0,0 0 0,1-1 0,-1 1 0,0 1 0,0-1 0,0 0 0,0 1 0,0 0 0,0-1 0,0 1 0,0 0 0,0 1 0,0-1 0,0 0 0,-1 1 0,1 0 0,-1-1 0,1 1 0,3 3 0,8 8 0,-1 0 0,0 1 0,-1 0 0,12 19 0,-10-14 0,19 22 0,-3 2 0,-2 1 0,-1 1 0,-2 1 0,-3 2 0,21 61 0,-13-24-1365,-15-49-5461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7:31.45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24575,'30'1'0,"60"11"0,-3 0 0,992 7 0,-764-21 0,674 1-1365,-955 1-5461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7:32.3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312 1 24575,'20'1'0,"-1"1"0,1 0 0,-1 2 0,0 1 0,29 10 0,89 43 0,-124-52 0,341 167 0,-346-169 0,0-1 0,-1 1 0,1 0 0,-1 1 0,0 0 0,8 7 0,-14-11 0,0 0 0,0 0 0,-1 0 0,1 0 0,0 0 0,0 0 0,0 1 0,-1-1 0,1 0 0,-1 1 0,1-1 0,-1 0 0,0 1 0,1-1 0,-1 1 0,0-1 0,0 0 0,0 1 0,0-1 0,0 1 0,0-1 0,0 0 0,0 1 0,-1-1 0,1 1 0,-1-1 0,1 0 0,-1 1 0,1-1 0,-1 0 0,0 0 0,0 0 0,1 1 0,-1-1 0,0 0 0,0 0 0,0 0 0,0 0 0,0 0 0,-1-1 0,1 1 0,0 0 0,-3 1 0,-20 14 0,-1-2 0,0 0 0,-1-2 0,-44 15 0,21-8 0,-60 25-119,-56 24-504,-282 75 0,377-128-6203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0:44.3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369 0 24575,'-4'43'0,"-1"-1"0,-2 1 0,-2-1 0,-28 77 0,13-40 0,8-25 0,-43 176 0,-4 49 0,37-176 0,-9 114 0,19-95 0,-31 269 0,34-265 0,5 0 0,11 138 0,0-72 0,-3 405 0,0-588 0,0-1 0,0 1 0,1 0 0,0 0 0,1 0 0,0-1 0,0 1 0,1-1 0,0 1 0,0-1 0,6 9 0,-5-11 0,1 0 0,0-1 0,0 0 0,0 0 0,1 0 0,-1-1 0,1 1 0,0-1 0,0-1 0,1 1 0,-1-1 0,1 0 0,0 0 0,7 1 0,36 14 0,-23-8 0,0-1 0,1-2 0,48 9 0,33 3 0,-75-12 0,0-1 0,37 2 0,625-5 0,-348-6 0,918 3 0,-1145-6 0,182-32 0,-158 16 0,76-6 0,269-1 0,540 32 0,-962-6 0,-1-4 0,72-15 0,-127 19 0,0 0 0,-1-1 0,1 0 0,-1-1 0,0 0 0,0-1 0,-1 0 0,0-1 0,0 0 0,0-1 0,-1 0 0,0 0 0,-1-1 0,1 0 0,-2 0 0,1-1 0,-2 0 0,10-16 0,5-17 0,-1-1 0,-2-1 0,15-63 0,-23 76 0,13-47 0,-4-1 0,-3-1 0,-4 0 0,4-142 0,-19-1618 0,3 1810-455,2 0 0,12-59 0,-6 53-6371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0:47.41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285 0 24575,'-18'43'0,"1"1"0,-17 74 0,8-28 0,-26 97 0,8 3 0,9 1 0,7 2 0,-1 205 0,27 28 0,4-214 0,19 29 0,-2-47 0,-19-145 0,-1-34 0,1 0 0,0 1 0,1-1 0,1 0 0,4 18 0,-5-30 0,0 1 0,0-1 0,0 1 0,1-1 0,0 0 0,0 0 0,0 0 0,0 0 0,0 0 0,0 0 0,1-1 0,-1 1 0,1-1 0,0 1 0,0-1 0,0 0 0,0 0 0,0 0 0,0-1 0,1 1 0,-1-1 0,0 0 0,1 0 0,-1 0 0,1 0 0,6 0 0,14 0 0,1-2 0,0 0 0,0-2 0,0 0 0,-1-2 0,1-1 0,-1 0 0,25-12 0,-11 5 0,0 2 0,44-6 0,13 9 0,166 9 0,-103 3 0,2285-4 0,-1528 0 0,-908 0 0,1 1 0,-1-1 0,0-1 0,1 1 0,-1-1 0,0-1 0,0 1 0,0-1 0,0-1 0,0 1 0,0-1 0,-1 0 0,1-1 0,-1 1 0,0-1 0,0 0 0,0-1 0,0 0 0,-1 0 0,0 0 0,0 0 0,0-1 0,-1 0 0,0 0 0,0 0 0,0 0 0,-1-1 0,0 1 0,4-13 0,7-21 0,-1-1 0,-2 0 0,-2-1 0,-2 0 0,3-57 0,-10-224 0,-3 175 0,2-745 0,-18 646 0,2 76 0,-26-167 0,34 303-1365,-1 9-5461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1:21.62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5249 105 24575,'-248'-20'0,"35"0"0,-56 17 0,-180-10 0,-448-13 0,791 26 0,-459 35 0,545-33 0,-86 3 0,79-6 0,0 2 0,0 1 0,0 1 0,1 1 0,-1 1 0,-36 13 0,13-1 0,-2-2 0,-59 10 0,57-15 0,1 3 0,-58 22 0,-65 39 0,-116 44 0,264-110 0,-1-1 0,0-1 0,-1-2 0,-40 2 0,-124-9 0,75 0 0,83 2 0,-5 0 0,-1 2 0,0 1 0,-43 9 0,75-9 0,0 0 0,0 0 0,1 1 0,-1 1 0,1-1 0,0 2 0,-1-1 0,2 1 0,-1 1 0,1-1 0,0 1 0,0 1 0,0 0 0,1 0 0,0 0 0,1 1 0,0 0 0,-6 9 0,-62 122 0,-65 106 0,104-195 0,16-23 0,-26 46 0,39-62 0,1 0 0,1 0 0,0 0 0,1 1 0,0-1 0,1 1 0,0 0 0,0 14 0,4 369 0,2-137 0,-6-157 0,5 113 0,-1-203 0,0 1 0,1-1 0,1 0 0,0 0 0,0-1 0,1 1 0,0-1 0,1 0 0,0-1 0,1 1 0,0-1 0,0 0 0,1-1 0,15 13 0,7 5 0,2-1 0,65 37 0,55 13 0,-7-5 0,38 27 0,-82-45 0,102 69 0,-161-93 0,2-3 0,0-1 0,2-2 0,89 29 0,-40-24 0,145 21 0,-142-29 0,-52-9 0,0-3 0,62 4 0,-32-9 0,0 4 0,135 28 0,-131-19 0,0-4 0,1-3 0,120-4 0,-151-2 0,90 16 0,18 1 0,483-16 0,-331-5 0,-147 4 0,186-6 0,-333 2 0,1 0 0,-1-2 0,0 0 0,0-1 0,-1-1 0,0 0 0,0-1 0,0-1 0,-1 0 0,0-1 0,0 0 0,-1-1 0,0-1 0,-1 0 0,21-25 0,6-13 0,-3-1 0,58-107 0,-49 77 0,-19 37 0,-8 16 0,-2 1 0,-1-2 0,-1 0 0,-2-1 0,-1 0 0,11-42 0,-6-10 0,-3 0 0,3-118 0,-13 161 0,1 0 0,2 1 0,21-73 0,5-21 0,1-16 0,11-70 0,-31 30 0,-13-205 0,-3 159 0,5 139 0,-5-112 0,3 199 0,-1 1 0,0 0 0,-1 0 0,1-1 0,-1 1 0,0 0 0,-1 0 0,0 0 0,0 1 0,0-1 0,0 1 0,-1 0 0,0-1 0,0 2 0,0-1 0,-1 0 0,1 1 0,-1 0 0,-8-5 0,-7-3 0,1 2 0,-2 1 0,0 0 0,-28-7 0,29 10 0,1 0 0,1-1 0,-1-2 0,1 1 0,-23-16 0,-22-33-1365,44 42-5461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14.3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1 347 24575,'0'606'0,"0"-604"0,2-6 0,5-19 0,15-60 0,1-6 0,8-16 0,-11 48 0,-4-1 0,-1-1 0,-4 0 0,8-103 0,-18 148 0,0 0 0,1 0 0,1 0 0,0 1 0,1-1 0,0 1 0,1 0 0,1 0 0,0 0 0,13-19 0,-16 26 0,11-23 0,-11 21 0,1 0 0,0-1 0,1 2 0,9-14 0,-14 21 0,0 0 0,1 0 0,-1 0 0,1 0 0,-1 0 0,0 0 0,1 0 0,-1 0 0,1 0 0,-1 0 0,0 0 0,1 0 0,-1 0 0,1 0 0,-1 0 0,1 0 0,-1 0 0,0 0 0,1 1 0,-1-1 0,0 0 0,1 0 0,-1 1 0,0-1 0,1 0 0,-1 0 0,0 1 0,1-1 0,-1 0 0,0 1 0,0-1 0,1 0 0,-1 1 0,0-1 0,0 1 0,0-1 0,0 0 0,0 1 0,1-1 0,-1 1 0,0-1 0,0 0 0,0 1 0,0 0 0,10 26 0,-9-23 0,17 52 0,-2 1 0,-3 0 0,-3 1 0,-2 0 0,1 65 0,-9-108 0,1-1 0,0 1 0,1 0 0,0-1 0,2 1 0,-1-1 0,2 0 0,0 0 0,0-1 0,13 21 0,5 21-1365,-16-28-5461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14.92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24575,'6'0'0,"10"0"0,9 0 0,7 0 0,4 0 0,4 0 0,2 0 0,0 0 0,0 0 0,0 0 0,6 0 0,2 0 0,-7 0-8191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26.07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561 726 24575,'1'-87'0,"-3"-101"0,-1 174 0,1-1 0,-2 1 0,0 0 0,-1 1 0,0-1 0,-1 1 0,0 0 0,-1 0 0,-13-17 0,-9-10 0,-48-50 0,60 70 0,-2 1 0,-1 1 0,0 0 0,-1 2 0,0 1 0,-2 0 0,-46-22 0,65 35 0,1 1 0,-1-1 0,0 1 0,0 0 0,1 0 0,-1 1 0,0-1 0,0 1 0,0 0 0,0 0 0,0 0 0,0 0 0,0 1 0,0-1 0,0 1 0,1 0 0,-1 0 0,0 1 0,0-1 0,1 1 0,-1 0 0,1 0 0,0 0 0,-1 0 0,1 0 0,0 1 0,0 0 0,1-1 0,-1 1 0,0 0 0,1 0 0,0 1 0,-1-1 0,1 0 0,1 1 0,-1 0 0,0-1 0,-1 8 0,-3 9 0,1 0 0,0 0 0,2 1 0,0-1 0,1 1 0,2 24 0,0-22 0,1 0 0,1 0 0,0 0 0,2 0 0,12 38 0,-12-50 0,0-1 0,1 1 0,1-1 0,-1 0 0,1-1 0,1 1 0,0-1 0,0 0 0,1-1 0,0 0 0,0 0 0,1 0 0,14 8 0,68 50 0,-62-44 0,1 0 0,56 29 0,-75-45 0,-1 1 0,0 0 0,0 1 0,-1 0 0,0 0 0,0 1 0,-1 0 0,0 1 0,-1 0 0,0 0 0,-1 0 0,0 1 0,0 0 0,-1 0 0,6 19 0,-3-7 0,-2 1 0,0 1 0,-1-1 0,-1 1 0,-2 0 0,0 43 0,-3-60 0,0 1 0,0-1 0,-1 0 0,0 0 0,0 0 0,-1 0 0,0 0 0,0 0 0,-1-1 0,0 1 0,-9 11 0,4-8 0,0-1 0,-1 0 0,0 0 0,0-1 0,-1 0 0,-18 10 0,-11 3 0,-1-2 0,-2-1 0,-55 15 0,79-27 0,-9 2-341,-2-1 0,1-1-1,-44 4 1,38-9-6485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15.79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68 24575,'7'0'0,"9"0"0,9 0 0,7 0 0,4-7 0,4-3 0,8 2 0,4 0 0,-2 3 0,-1 2 0,4 2 0,-7-7 0,-4-1 0,-9 1-8191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16.48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83 0 24575,'0'7'0,"0"9"0,0 9 0,-7 14 0,-2 7 0,-7 2 0,0 1 0,2-2 0,4-2 0,4-2 0,2-8-8191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18.13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183 88 24575,'-6'0'0,"0"-1"0,0 2 0,-1-1 0,1 1 0,0-1 0,0 2 0,0-1 0,0 1 0,0 0 0,0 0 0,0 0 0,1 1 0,-1 0 0,1 0 0,0 1 0,0-1 0,0 1 0,0 0 0,0 1 0,1-1 0,0 1 0,0 0 0,0 0 0,1 0 0,0 0 0,-1 1 0,-3 10 0,3-2 0,0 1 0,1-1 0,0 1 0,1 0 0,1 0 0,0 0 0,1 0 0,1 0 0,5 28 0,0-9 0,2-1 0,2 1 0,15 36 0,-21-62 0,-1 0 0,1 0 0,1-1 0,-1 1 0,1-1 0,1 0 0,-1-1 0,1 1 0,0-1 0,0 0 0,1-1 0,0 1 0,0-1 0,0-1 0,1 1 0,0-1 0,-1-1 0,2 1 0,-1-1 0,0-1 0,13 3 0,12 0 0,0-2 0,0-1 0,0-2 0,45-4 0,-5 0 0,-63 4 0,1-1 0,-1 0 0,0-1 0,1 0 0,-1 0 0,0-1 0,0-1 0,-1 0 0,1 0 0,-1-1 0,0 0 0,11-8 0,-7 3 0,-1-1 0,0-1 0,-1 0 0,0 0 0,-1-1 0,0 0 0,9-17 0,-11 15 0,-1 0 0,0 0 0,-1-1 0,0 0 0,-2-1 0,0 1 0,4-33 0,-7 37 0,0 0 0,-1-1 0,0 1 0,-1 0 0,0 0 0,-1-1 0,0 1 0,-1 1 0,0-1 0,-1 0 0,-9-17 0,10 24 0,-1-4 0,0 0 0,-1 0 0,0 0 0,-1 0 0,0 1 0,0 0 0,-1 1 0,0-1 0,-1 1 0,1 0 0,-1 1 0,0 0 0,-17-9 0,3 5 0,-1 2 0,0 0 0,0 1 0,0 2 0,-1 0 0,0 2 0,0 0 0,0 2 0,0 0 0,-1 2 0,1 1 0,-42 8 0,55-6 0,0 0 0,0 1 0,0 0 0,-15 10 0,16-9 0,-1 0 0,0 0 0,-1-1 0,-13 4 0,8-4-116,-7 0-196,1 2 0,0 0-1,-39 20 1,41-13-6514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1:28.1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4443 243 24575,'-1'-2'0,"1"1"0,-1 0 0,1-1 0,-1 1 0,0 0 0,1 0 0,-1 0 0,0 0 0,0-1 0,0 1 0,0 0 0,0 0 0,0 1 0,0-1 0,-1 0 0,1 0 0,0 1 0,0-1 0,-1 0 0,1 1 0,0-1 0,-1 1 0,1 0 0,0-1 0,-3 1 0,-41-9 0,39 9 0,-204-12 0,53 6 0,21-5 0,-1065-51 0,-300 63 0,1454-4 0,-87-15 0,83 10 0,-64-4 0,-283 13 0,389-1 0,0 1 0,0-1 0,0 1 0,0 1 0,0 0 0,0 0 0,0 1 0,0 0 0,1 1 0,-1 0 0,-8 5 0,4 1 0,0-1 0,1 2 0,1-1 0,-1 2 0,-15 20 0,-40 41 0,41-47 0,-36 49 0,55-66 0,1 0 0,1 1 0,0 0 0,0 0 0,0 0 0,2 1 0,-1-1 0,1 1 0,-3 19 0,1 67 0,8 123 0,2-61 0,-5 1458 0,0-1604 0,0 0 0,1 0 0,1 0 0,1 0 0,-1 0 0,2 0 0,0-1 0,6 14 0,-6-19 0,-1 0 0,1 0 0,1-1 0,-1 1 0,1-1 0,0 0 0,1-1 0,-1 1 0,1-1 0,0 0 0,1 0 0,-1-1 0,1 0 0,13 7 0,45 12 0,0-3 0,2-3 0,85 11 0,-73-19 0,0-4 0,93-5 0,-94-2 0,0 3 0,97 14 0,-72 0 0,126 0 0,106-17 0,-136 0 0,1532 1 0,-1424 21 0,-62-1 0,-204-15 0,65 13 0,-79-10 0,-1-2 0,1-1 0,0-2 0,0 0 0,45-4 0,-68 2 0,0-1 0,1-1 0,-1 1 0,0-1 0,0 1 0,0-1 0,0 0 0,0-1 0,0 1 0,0-1 0,-1 0 0,1 1 0,-1-2 0,0 1 0,0 0 0,0-1 0,0 1 0,-1-1 0,0 0 0,1 0 0,-1 0 0,0 0 0,-1 0 0,1 0 0,-1 0 0,2-8 0,1-11 0,-1 1 0,-1 0 0,0-1 0,-3-23 0,1 27 0,-9-1292 0,9-5 0,1 1310 0,-1-1 0,-1 0 0,1 1 0,-1-1 0,0 1 0,-1-1 0,0 1 0,0-1 0,-5-10 0,5 14 0,0 0 0,0 0 0,-1 0 0,1 0 0,-1 1 0,0-1 0,0 1 0,0-1 0,0 1 0,0 0 0,0 0 0,-1 1 0,1-1 0,-1 1 0,1 0 0,-1-1 0,0 2 0,1-1 0,-5 0 0,-39-4 0,-1 2 0,0 2 0,-50 6 0,-53-1 0,-955-33-1623,-1134 19 3074,1773 10-1279,357 0-1537,76 0-5461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54.31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852 19 24575,'-1'-2'0,"0"1"0,-1-1 0,1 1 0,-1-1 0,0 1 0,0 0 0,1 0 0,-1 0 0,0 0 0,0 0 0,0 0 0,0 0 0,0 1 0,0-1 0,0 1 0,0-1 0,0 1 0,0 0 0,0 0 0,0 0 0,-1 0 0,1 0 0,0 0 0,0 1 0,0-1 0,0 1 0,-3 1 0,-7 2 0,0 1 0,1 0 0,-17 10 0,13-6 0,-173 75 0,168-74 0,1 1 0,0 0 0,1 1 0,1 1 0,0 1 0,1 1 0,-25 27 0,22-21 0,-1-2 0,-1 0 0,0-2 0,-32 20 0,33-25 0,0 0 0,1 2 0,1 0 0,0 1 0,1 0 0,-20 24 0,28-29 0,1 1 0,0 1 0,1 0 0,0 0 0,1 0 0,0 1 0,1 0 0,1 0 0,0 0 0,0 0 0,-2 26 0,2 15 0,2 1 0,9 81 0,-6-129 0,0 1 0,1-1 0,1 0 0,-1 0 0,1 0 0,0 0 0,1 0 0,0-1 0,0 0 0,0 1 0,1-1 0,6 6 0,10 10 0,43 33 0,-15-14 0,2 4 0,2-3 0,90 55 0,-128-88 0,16 11 0,0-1 0,0-2 0,2-1 0,0-2 0,52 15 0,16 5 0,-72-23 0,0-2 0,45 10 0,25-8 0,2-5 0,143-9 0,-73 0 0,736 3 0,-845-2 0,0-3 0,-1-3 0,0-2 0,-1-3 0,70-23 0,-123 33 0,1-1 0,-1 1 0,0-1 0,0 0 0,-1-1 0,1 1 0,-1-1 0,0-1 0,0 1 0,0-1 0,-1 0 0,0-1 0,0 1 0,6-11 0,3-9 0,-1-1 0,15-44 0,-20 49 0,-1 2 0,-2-1 0,0 1 0,-1-1 0,-1 0 0,0-22 0,-4-109 0,-2 67 0,2 71 0,0-1 0,-1 0 0,0 1 0,-2-1 0,1 1 0,-2 0 0,0 0 0,0 0 0,-2 1 0,0 0 0,0 0 0,-1 0 0,0 1 0,-12-12 0,-15-13 0,-1 1 0,-75-56 0,64 55 0,-53-52 0,84 75 0,-1 1 0,0 0 0,-1 2 0,-1 0 0,1 1 0,-2 1 0,1 0 0,-23-5 0,-35-18 0,52 22 0,-1 2 0,1 0 0,-48-7 0,-34-10 0,45 9 0,0 2 0,-1 3 0,-1 2 0,0 4 0,-96 3 0,119 0 0,0-1 0,-52-11 0,46 6 0,-59-3 0,-233 10 94,155 3-1553,150-2-5367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55.74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17 1 24575,'0'769'0,"0"-757"-273,-1 0 0,1 0 0,-2-1 0,-3 14 0,-4 1-6553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56.49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0 211 24575,'7'-7'0,"9"-9"0,9-2 0,6 3 0,6 3 0,3 4 0,1-4 0,1 0 0,0 3 0,0 2 0,0 3 0,-1-6 0,-1 1 0,1 0 0,-8-5 0,-2 1 0,1-6 0,-6 2-8191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57.3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24575,'7'0'0,"9"0"0,8 0 0,8 0 0,5 0 0,3 0 0,1 0 0,1 0 0,0 0 0,0 0 0,-1 0 0,0 0 0,0 0 0,0 0 0,-1 0 0,-7 0-8191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7:58.94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46 1 24575,'-2'29'0,"0"0"0,-13 48 0,-2 24 0,11-10 0,3-1 0,9 99 0,-5-185 0,0 1 0,-1-1 0,1 1 0,1-1 0,-1 0 0,1 0 0,-1 1 0,1-1 0,0 0 0,1-1 0,-1 1 0,1 0 0,0-1 0,0 1 0,0-1 0,3 3 0,1-1 0,0 0 0,0-1 0,0 1 0,0-2 0,0 1 0,1-1 0,-1 0 0,11 2 0,11 0 0,0 0 0,0-2 0,53-1 0,198-5-1365,-241 3-5461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2:01.07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79 206 24575,'1'129'0,"-3"153"0,-2-244 0,-12 47 0,9-49 0,-5 54 0,8 443 0,7-275 0,-5-228 0,-1 0 0,-12 50 0,10-59 0,0 1 0,2-1 0,0 0 0,2 1 0,0 0 0,1-1 0,4 23 0,30 150 0,-33-187 0,1-1 0,1 1 0,-1-1 0,1 1 0,0-1 0,1 0 0,-1 0 0,1 0 0,0 0 0,1-1 0,-1 0 0,1 0 0,0 0 0,0 0 0,1-1 0,0 0 0,-1 0 0,9 3 0,10 6 0,1-1 0,0-1 0,35 9 0,97 24 0,117 43 0,-199-57 0,126 59 0,-163-70 0,0-1 0,2-2 0,0-2 0,1-2 0,0-1 0,68 8 0,77 17 0,-122-21 0,1-2 0,90 5 0,447-17 0,-280-4 0,-271-1 0,-1-2 0,0-2 0,0-3 0,-1-2 0,54-21 0,26-6 0,-122 39 0,-1-1 0,1 0 0,0-1 0,0 1 0,-1-2 0,0 1 0,1 0 0,-1-1 0,-1 0 0,1-1 0,0 1 0,8-11 0,-10 9 0,0-1 0,0 1 0,-1-1 0,0 0 0,0-1 0,-1 1 0,1 0 0,-2-1 0,1 1 0,-1-1 0,0-12 0,3-243 0,-7 174 0,14-133 0,17 50 0,-13 90 0,-3-1 0,0-91 0,-14-1057 0,2 1221 0,0 1 0,0 0 0,-1 0 0,-1 0 0,1 0 0,-2 0 0,1 0 0,-7-15 0,7 20 0,-1 0 0,1 0 0,-1 0 0,0 1 0,0 0 0,0-1 0,0 1 0,-1 0 0,1 0 0,-1 1 0,0-1 0,0 1 0,0 0 0,0 0 0,0 0 0,0 0 0,0 1 0,-1 0 0,-8-2 0,0 1 0,-1 1 0,1 1 0,-1 0 0,1 0 0,0 2 0,-1-1 0,1 2 0,-15 4 0,-105 40 0,77-24 0,-143 70 0,44-18 0,135-68 0,0 0 0,-1-1 0,0-1 0,0-1 0,-43 2 0,-111-9 0,80-1 0,-9 4 0,10 0 0,-135-16 0,137 3 0,-209-38 0,245 38 0,-1-3 0,2-2 0,-66-31 0,-124-57 0,212 95 0,-1 2 0,0 1 0,0 1 0,-1 2 0,-56-1 0,36 5 0,-168 7 0,135 13 129,11-2-1623,45-13-5332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27.30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24575,'1'1'0,"-1"1"0,0-1 0,1 1 0,0-1 0,-1 0 0,1 1 0,-1-1 0,1 0 0,0 0 0,0 0 0,0 0 0,0 1 0,0-1 0,0 0 0,0-1 0,0 1 0,0 0 0,1 0 0,-1 0 0,0-1 0,0 1 0,1 0 0,-1-1 0,0 1 0,1-1 0,-1 0 0,2 1 0,44 7 0,-43-7 0,85 5 0,92-5 0,-103-3 0,152 17 0,-59 3 0,2-7 0,172-13 0,-122 0 0,-68 2-1365,-139 0-5461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50.97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143 492 24575,'6'0'0,"1"1"0,-1 0 0,1 1 0,-1-1 0,0 1 0,0 0 0,0 1 0,0 0 0,0 0 0,0 0 0,-1 0 0,1 1 0,-1 0 0,0 0 0,0 0 0,-1 1 0,1 0 0,-1 0 0,0 0 0,6 10 0,6 12 0,-1 0 0,-1 1 0,11 34 0,-13-31 0,-1 1 0,-2 0 0,-1 0 0,-1 1 0,-2 0 0,-2 0 0,-1 1 0,-1-1 0,-7 60 0,1-62 0,-1 0 0,-2-1 0,-22 55 0,3-11 0,24-65 0,0 0 0,-1 0 0,-1 0 0,0 0 0,0 0 0,0-1 0,-1 0 0,-1 0 0,1-1 0,-1 0 0,0 0 0,-1 0 0,0-1 0,-14 9 0,-1-2 0,-1-2 0,0 0 0,-1-2 0,-33 9 0,55-17 0,0 0 0,0 0 0,-1 0 0,1 0 0,0 1 0,0-1 0,1 1 0,-1 0 0,0 0 0,0 0 0,1 0 0,-1 0 0,1 0 0,0 1 0,0-1 0,0 1 0,0 0 0,-3 4 0,5-5 0,-1 0 0,1 1 0,0-1 0,-1 0 0,1 0 0,0 1 0,0-1 0,1 0 0,-1 1 0,0-1 0,1 0 0,-1 1 0,1-1 0,0 0 0,0 0 0,0 0 0,0 0 0,0 0 0,0 0 0,0 0 0,1 0 0,-1 0 0,1-1 0,0 1 0,-1 0 0,4 2 0,12 8 0,0 1 0,1-2 0,0-1 0,0 0 0,1-1 0,1-1 0,-1 0 0,1-2 0,0-1 0,1 0 0,-1-1 0,1-1 0,0-1 0,31-2 0,-47 0 0,-1 0 0,1 0 0,0-1 0,-1 1 0,1-1 0,-1-1 0,1 1 0,-1-1 0,1 1 0,-1-1 0,0 0 0,0-1 0,0 1 0,0-1 0,0 0 0,-1 0 0,1 0 0,-1 0 0,0-1 0,0 1 0,0-1 0,0 0 0,-1 0 0,1 0 0,2-7 0,1-6 0,-1 0 0,-1 0 0,-1-1 0,-1 1 0,1-29 0,-2 29 0,0 0 0,1-1 0,1 1 0,7-21 0,-7 30 0,1 0 0,1 0 0,0 0 0,0 1 0,0-1 0,1 1 0,0 1 0,0-1 0,1 1 0,-1 0 0,2 0 0,-1 1 0,11-6 0,-8 5 0,0 1 0,1 0 0,-1 1 0,1 0 0,0 1 0,0 0 0,0 1 0,1 0 0,-1 0 0,12 1 0,-20 1 0,0 0 0,0 0 0,1 0 0,-1 1 0,0-1 0,0 1 0,0 0 0,0-1 0,0 2 0,0-1 0,-1 0 0,1 0 0,0 1 0,0 0 0,-1-1 0,1 1 0,-1 0 0,0 0 0,1 1 0,-1-1 0,0 0 0,0 1 0,-1-1 0,1 1 0,0 0 0,-1-1 0,1 1 0,0 3 0,2 8 0,-1 0 0,0 1 0,-1-1 0,-1 0 0,0 18 0,-1-21 0,0-1 0,1 1 0,0-1 0,1 1 0,0-1 0,0 0 0,1 0 0,5 14 0,-5-19 0,0 0 0,0-1 0,1 1 0,-1-1 0,1 1 0,0-1 0,0-1 0,0 1 0,1 0 0,-1-1 0,1 0 0,0 0 0,0 0 0,0-1 0,0 0 0,0 0 0,1 0 0,-1 0 0,1-1 0,7 1 0,-6-2 0,1 0 0,0-1 0,0 1 0,0-2 0,0 1 0,0-1 0,-1-1 0,1 1 0,-1-1 0,1 0 0,-1-1 0,0 0 0,10-7 0,-4 1 0,1 1 0,-2-2 0,1 1 0,-2-2 0,1 0 0,-2 0 0,11-14 0,13-17 0,-28 37 0,0 0 0,-1-1 0,0 0 0,0 0 0,6-11 0,-10 14 0,0 0 0,0 0 0,0 0 0,0 0 0,0 0 0,-1 0 0,0 0 0,0 0 0,0 0 0,0 0 0,-1 0 0,1 0 0,-1 1 0,0-1 0,-2-6 0,-11-20 0,-1 2 0,-1 0 0,-1 1 0,-2 0 0,0 1 0,-35-34 0,37 41 0,0 1 0,-1 0 0,-1 2 0,-31-22 0,33 26 0,1-2 0,0 0 0,2 0 0,-1-1 0,2-1 0,0-1 0,0 0 0,2 0 0,0-1 0,1-1 0,1 1 0,1-2 0,-7-23 0,2 5 0,5 16 0,1-1 0,1 0 0,-5-38 0,8 38 0,-2 0 0,0 0 0,-2 0 0,-15-35 0,-1-7 0,16 36 0,1 0 0,1 0 0,2 0 0,1 0 0,2-1 0,0 1 0,5-30 0,-4 55 6,-1 0 0,1 1 0,0-1 0,-1 0 0,2 1 0,-1-1 0,0 1 0,1-1 0,-1 1 0,1 0 0,0 0 0,0 0 0,0 0 0,1 0 0,-1 0 0,1 0 0,0 1 0,-1-1 0,7-3 0,-3 3-155,1 0 1,-1 0-1,1 1 1,0 0-1,0 0 1,0 0-1,0 1 1,0 0-1,9 0 1,18 0-6678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53.0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96 67 24575,'-4'0'0,"0"0"0,0 1 0,0 0 0,0 0 0,0 0 0,0 0 0,0 1 0,-4 2 0,8-4 0,-1 0 0,1 0 0,-1 0 0,1 1 0,0-1 0,-1 0 0,1 0 0,0 1 0,-1-1 0,1 0 0,0 0 0,-1 1 0,1-1 0,0 0 0,0 1 0,-1-1 0,1 1 0,0-1 0,0 0 0,0 1 0,0-1 0,0 1 0,-1-1 0,1 0 0,0 1 0,0-1 0,0 1 0,0-1 0,0 1 0,1 0 0,0 0 0,0 0 0,-1 0 0,1-1 0,0 1 0,0 0 0,0-1 0,0 1 0,0 0 0,0-1 0,0 1 0,0-1 0,0 1 0,1-1 0,-1 0 0,2 1 0,11 2 0,1 0 0,-1-1 0,0 0 0,1-1 0,0-1 0,23-2 0,-37 2 0,0 0 0,0 0 0,1 0 0,-1 0 0,0 0 0,0 0 0,0-1 0,0 1 0,1-1 0,-1 1 0,0-1 0,0 1 0,0-1 0,0 1 0,0-1 0,0 0 0,0 0 0,0 1 0,-1-1 0,1 0 0,0 0 0,0 0 0,-1 0 0,1 0 0,0 0 0,-1 0 0,1 0 0,-1 0 0,1 0 0,-1-1 0,0 1 0,0 0 0,1 0 0,-1 0 0,0-1 0,0 1 0,0 0 0,0 0 0,0 0 0,0-1 0,-1 1 0,1 0 0,0 0 0,-1 0 0,1 0 0,-1 0 0,1 0 0,-1-1 0,-1-1 0,0-1 0,-1-1 0,1 0 0,-2 1 0,1-1 0,0 1 0,-1 0 0,0 0 0,0 0 0,-7-5 0,5 6 0,1 1 0,-1-1 0,1 2 0,-1-1 0,0 1 0,1-1 0,-1 2 0,0-1 0,0 1 0,0-1 0,0 2 0,0-1 0,1 1 0,-1 0 0,0 0 0,0 0 0,1 1 0,-1 0 0,1 0 0,-1 0 0,-6 5 0,9-6 0,1 1 0,-1-1 0,0 1 0,0 0 0,1 0 0,-1 0 0,1 1 0,0-1 0,0 0 0,-1 1 0,2 0 0,-1-1 0,0 1 0,0 0 0,1 0 0,0 0 0,0 0 0,-1 0 0,2 0 0,-1 0 0,0 1 0,1-1 0,-1 0 0,1 0 0,0 1 0,0-1 0,0 0 0,1 1 0,-1-1 0,1 0 0,0 0 0,-1 0 0,2 0 0,-1 0 0,0 0 0,0 0 0,1 0 0,3 5 0,-2-4 0,0 0 0,1 0 0,-1-1 0,1 1 0,0-1 0,0 0 0,0 0 0,0 0 0,0-1 0,1 0 0,-1 1 0,1-1 0,-1-1 0,1 1 0,0-1 0,0 0 0,0 0 0,0 0 0,0 0 0,0-1 0,0 0 0,0 0 0,-1-1 0,1 1 0,6-2 0,-7 1 0,-1 1 0,1-1 0,-1 0 0,0 0 0,1-1 0,-1 1 0,0 0 0,0-1 0,1 0 0,-1 0 0,0 0 0,-1 0 0,1 0 0,0-1 0,-1 1 0,1-1 0,-1 0 0,0 0 0,0 0 0,0 0 0,0 0 0,-1 0 0,1 0 0,-1 0 0,1-1 0,-1 1 0,0-1 0,-1 1 0,1-1 0,-1 1 0,1-1 0,-1 1 0,0-1 0,-1-6 0,0 7 5,0 0 1,1 1-1,-1-1 0,0 1 0,-1-1 0,1 1 1,0-1-1,-1 1 0,1 0 0,-1-1 1,0 1-1,0 0 0,0 0 0,0 0 0,0 1 1,0-1-1,-1 0 0,1 1 0,0 0 0,-1-1 1,1 1-1,-6-2 0,4 2-92,1 0-1,-1 0 1,1 0 0,-1 0-1,0 1 1,0 0 0,1-1-1,-1 1 1,0 0-1,1 1 1,-1-1 0,0 1-1,1 0 1,-1-1 0,0 2-1,-4 1 1,-3 5-6739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54.4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26 65 24575,'-7'-14'0,"-2"-11"0,0-1-8191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56.0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101 0 24575,'-5'4'0,"0"0"0,0 0 0,0-1 0,0 0 0,-1 0 0,-7 3 0,10-5 0,0 0 0,0 0 0,0 1 0,0-1 0,0 1 0,0-1 0,0 1 0,1 0 0,-1 0 0,1 0 0,-1 0 0,1 1 0,0-1 0,0 0 0,0 1 0,0 0 0,0-1 0,1 1 0,-1 0 0,1 0 0,0 0 0,-1 0 0,1 0 0,0 6 0,-1 6 0,2 0 0,0 0 0,1 0 0,1 0 0,0 0 0,1 0 0,0 0 0,1-1 0,1 0 0,0 0 0,1 0 0,1 0 0,0-1 0,1 0 0,0-1 0,1 1 0,0-2 0,14 15 0,-14-19 0,0 1 0,0 0 0,0-1 0,1 0 0,0 0 0,18 8 0,-26-14 0,1 0 0,-1-1 0,1 1 0,-1 0 0,1-1 0,-1 0 0,1 1 0,0-1 0,-1 0 0,1-1 0,-1 1 0,1 0 0,-1-1 0,1 1 0,-1-1 0,1 0 0,-1 0 0,0 0 0,1 0 0,-1 0 0,0 0 0,0-1 0,1 1 0,-1-1 0,0 1 0,-1-1 0,1 0 0,0 0 0,0 0 0,-1 0 0,1 0 0,0-3 0,10-12 0,-1-1 0,-1 0 0,-1-1 0,0 0 0,-2-1 0,0 0 0,-1 0 0,5-36 0,-10 50 0,-1-1 0,1 0 0,-1 1 0,-1-1 0,1 0 0,-1 1 0,-1-1 0,1 1 0,-1-1 0,0 1 0,0 0 0,-1 0 0,-4-8 0,4 9 0,-1 1 0,0 0 0,0-1 0,0 1 0,-1 1 0,1-1 0,-1 1 0,0-1 0,0 1 0,0 1 0,0-1 0,-1 1 0,1 0 0,-1 0 0,1 0 0,-1 1 0,-9-1 0,-24-3-1365,3 4-5461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1:57.66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171 1 24575,'-13'-1'0,"0"2"0,0 0 0,1 0 0,-1 1 0,0 1 0,1 0 0,-1 1 0,1 0 0,0 1 0,-18 10 0,29-15 0,1 0 0,-1 1 0,0-1 0,0 1 0,0-1 0,1 1 0,-1-1 0,0 1 0,0-1 0,1 1 0,-1 0 0,1-1 0,-1 1 0,0 0 0,1-1 0,0 1 0,-1 0 0,1 0 0,-1 0 0,1 0 0,0-1 0,-1 1 0,1 0 0,0 0 0,0 0 0,0 0 0,0 0 0,0 1 0,1-1 0,-1 0 0,1 0 0,0 0 0,0 0 0,0 0 0,0 0 0,0 0 0,0-1 0,0 1 0,1 0 0,-1-1 0,0 1 0,0-1 0,0 1 0,1-1 0,1 1 0,56 8 0,30-8 0,-82-2 0,0 1 0,0-1 0,0-1 0,0 1 0,0-1 0,0 0 0,-1-1 0,1 0 0,-1 0 0,8-4 0,-12-1 0,-13 3 0,-14 1 0,-8 2-1365,0 1-5461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2:06.95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5242 1 24575,'14'-1'0,"0"2"0,0 0 0,-1 0 0,1 2 0,0-1 0,-1 2 0,0 0 0,0 0 0,0 1 0,0 1 0,-1 0 0,0 1 0,0 0 0,-1 1 0,0 0 0,0 0 0,-1 2 0,0-1 0,0 1 0,-1 1 0,10 15 0,28 50 0,-22-39 0,-2 2 0,35 81 0,-51-94 0,0 0 0,4 37 0,-8-37 0,2 0 0,13 41 0,-5-27 0,-2 1 0,-2 0 0,7 79 0,2-8 0,-10-64 0,5 74 0,-12-87 0,1-8 0,-2 0 0,-5 38 0,4-57 0,0 0 0,-1-1 0,0 1 0,-1 0 0,1-1 0,-2 1 0,1-1 0,-1 0 0,0 0 0,0-1 0,-1 1 0,-8 9 0,-11 5 0,0 0 0,-2-2 0,-35 20 0,-40 32 0,45-32 0,45-33 0,0 0 0,1 2 0,0-1 0,0 1 0,1 0 0,0 1 0,-10 12 0,7-6 0,-2 1 0,0-2 0,-1 0 0,0-1 0,-1 0 0,0-1 0,-30 16 0,7-8 0,0-1 0,-62 19 0,37-20 0,-1-3 0,-1-3 0,0-3 0,0-3 0,-110-3 0,120-1 0,-89 15 0,-36 3 0,-691-18 0,420-5 0,-737 3 0,1151 2 0,1 1 0,-1 1 0,1 3 0,0 1 0,-58 21 0,-172 85 0,203-84 0,30-13 0,1 2 0,0 1 0,-49 41 0,-81 87 0,122-110 0,8-5 0,1 2 0,2 1 0,-32 51 0,-64 124 0,78-124 0,-85 115 0,120-186 0,-69 99 0,74-102 0,0 2 0,0-1 0,2 1 0,0 0 0,1 1 0,-6 24 0,-1 25 0,0 1 0,-6 81 0,17-125 0,1-1 0,1 1 0,1-1 0,1 0 0,0 0 0,2 0 0,14 40 0,-7-24 0,-1 0 0,-1 1 0,-3 0 0,-1 0 0,2 47 0,-6-67 0,1-1 0,2 1 0,-1-1 0,2 0 0,0 0 0,1 0 0,11 17 0,1-1 0,1-1 0,33 39 0,7-3 0,-37-43 0,-1 0 0,-1 2 0,19 31 0,15 47 0,-40-74 0,0 0 0,2 0 0,2-2 0,0 0 0,28 30 0,14 10 0,72 107 0,-43-54 0,-68-86 0,0 0 0,-3 1 0,28 74 0,-35-83 0,11 39 0,-2 1 0,12 76 0,6 22 0,-15-92 0,3-2 0,3-1 0,3-1 0,3-1 0,3-2 0,64 84 0,142 126 0,-124-150 0,639 650 0,-655-681 0,193 138 0,-214-175 0,91 83 0,-137-107 0,-2 2 0,-2 2 0,-1 1 0,37 59 0,-13 4 0,-41-70 0,3 0 0,0-1 0,42 51 0,157 148 0,41 46 0,-120-136 0,11 14 0,-110-107 0,3-1 0,1-3 0,3-1 0,1-3 0,2-2 0,1-2 0,2-2 0,2-2 0,64 26 0,-44-28 0,1-4 0,2-3 0,0-3 0,1-4 0,1-4 0,0-3 0,126-1 0,979-11 0,-1129 3 0,0-3 0,107-19 0,-133 15 0,-1-1 0,-1-1 0,1-1 0,-2-2 0,1-1 0,-2-1 0,30-21 0,-8 2 0,1 0 0,65-58 0,-100 79 0,-1-1 0,-1-1 0,0-1 0,-1 1 0,0-2 0,-1 0 0,-1 0 0,14-34 0,21-97 0,-29 90 0,42-101 0,-32 96 0,-3-2 0,21-99 0,-5 16 0,117-353 0,-136 442 0,1 1 0,46-88 0,-50 112 0,21-69 0,-24 63 0,20-43 0,35-60 0,133-251 0,-176 357 0,1 2 0,2 1 0,0 1 0,44-37 0,-31 31 0,61-74 0,-43 27 0,77-146 0,-19 25 0,-19 44 0,-33 53 0,3 2 0,99-115 0,-92 145 0,-50 54 0,-1-2 0,37-48 0,95-132 0,-6 8 0,-126 162 0,62-84 0,112-211 0,-158 257 0,3 3 0,3 1 0,3 3 0,57-61 0,-50 57 0,52-87 0,-84 121 0,-1-1 0,19-45 0,13-22 0,-41 80 0,-3 5 0,0 0 0,1 1 0,0 0 0,2 1 0,0 1 0,0 0 0,2 1 0,27-22 0,34-17 0,-46 30 0,2 2 0,41-22 0,-49 30 0,-1-1 0,41-35 0,9-4 0,-34 29 0,-25 17 0,0-1 0,-1-1 0,-1 0 0,1 0 0,13-15 0,-12 9 0,2 1 0,29-21 0,13-12 0,-37 31 0,1 1 0,0 1 0,2 1 0,-1 2 0,1 0 0,1 1 0,28-7 0,39-18 0,-31 9 0,2 4 0,0 2 0,122-23 0,-95 36 0,1 3 0,97 8 0,-34 1 0,733-5 0,-859 4 0,0 0 0,0 2 0,0 1 0,-1 1 0,30 12 0,47 11 0,15 9 0,-91-28 0,0-1 0,1-1 0,55 8 0,13-3-1365,-62-5-5461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2:07.6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24575,'48'4'0,"-1"1"0,1 2 0,-2 3 0,64 20 0,-46-12 0,-60-17 0,-1 0 0,0 0 0,1 0 0,-1 0 0,0 0 0,0 1 0,1 0 0,-1-1 0,-1 1 0,1 0 0,0 0 0,0 1 0,-1-1 0,1 1 0,-1-1 0,0 1 0,4 5 0,-5-5 0,0 1 0,0-1 0,-1 0 0,1 1 0,-1-1 0,1 1 0,-1-1 0,0 1 0,0-1 0,-1 1 0,1-1 0,-1 1 0,0-1 0,0 1 0,0-1 0,0 0 0,-4 7 0,-1 3 0,-1 0 0,0-1 0,-1 1 0,-1-1 0,0-1 0,-1 0 0,0 0 0,-19 16 0,-7 0 0,-58 35 0,11-9 0,55-31-1365,7 0-5461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2:09.6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24575,'1889'0'0,"-1885"0"0,1 1 0,0-1 0,-1 1 0,1 0 0,-1 0 0,1 0 0,-1 1 0,1-1 0,-1 1 0,0 0 0,0 1 0,0-1 0,0 1 0,0-1 0,-1 1 0,1 0 0,-1 1 0,1-1 0,3 6 0,3 6 0,0 0 0,-1 1 0,13 31 0,6 10 0,99 138 0,-108-159 0,-2 0 0,-2 1 0,-1 1 0,9 41 0,-23-79 0,27 107 0,-17-61 0,30 85 0,-34-117 0,0-1 0,1 1 0,1-1 0,0 0 0,1-1 0,0 0 0,0 0 0,2-1 0,-1 0 0,14 10 0,32 23 0,-26-17 0,2-3 0,1 0 0,0-2 0,48 22 0,324 126 0,-391-161 0,0 1 0,-1 0 0,-1 0 0,1 2 0,-2-1 0,0 1 0,0 1 0,-1 0 0,10 17 0,0-3 0,73 106 0,-51-71 0,2-1 0,97 102 0,87 52 0,-222-209 0,23 19 0,-28-24 0,-1-1 0,1 1 0,0 0 0,0-1 0,-1 1 0,1-1 0,0 0 0,0 1 0,0-1 0,0 0 0,0 1 0,0-1 0,0 0 0,0 0 0,0 0 0,0 0 0,0 0 0,0 0 0,-1 0 0,1 0 0,0 0 0,0-1 0,0 1 0,0 0 0,0 0 0,0-1 0,0 1 0,0-1 0,-1 1 0,1-1 0,0 1 0,1-2 0,5-10 0,-1-1 0,0 0 0,0 0 0,-2-1 0,1 0 0,-2 1 0,3-19 0,2-6 0,14-53 0,4 2 0,3 0 0,66-135 0,73-123 0,21-39 0,-88 221 0,-56 95 0,62-130 0,-102 188 0,1 1 0,1 0 0,0 1 0,0 0 0,1 0 0,0 0 0,1 1 0,0 1 0,1-1 0,-1 1 0,2 1 0,-1 0 0,1 0 0,0 1 0,0 1 0,19-7 0,9-1 0,0 2 0,1 1 0,71-6 0,-89 11 0,1 0 0,-1-2 0,0 0 0,0-1 0,32-18 0,-34 16 0,1 0 0,0 1 0,1 1 0,0 2 0,34-7 0,-7 9-682,63 3-1,-77 2-6143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2:11.03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249 1 24575,'-1'4'0,"0"-1"0,0 1 0,0-1 0,0 0 0,-1 1 0,1-1 0,-1 0 0,0 0 0,0 0 0,-1 0 0,1 0 0,0-1 0,-1 1 0,-3 2 0,-39 33 0,32-28 0,1 0 0,0 1 0,1 1 0,0 0 0,1 0 0,0 1 0,1 1 0,0-1 0,-11 27 0,10-16 0,2 0 0,0 1 0,2 0 0,0 0 0,-2 38 0,5-35 0,-1 4 0,1 0 0,2 0 0,4 39 0,-3-64 0,1 0 0,0 0 0,0 0 0,1-1 0,0 1 0,0 0 0,0-1 0,1 0 0,0 1 0,0-1 0,1 0 0,0 0 0,0-1 0,0 1 0,1-1 0,-1 0 0,1 0 0,1-1 0,-1 1 0,11 6 0,7 0 0,1-2 0,-1-1 0,1 0 0,0-2 0,1 0 0,35 2 0,153-1 0,-207-7 0,0 0 0,0 0 0,0-1 0,0 1 0,0-1 0,0-1 0,0 1 0,0-1 0,-1 0 0,1 0 0,0-1 0,-1 0 0,0 0 0,0 0 0,0-1 0,0 1 0,0-1 0,-1 0 0,1-1 0,-1 1 0,0-1 0,0 1 0,-1-1 0,0-1 0,6-9 0,1-4 0,-1-1 0,0 0 0,-2 0 0,0-1 0,-1 0 0,-1 0 0,3-43 0,-3-8 0,-7-76 0,0 69 0,3 41 0,-3-47 0,2 78 0,-1 1 0,0 0 0,0 0 0,-1 0 0,0 0 0,0 0 0,-1 0 0,1 0 0,-1 0 0,-5-7 0,6 11 0,-1-1 0,1 1 0,-1 0 0,1 0 0,-1 0 0,0 0 0,1 1 0,-1-1 0,0 1 0,0 0 0,0 0 0,0 0 0,-1 0 0,1 0 0,0 1 0,0-1 0,0 1 0,-1 0 0,1 0 0,0 0 0,-6 1 0,-7 1 0,0 2 0,0-1 0,-18 8 0,14-4 0,-140 35-1365,118-35-5461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2:19.30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289 41 24575,'315'-14'0,"-114"4"0,845-7 0,-1032 19 0,1 1 0,-1 0 0,0 1 0,0 0 0,0 1 0,0 1 0,-1 0 0,0 1 0,0 0 0,-1 1 0,16 13 0,26 13 0,75 47 0,-73-44 0,1-3 0,98 44 0,54-4 0,-174-65 0,1-1 0,0-1 0,72 3 0,723-10 0,-350-4 0,-12 25 0,-353-7 0,228 56 0,-242-40 0,-53-13 0,0-2 0,2-3 0,-1-2 0,1-2 0,75 2 0,-89-11 0,-7 0 0,0 0 0,0 3 0,0 0 0,30 7 0,74 26 0,-72-16 0,2-3 0,0-3 0,99 7 0,-146-20 0,0-1 0,0-1 0,0 0 0,0-2 0,30-9 0,80-38 0,-86 32 0,63-19 0,186-22 0,11-3 0,-271 54 0,48-6 0,-67 13 0,-1 2 0,1-1 0,0 2 0,-1-1 0,1 1 0,-1 1 0,1 0 0,12 4 0,20 4 0,-35-10 0,-1 1 0,0 0 0,0 1 0,0 0 0,0 0 0,0 0 0,0 1 0,-1 0 0,1 0 0,-1 0 0,1 1 0,5 5 0,-12-9 0,0 1 0,0 0 0,0 0 0,0 0 0,0-1 0,0 1 0,0 0 0,0 0 0,0 0 0,0 0 0,0-1 0,-1 1 0,1 0 0,0 0 0,0-1 0,-1 1 0,1 0 0,-1 0 0,1-1 0,-1 1 0,1 0 0,-1-1 0,1 1 0,-1-1 0,1 1 0,-1-1 0,0 1 0,1-1 0,-1 1 0,0-1 0,0 1 0,1-1 0,-1 0 0,-1 1 0,-27 13 0,-69 22 0,-66 28 0,145-55 0,-1 2 0,2 0 0,-1 1 0,2 0 0,-33 31 0,-24 29 0,40-41 0,2 0 0,1 3 0,2 0 0,1 2 0,-23 39 0,33-43 0,-1-1 0,-1 0 0,-1-2 0,-2 0 0,-1-2 0,-28 26 0,-230 210 0,244-222 0,1 1 0,3 1 0,-32 53 0,55-75 0,0 1 0,2 0 0,1 1 0,0 0 0,2 0 0,1 1 0,1-1 0,-3 36 0,4 28 0,9 87 0,-2-55 0,0 722 0,-5-515 0,0-301 0,-1-1 0,-1 0 0,-1 1 0,-1-1 0,-1-1 0,-10 27 0,-66 128 0,61-140 0,1 1 0,3 1 0,1 1 0,2 0 0,-13 64 0,11 52 0,-5 26 0,-35 243 0,40-320 0,11-80 0,0 1 0,2-1 0,1 1 0,1 0 0,3 40 0,11 11 0,-3-28 0,2 56 0,-12-90 0,0 1 0,0-1 0,-2 0 0,0 0 0,0 0 0,-2 0 0,-8 25 0,2-16 0,-1 0 0,-1-1 0,-1-1 0,-1 0 0,-1 0 0,0-2 0,-2 0 0,-31 30 0,-282 257 0,295-273 0,-138 144 0,139-140 0,1 2 0,-46 80 0,50-65 0,23-40 0,-2-1 0,1 0 0,-2 0 0,0 0 0,-1-1 0,-16 17 0,23-27 0,-1-1 0,1 0 0,-1-1 0,0 1 0,0-1 0,0 0 0,0 0 0,0 0 0,0 0 0,-1-1 0,1 1 0,-1-1 0,1 0 0,-1-1 0,1 1 0,-1-1 0,0 0 0,1 0 0,-1 0 0,1-1 0,-1 1 0,1-1 0,-1 0 0,1 0 0,-1-1 0,1 0 0,0 1 0,0-1 0,0-1 0,-5-2 0,0-2 0,-1 0 0,1-1 0,0 0 0,0-1 0,1 0 0,1 0 0,-1-1 0,1 0 0,1 0 0,-8-16 0,-15-26 0,-2 2 0,-3 1 0,-1 1 0,-3 2 0,-58-55 0,55 63 0,-2 2 0,-59-38 0,-4-4 0,64 46 0,-1 2 0,-1 1 0,-93-43 0,129 68 0,0-1 0,0 0 0,0-1 0,1 0 0,0 0 0,0-1 0,0 0 0,1 0 0,0 0 0,1-1 0,-1 0 0,2 0 0,-1 0 0,1 0 0,0-1 0,0 0 0,1 0 0,1 0 0,0 0 0,-2-14 0,-2-20 0,1 1 0,3-1 0,3-49 0,0 79 0,-6-283 0,1 260 0,-2 0 0,-1 1 0,-1 0 0,-2 0 0,-2 1 0,-17-37 0,21 52 0,0-1 0,2 0 0,-5-23 0,9 29 0,-1 1 0,-1-1 0,0 1 0,0 0 0,-2 0 0,0 0 0,0 1 0,-1 0 0,-12-16 0,-192-181 0,180 181 0,-15-9 0,-2 2 0,-1 3 0,-77-39 0,-40-26 0,54 32 0,79 48 0,1-2 0,1-1 0,0-1 0,-27-26 0,-5-21 0,45 46 0,-1 1 0,-1 1 0,-28-21 0,30 27 0,0 0 0,-2 2 0,0 0 0,0 1 0,-1 1 0,0 1 0,0 1 0,-33-8 0,23 9 0,1-1 0,0-2 0,0 0 0,1-3 0,0 0 0,1-2 0,1 0 0,0-2 0,1-2 0,-46-41 0,62 51 0,-5-4 0,1 0 0,0-1 0,1 0 0,-21-31 0,32 41 0,-1 0 0,1 0 0,0 0 0,1-1 0,-1 1 0,1 0 0,0-1 0,0 1 0,0-1 0,0 1 0,1-1 0,0 1 0,0-1 0,0 0 0,0 1 0,1-1 0,0 1 0,0-1 0,0 1 0,0 0 0,1-1 0,0 1 0,0 0 0,0 0 0,0 0 0,4-6 0,4-1 0,0 0 0,0 0 0,14-11 0,-16 16 0,-1 1 0,0-2 0,-1 1 0,1-1 0,-1 0 0,-1 0 0,1-1 0,-1 1 0,-1-1 0,1 0 0,5-16 0,-7 12 0,0 1 0,-1-1 0,-1 0 0,0 1 0,0-1 0,-1 0 0,-1 0 0,0 0 0,0 1 0,-1-1 0,-1 0 0,-4-11 0,2 9 0,-2-1 0,0 1 0,0 0 0,-1 1 0,-1 0 0,-1 0 0,1 1 0,-15-13 0,-5-1 0,-1 1 0,-1 1 0,-2 2 0,0 1 0,-1 2 0,-50-21 0,49 25 0,0 0 0,-46-26 0,71 34 0,0 0 0,0 0 0,0-1 0,1 0 0,0-1 0,0 0 0,1-1 0,-8-12 0,-79-118 0,-53-85 0,143 216 0,-1 0 0,-1 1 0,1 0 0,-1 0 0,-1 0 0,1 1 0,-1 0 0,-1 0 0,-10-6 0,-3 1 0,-1 1 0,-38-13 0,49 18 0,0-1 0,0 0 0,1-1 0,0 0 0,0-1 0,1 0 0,0 0 0,-17-22 0,-27-26 0,-193-174 0,239 224 0,0 1 0,0 0 0,0 0 0,-1 1 0,-13-7 0,17 11 0,0-2 0,0 1 0,0-1 0,0 0 0,0 0 0,1 0 0,-1 0 0,1-1 0,0 0 0,0 0 0,0 0 0,0 0 0,1-1 0,0 1 0,0-1 0,0 0 0,0 0 0,-3-9 0,0-18 0,0 0 0,2 0 0,2 0 0,1 0 0,5-54 0,-2 41 0,-5-84 0,0 111 0,0-1 0,-1 1 0,-1 0 0,0 0 0,-2 0 0,-10-22 0,11 30 0,0-1 0,-1 1 0,0 1 0,-1-1 0,0 1 0,0 1 0,-1-1 0,0 1 0,0 1 0,-20-13 0,10 9 0,0 1 0,1-1 0,0-1 0,-24-21 0,37 28 0,0 0 0,0 0 0,0-1 0,1 0 0,0 0 0,0 0 0,1 0 0,0-1 0,0 1 0,0-1 0,1 0 0,0 1 0,0-1 0,-1-12 0,1-18 0,2-1 0,1 1 0,2-1 0,2 1 0,1-1 0,18-57 0,-23 90-136,1-1-1,0 1 1,0 0-1,0-1 1,1 1-1,0 0 1,-1 1-1,2-1 0,5-7 1,10-5-6690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28.21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769 1 24575,'-3'0'0,"1"0"0,-1 1 0,0 0 0,0 0 0,1 0 0,-1 0 0,1 0 0,-1 0 0,1 0 0,-1 1 0,1 0 0,0-1 0,-1 1 0,-2 3 0,-31 36 0,21-23 0,-22 30 0,2 0 0,2 3 0,-31 62 0,4-8 0,-8 27 0,5 2 0,-59 183 0,-34 78 0,154-391 0,-28 71 0,29-71 0,-1 0 0,1 0 0,0 0 0,0 1 0,1-1 0,-1 0 0,1 1 0,0-1 0,0 1 0,1-1 0,-1 0 0,1 1 0,0-1 0,2 7 0,-3-10 0,1-1 0,-1 1 0,1 0 0,-1-1 0,1 1 0,-1-1 0,1 1 0,0-1 0,-1 1 0,1-1 0,-1 0 0,1 1 0,0-1 0,0 0 0,-1 1 0,1-1 0,0 0 0,-1 0 0,1 0 0,0 0 0,0 1 0,-1-1 0,1 0 0,0 0 0,0-1 0,0 1 0,-1 0 0,1 0 0,0 0 0,0 0 0,-1-1 0,1 1 0,0 0 0,-1-1 0,1 1 0,0 0 0,-1-1 0,1 1 0,-1-1 0,1 1 0,0-1 0,-1 1 0,1-1 0,-1 0 0,0 1 0,1-1 0,-1 0 0,1 0 0,25-34 0,40-94-174,-49 92-1017,7-15-5635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8:11.66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126 326 24575,'-2'1'0,"1"-1"0,-1 0 0,1 1 0,0-1 0,-1 1 0,1 0 0,0-1 0,-1 1 0,1 0 0,0 0 0,0 0 0,0 0 0,0 0 0,0 0 0,0 0 0,0 0 0,0 0 0,0 1 0,0-1 0,1 0 0,-1 0 0,0 1 0,1-1 0,-1 1 0,1-1 0,-1 3 0,-8 43 0,9-42 0,-8 102 0,9 147 0,2-97 0,-3-110 0,-1 0 0,-3 0 0,-15 80 0,13-96 0,-4 58 0,9-60 0,-3 1 0,-8 39 0,3-27 0,1 1 0,3 0 0,1 0 0,2 0 0,7 80 0,-4-118 0,0-1 0,-1 0 0,1 0 0,1 0 0,-1 0 0,1 0 0,-1-1 0,1 1 0,0 0 0,0-1 0,1 1 0,-1-1 0,1 0 0,0 1 0,-1-1 0,2-1 0,-1 1 0,0 0 0,0-1 0,1 1 0,-1-1 0,1 0 0,0-1 0,0 1 0,0 0 0,0-1 0,0 0 0,0 0 0,0 0 0,4 0 0,16 2 0,0-1 0,0-2 0,0 0 0,29-4 0,-9 1 0,908-4 0,-530 10 0,62-3 0,-477 0 0,0 0 0,1 0 0,-1-1 0,0 0 0,0 0 0,0-1 0,0 1 0,0-2 0,7-2 0,-10 3 0,-1 0 0,0-1 0,0 1 0,0 0 0,-1-1 0,1 0 0,-1 0 0,1 1 0,-1-1 0,0-1 0,0 1 0,0 0 0,-1 0 0,1-1 0,-1 1 0,1-1 0,-1 1 0,0-1 0,0-6 0,4-30 0,-3-1 0,-1 1 0,-6-60 0,-1-4 0,5-764 0,2 445 0,0 417 0,-1 0 0,-1 0 0,1 0 0,-1-1 0,0 1 0,0 0 0,0 0 0,-1 0 0,0 1 0,0-1 0,-1 0 0,-3-6 0,3 9 0,-1 0 0,1-1 0,0 1 0,-1 0 0,0 1 0,0-1 0,1 1 0,-1-1 0,-1 1 0,1 0 0,0 1 0,0-1 0,-1 1 0,1 0 0,-1 0 0,-9-1 0,-49-3 0,0 2 0,-95 9 0,11 0 0,73-5 0,19 0 0,1-1 0,-1-3 0,-69-12 0,64 4 0,-2 2 0,-70 0 0,-128 11 0,92 1 0,-400-3 0,561 0 0,-1-1 0,1 1 0,-1 1 0,0-1 0,0 1 0,1 1 0,-9 1 0,15-2 0,-1 0 0,0 0 0,1-1 0,-1 1 0,0 0 0,1 1 0,-1-1 0,1 0 0,0 0 0,-1 1 0,1-1 0,0 0 0,0 1 0,0-1 0,0 1 0,0 0 0,0-1 0,0 1 0,0 0 0,1 0 0,-1-1 0,1 1 0,-1 0 0,1 0 0,0 0 0,0 0 0,0 0 0,0-1 0,0 1 0,0 3 0,10 91-73,1 45 254,-11-122-426,0-1-1,-2 1 1,0 0-1,-1-1 1,-7 25-1,1-17-6580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8:13.81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0 174 24575,'4'-2'0,"-1"0"0,1 1 0,-1-1 0,0-1 0,0 1 0,0 0 0,0-1 0,0 1 0,-1-1 0,1 0 0,-1 0 0,4-5 0,12-13 0,-8 12 0,-1-1 0,0 0 0,11-17 0,-12 17 0,-1 0 0,1 0 0,15-14 0,-22 24 0,0-1 0,-1 0 0,1 1 0,0-1 0,-1 1 0,1-1 0,0 1 0,0-1 0,0 1 0,-1 0 0,1-1 0,0 1 0,0 0 0,0 0 0,0 0 0,0-1 0,0 1 0,-1 0 0,1 0 0,0 0 0,0 0 0,0 0 0,0 1 0,0-1 0,0 0 0,0 0 0,-1 1 0,1-1 0,0 0 0,0 1 0,0-1 0,-1 1 0,1-1 0,0 1 0,0-1 0,-1 1 0,1 0 0,0-1 0,-1 1 0,1 0 0,-1-1 0,1 1 0,-1 0 0,1 0 0,-1 0 0,0-1 0,1 1 0,-1 0 0,0 0 0,0 0 0,1 1 0,1 6 0,0-1 0,0 1 0,-1-1 0,0 1 0,0 9 0,-1-3 0,-2 0 0,1 0 0,-2 0 0,0-1 0,0 1 0,-1-1 0,-1 0 0,0 0 0,-11 19 0,-10 13 0,-40 50 0,40-58 0,7-7-1365,6-4-5461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8:14.84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164 27 24575,'-5'0'0,"0"-1"0,0 1 0,0 0 0,-1 1 0,1-1 0,0 1 0,0 0 0,0 0 0,0 1 0,0-1 0,1 1 0,-1 0 0,0 1 0,1-1 0,-1 1 0,1 0 0,0 0 0,0 0 0,0 0 0,0 1 0,1 0 0,-1-1 0,1 1 0,0 1 0,0-1 0,0 0 0,1 1 0,-3 5 0,-1 1 0,1-1 0,0 1 0,1-1 0,0 1 0,0 1 0,1-1 0,1 0 0,0 1 0,0-1 0,1 1 0,1 0 0,0-1 0,2 19 0,0-23 0,-1 0 0,1 1 0,0-1 0,0 0 0,1-1 0,0 1 0,0 0 0,1-1 0,0 0 0,0 0 0,0 0 0,1 0 0,0 0 0,0-1 0,0 0 0,1 0 0,-1-1 0,1 1 0,0-1 0,1-1 0,-1 1 0,10 3 0,8 0 0,0 0 0,0-2 0,0-1 0,1-1 0,-1 0 0,1-2 0,0-2 0,37-3 0,-54 3 0,0-1 0,0 1 0,0-1 0,-1-1 0,1 1 0,0-1 0,-1 0 0,0-1 0,0 0 0,0 0 0,0-1 0,-1 0 0,1 0 0,-1 0 0,-1-1 0,1 0 0,-1 0 0,0 0 0,0-1 0,0 1 0,-1-1 0,0 0 0,-1-1 0,0 1 0,0-1 0,0 1 0,-1-1 0,0 0 0,-1 0 0,0 0 0,0 0 0,0 0 0,-1 0 0,0 0 0,-1 0 0,0 0 0,0 0 0,-1 0 0,0 0 0,0 0 0,-1 1 0,-4-11 0,3 12 0,0-1 0,0 1 0,-1 1 0,0-1 0,0 1 0,0-1 0,0 1 0,-1 1 0,0-1 0,0 1 0,-7-4 0,-78-36 0,65 33 0,-4-4-110,-32-11 347,59 25-330,-1 0-1,1 1 1,-1-1 0,0 1 0,1 0-1,-1 0 1,0 0 0,1 0 0,-1 0-1,0 1 1,1 0 0,-1 0 0,1 0-1,-1 0 1,-5 3 0,-14 11-6733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8:15.96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84 47 24575,'-3'0'0,"0"0"0,0 0 0,0 1 0,0-1 0,0 1 0,0-1 0,0 1 0,0 0 0,1 0 0,-1 1 0,0-1 0,1 1 0,-1-1 0,1 1 0,-1 0 0,1 0 0,0 0 0,0 0 0,-3 3 0,2-1 0,0 1 0,0 0 0,0 0 0,1 0 0,0 1 0,0-1 0,0 1 0,0-1 0,-1 10 0,2-3 0,0-1 0,0 1 0,1 0 0,0 0 0,1-1 0,1 1 0,0 0 0,0-1 0,8 20 0,-8-27 0,1 1 0,0 0 0,1-1 0,-1 0 0,1 0 0,0 0 0,0 0 0,0 0 0,1-1 0,-1 0 0,1 0 0,0 0 0,0 0 0,0-1 0,0 0 0,0 0 0,0 0 0,1-1 0,9 2 0,-6-1 0,1-1 0,-1 0 0,1 0 0,-1-1 0,1 0 0,-1-1 0,1 0 0,-1 0 0,0-1 0,18-6 0,-23 6 0,0-1 0,0 0 0,1 0 0,-2-1 0,1 1 0,0-1 0,-1 0 0,0 0 0,1 0 0,-2 0 0,1 0 0,0-1 0,-1 0 0,0 1 0,0-1 0,0 0 0,-1 0 0,0 0 0,0 0 0,0 0 0,0 0 0,-1-7 0,2-4 0,-2 1 0,0-1 0,-1 1 0,0-1 0,-2 1 0,-4-19 0,6 29 7,0 1 0,-1-1-1,0 0 1,0 0 0,0 1-1,-1-1 1,1 1-1,-1 0 1,0 0 0,0 0-1,-1 0 1,1 0 0,-1 1-1,0 0 1,0 0 0,0 0-1,-7-4 1,2 3-172,0 0 0,0 1 0,-1 1 0,1 0 0,-1 0 0,1 0 0,-1 1 0,-12 1 0,-12 0-6661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8:17.2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122 200 24575,'-4'3'0,"1"1"0,0-1 0,0 1 0,0 0 0,1 0 0,-1 0 0,1 1 0,0-1 0,0 0 0,0 1 0,1-1 0,0 1 0,-1 0 0,2-1 0,-1 1 0,1 0 0,-1 0 0,1-1 0,0 1 0,1 0 0,-1 0 0,1-1 0,0 1 0,0 0 0,1-1 0,-1 1 0,4 5 0,-2-3 0,1 1 0,0-1 0,1 0 0,0 0 0,0-1 0,0 0 0,0 0 0,1 0 0,0 0 0,1-1 0,-1 0 0,1 0 0,0-1 0,15 8 0,-12-8 0,0 0 0,1-1 0,0 0 0,-1-1 0,1 0 0,0 0 0,0-2 0,0 1 0,19-2 0,-26 0 0,0 1 0,0-1 0,0 0 0,0 0 0,0-1 0,0 1 0,0-1 0,-1 0 0,1 0 0,-1 0 0,1 0 0,-1-1 0,0 1 0,0-1 0,0 0 0,0 0 0,0 0 0,-1 0 0,1 0 0,-1-1 0,0 1 0,0-1 0,0 0 0,-1 1 0,1-1 0,-1 0 0,0 0 0,1-7 0,2-15 0,-1 1 0,-2 0 0,0-1 0,-2 1 0,-1-1 0,-5-26 0,5 44 0,-1 0 0,0 0 0,-1 1 0,1-1 0,-1 1 0,-1 0 0,0 0 0,0 0 0,0 1 0,0 0 0,-1 0 0,0 0 0,-1 1 0,-10-8 0,8 6 0,0 1 0,-1 1 0,0-1 0,0 1 0,0 1 0,-1 0 0,0 0 0,0 1 0,0 1 0,-15-2 0,20 4 7,1 0 0,-1 0 0,0 1 0,0 0 0,0 1 0,0-1 0,1 1 1,-1 0-1,1 0 0,-1 1 0,1-1 0,0 1 0,0 0 0,-8 7 0,-3 4-364,0 1-1,-21 26 1,30-33-42,-23 26-6427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28.16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44 939 24575,'-1'-1'0,"-1"1"0,1 0 0,-1-1 0,1 1 0,0-1 0,0 0 0,-1 1 0,1-1 0,0 0 0,0 0 0,0 0 0,-1 0 0,1 0 0,0 0 0,1 0 0,-1 0 0,0 0 0,0 0 0,0-1 0,1 1 0,-1 0 0,0 0 0,1-1 0,-1 1 0,1-1 0,-1-2 0,-7-42 0,7 41 0,-7-110 0,9-146 0,2 94 0,-4 97 0,4-85 0,-3 151 0,1 0 0,-1 0 0,1 0 0,0 0 0,1 0 0,-1 0 0,1 0 0,-1 1 0,1-1 0,0 1 0,1-1 0,-1 1 0,0 0 0,1 0 0,0 0 0,0 0 0,0 0 0,0 1 0,0-1 0,1 1 0,-1 0 0,1 0 0,-1 0 0,1 1 0,0-1 0,-1 1 0,1 0 0,0 0 0,0 0 0,7-1 0,12 0 0,1 0 0,1 1 0,-1 2 0,27 3 0,-5 0 0,877 2 0,-512-9 0,-357 5 0,0 1 0,80 16 0,-93-13 0,80 0 0,-81-5 0,80 10 0,-113-10 0,-1 1 0,1-1 0,-1 1 0,0 0 0,0 1 0,1-1 0,-2 1 0,1 0 0,0 1 0,0-1 0,-1 1 0,0 1 0,0-1 0,5 6 0,-6-4 0,0 0 0,0 0 0,-1 1 0,1 0 0,-2-1 0,1 1 0,-1 0 0,0 0 0,0 0 0,-1 1 0,0-1 0,0 13 0,-3 161 0,-2-74 0,2-81 0,-1 0 0,-13 51 0,9-48 0,-6 56 0,11 125-76,3-140-1213,-1-36-5537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31.23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328 1 24575,'-21'7'0,"-13"9"0,-1 9 0,-2 0 0,6 2 0,1-3 0,6 1 0,-1-3 0,5 0 0,-1-2 0,3 2 0,4 3 0,5 5 0,4 5 0,2 2 0,3 2 0,0-5-8191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32.63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546 1 24575,'-4'0'0,"0"1"0,0-1 0,0 1 0,0 0 0,0 0 0,0 1 0,0-1 0,0 1 0,0 0 0,1 0 0,-1 0 0,-5 5 0,-38 38 0,26-24 0,-137 145 0,3-3 0,65-78-1365,72-62-5461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33.88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621 1 24575,'-10'1'0,"-1"1"0,1 0 0,-1 1 0,1 0 0,0 0 0,0 1 0,0 1 0,1 0 0,-13 8 0,-30 13 0,38-20 0,-1 0 0,1 1 0,0 1 0,1 0 0,0 0 0,0 2 0,1-1 0,0 2 0,1-1 0,0 2 0,0 0 0,2 0 0,-14 20 0,7-5 0,-2 0 0,-36 41 0,-2 3 0,3-12 110,39-45-602,1 0 1,-16 23-1,11-11-6334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34.94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309 0 24575,'-7'0'0,"-9"0"0,-15 7 0,-3 9 0,-2 2 0,5 4 0,0 6 0,7 5 0,-1-3 0,5-1 0,-2-4 0,4 0 0,4-4-8191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29.4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24575,'9'0'0,"0"0"0,1 1 0,-1 0 0,0 0 0,0 1 0,13 4 0,-18-5 0,0 1 0,0 0 0,-1 0 0,1 0 0,-1 1 0,0-1 0,0 1 0,1 0 0,-2 0 0,1 0 0,0 0 0,-1 1 0,1-1 0,-1 1 0,0-1 0,2 7 0,5 15 0,-1 1 0,-2-1 0,0 2 0,-2-1 0,-1 0 0,-1 1 0,-2 34 0,0-20 0,13 84 0,8-45 0,3 0 0,64 142 0,-71-184 0,0 4 0,-1 2 0,15 62 0,-27-87 0,-1 0 0,0 0 0,-2 0 0,0 0 0,-1 1 0,-1-1 0,0 0 0,-7 28 0,6-41-170,1 1-1,-2-1 0,1 0 1,-1 0-1,0 0 0,0 0 1,-5 6-1,-9 7-6655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36.2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1 260 24575,'9'-1'0,"0"1"0,-1-2 0,1 1 0,0-1 0,0-1 0,-1 0 0,1 0 0,-1 0 0,0-1 0,0-1 0,0 1 0,-1-1 0,0 0 0,0-1 0,0 0 0,0 0 0,8-10 0,7-11 0,-2-1 0,0 0 0,17-36 0,-19 33 0,-18 31 0,0-1 0,0 1 0,0 0 0,0 0 0,0-1 0,0 1 0,1 0 0,-1-1 0,0 1 0,0 0 0,0-1 0,0 1 0,1 0 0,-1 0 0,0-1 0,0 1 0,1 0 0,-1 0 0,0 0 0,1-1 0,-1 1 0,0 0 0,0 0 0,1 0 0,-1 0 0,0 0 0,1 0 0,-1 0 0,0-1 0,1 1 0,-1 0 0,0 0 0,1 0 0,-1 0 0,1 1 0,4 10 0,-2 23 0,-3-33 0,-3 246-1365,2-207-5461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38.0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40 330 24575,'26'27'0,"-17"-17"0,1 0 0,0 0 0,1-1 0,0-1 0,15 10 0,-13-12 0,-1-1 0,1-1 0,0 1 0,0-2 0,1 0 0,-1-1 0,0 0 0,1-1 0,0 0 0,-1-1 0,1-1 0,17-3 0,4-2 0,1-1 0,-1-2 0,48-19 0,-73 24 0,1-1 0,-1 0 0,0 0 0,0-1 0,0-1 0,-1 1 0,0-2 0,0 1 0,-1-1 0,0 0 0,13-18 0,-17 20 0,-1 1 0,0-1 0,0 0 0,0 0 0,-1 0 0,0 0 0,0-1 0,0 1 0,-1 0 0,0-1 0,0 1 0,-1-1 0,0 0 0,0 1 0,0-1 0,-1 1 0,0-1 0,0 1 0,-1 0 0,0-1 0,0 1 0,-3-6 0,0 2 0,0 1 0,0 0 0,-1 0 0,0 0 0,-1 1 0,0 0 0,0 0 0,0 1 0,-1-1 0,0 2 0,-1-1 0,0 1 0,0 1 0,0 0 0,0 0 0,-1 0 0,0 1 0,-14-3 0,1 1 0,-1 1 0,1 2 0,-1 0 0,0 2 0,0 0 0,1 2 0,-29 4 0,44-4 0,0 0 0,0 0 0,0 1 0,1 0 0,-1 0 0,1 1 0,-1 0 0,1 1 0,0-1 0,0 1 0,1 1 0,-1-1 0,1 1 0,0 0 0,0 1 0,0 0 0,1-1 0,0 2 0,0-1 0,1 0 0,-1 1 0,2 0 0,-1 0 0,1 0 0,-4 11 0,0 0 0,-1-1 0,-1 0 0,0 0 0,-2 0 0,-11 14 0,-2 3 0,20-27-227,0 0-1,0 1 1,0-1-1,1 1 1,-2 10-1,-2 10-6598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39.07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390 1 24575,'-7'0'0,"-16"7"0,-4 9 0,-4 1 0,3 6 0,-8-2 0,3 3 0,0-3 0,6 2 0,0-3 0,-2-5 0,4 2 0,-1-2 0,5 3 0,5-1-8191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39.56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24575,'0'0'-8191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40.4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24575,'0'0'-8191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48.06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24575,'0'1535'0,"0"-1528"0,0 0 0,0 1 0,1-1 0,0 0 0,0 0 0,1 0 0,0 0 0,0 0 0,4 8 0,-4-12 0,0 0 0,0 0 0,0 0 0,1 0 0,-1-1 0,1 1 0,0 0 0,0-1 0,0 0 0,0 0 0,0 0 0,0 0 0,1 0 0,-1-1 0,1 1 0,-1-1 0,1 0 0,-1 0 0,8 0 0,25 3 0,0-1 0,1-2 0,52-6 0,-3 0 0,-59 3 0,1-1 0,44-12 0,-41 8 0,55-6 0,374 10 0,-236 6 0,542-3 0,-760 0 0,0 0 0,1 0 0,-1-1 0,0 1 0,0-2 0,0 1 0,0 0 0,0-1 0,-1 0 0,1-1 0,0 1 0,-1-1 0,11-7 0,-13 7 0,0 0 0,0-1 0,0 1 0,-1-1 0,1 0 0,-1 0 0,0 0 0,0 0 0,0 0 0,0 0 0,-1-1 0,0 1 0,0-1 0,0 1 0,0-1 0,-1 1 0,0-1 0,0 1 0,0-8 0,-3-6 0,0 1 0,0-1 0,-2 1 0,0 0 0,-1 0 0,-11-21 0,8 17 0,0-1 0,-10-42 0,-37-219 0,25 181 0,21 74 0,1-1 0,2 1 0,0-2 0,-3-35 0,8 9 0,1 19 0,-12-72 0,4 55 0,-2-105 0,5 51 0,6 104 0,-1 0 0,1 0 0,-1 0 0,0 1 0,0-1 0,0 0 0,-1 1 0,1-1 0,-1 1 0,0-1 0,0 1 0,0 0 0,0 0 0,-1 0 0,1 0 0,-1 0 0,0 1 0,0-1 0,0 1 0,0-1 0,0 1 0,0 0 0,-1 0 0,1 1 0,-1-1 0,1 1 0,-1 0 0,0 0 0,-5-1 0,-12-2 0,0 2 0,1 1 0,-1 0 0,-31 4 0,-6-2 0,-88-17 0,-6-1 0,-620 14 0,377 6 0,315-3-1365,46 0-5461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49.35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0 352 24575,'4'-7'0,"0"0"0,1 1 0,0 0 0,0 0 0,1 0 0,-1 1 0,1 0 0,9-6 0,19-19 0,52-63 0,45-43 0,-128 133 0,1-1 0,0 1 0,0 0 0,0 0 0,0 0 0,1 0 0,-1 1 0,1 0 0,-1 0 0,1 0 0,6-1 0,-10 3 0,0 0 0,0 0 0,0 0 0,0 0 0,0 0 0,0 0 0,-1 0 0,1 0 0,0 1 0,0-1 0,0 0 0,0 0 0,0 1 0,-1-1 0,1 1 0,0-1 0,0 1 0,-1-1 0,1 1 0,0 0 0,-1-1 0,1 1 0,1 1 0,-1 0 0,0 1 0,0-1 0,0 0 0,-1 1 0,1 0 0,0-1 0,-1 1 0,0-1 0,1 1 0,-1 0 0,0-1 0,-1 4 0,-1 18 27,-2 0 0,0 1-1,-2-1 1,-12 31 0,8-25-777,-11 58 1,17-56-6077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50.30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112 126 24575,'-6'1'0,"1"0"0,0 0 0,-1 1 0,1-1 0,0 1 0,0 0 0,0 1 0,0-1 0,1 1 0,-1 0 0,1 0 0,0 1 0,-1-1 0,1 1 0,1 0 0,-1 0 0,1 0 0,-1 1 0,1-1 0,0 1 0,1 0 0,-1 0 0,1 0 0,0 0 0,-2 7 0,3-8 0,0 0 0,0 0 0,0 0 0,0 0 0,1 1 0,0-1 0,-1 0 0,2 0 0,-1 0 0,0 0 0,1 0 0,0 0 0,0 0 0,2 7 0,-1-8 0,-1-1 0,1 1 0,0-1 0,0 1 0,0-1 0,0 0 0,0 1 0,0-1 0,1 0 0,-1-1 0,1 1 0,-1 0 0,1-1 0,0 1 0,-1-1 0,1 0 0,0 0 0,0 0 0,0 0 0,0-1 0,6 2 0,-6-2 0,-1 0 0,1 1 0,0-1 0,0 0 0,0 0 0,-1-1 0,1 1 0,0-1 0,0 1 0,-1-1 0,1 0 0,0 0 0,-1 0 0,1 0 0,-1 0 0,0-1 0,1 1 0,-1-1 0,3-1 0,-2-1 0,0 1 0,0-1 0,-1 0 0,1 0 0,-1 0 0,1 0 0,-1 0 0,-1 0 0,1 0 0,1-8 0,1-8 0,0 0 0,-2-1 0,-1 1 0,-1-23 0,0 38 0,0-4 20,0-1 0,-1 0 0,0 0 0,-1 1 0,-3-12 0,4 18-107,0-1-1,-1 1 1,0-1 0,1 1-1,-1 0 1,0 0 0,-1 0-1,1 0 1,0 0-1,-1 0 1,0 1 0,1-1-1,-1 1 1,0 0 0,0-1-1,-5-1 1,-18-7-6739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51.44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1 223 24575,'0'1'0,"1"1"0,-1-1 0,1 1 0,0-1 0,-1 1 0,1-1 0,0 0 0,0 1 0,0-1 0,0 0 0,0 0 0,0 1 0,0-1 0,0 0 0,0 0 0,1 0 0,-1-1 0,0 1 0,1 0 0,-1 0 0,1-1 0,-1 1 0,1-1 0,-1 1 0,1-1 0,2 1 0,44 6 0,-39-8 0,-1 0 0,0 0 0,0-1 0,0 0 0,-1 0 0,1 0 0,0-1 0,-1-1 0,0 1 0,1-1 0,-2 0 0,1-1 0,0 0 0,-1 0 0,0 0 0,10-11 0,-9 8 0,0 0 0,-1 0 0,0 0 0,0 0 0,-1-1 0,0 0 0,-1-1 0,0 1 0,0-1 0,-1 1 0,0-1 0,-1 0 0,1-11 0,-2 18 0,-1 1 0,0 0 0,0-1 0,0 1 0,0-1 0,0 1 0,0-1 0,-1 1 0,1 0 0,-1-1 0,0 1 0,0 0 0,0-1 0,0 1 0,0 0 0,0 0 0,-3-3 0,3 4 0,-1 0 0,1 0 0,-1 0 0,1 0 0,-1 0 0,1 0 0,-1 0 0,1 1 0,-1-1 0,0 1 0,0-1 0,1 1 0,-1 0 0,0 0 0,0 0 0,1 0 0,-1 0 0,-3 0 0,-2 2 0,0 0 0,-1 0 0,1 0 0,0 1 0,0 0 0,1 0 0,-1 1 0,1 0 0,-12 9 0,7-4-85,1 1 0,0 1-1,0 0 1,1 0 0,1 1-1,0 0 1,1 1 0,0 0-1,0 0 1,2 0 0,0 1-1,0-1 1,1 1 0,1 1-1,-3 22 1,3-1-6741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09:52.55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73 125 24575,'-1'1'0,"-1"-1"0,1 0 0,-1 1 0,1-1 0,-1 1 0,1-1 0,0 1 0,-1 0 0,1 0 0,0-1 0,0 1 0,-1 0 0,1 0 0,0 0 0,0 0 0,0 1 0,0-1 0,0 0 0,0 0 0,1 0 0,-1 1 0,0-1 0,1 1 0,-1-1 0,1 0 0,-1 1 0,1-1 0,0 1 0,-1-1 0,1 1 0,0-1 0,0 1 0,0 2 0,0-1 0,0 1 0,0-1 0,0 0 0,0 0 0,1 1 0,-1-1 0,1 0 0,0 0 0,0 0 0,0 0 0,0 0 0,0 0 0,1 0 0,-1 0 0,3 3 0,0-2 0,0 0 0,0 0 0,0 0 0,1-1 0,-1 1 0,1-1 0,0-1 0,0 1 0,0 0 0,0-1 0,0 0 0,1-1 0,-1 1 0,0-1 0,10 1 0,-11-2 0,1 0 0,0-1 0,-1 0 0,1 0 0,0-1 0,-1 1 0,0-1 0,1 0 0,-1 0 0,0-1 0,0 1 0,0-1 0,0 0 0,-1 0 0,1 0 0,-1 0 0,0-1 0,5-5 0,-3 3 0,0 0 0,-1 0 0,1-1 0,-1 0 0,-1 0 0,1 0 0,-1 0 0,-1 0 0,1-1 0,1-8 0,-3 13 0,-1-1 0,0 1 0,1 0 0,-1 0 0,-1 0 0,1 0 0,0 0 0,-1 0 0,1 0 0,-1-1 0,0 1 0,0 1 0,0-1 0,0 0 0,-1 0 0,1 0 0,-1 1 0,0-1 0,0 0 0,0 1 0,0 0 0,0-1 0,0 1 0,-1 0 0,1 0 0,-1 0 0,-4-2 0,-11-5-151,0 1-1,0 1 0,-1 1 0,0 0 1,0 2-1,-1 0 0,1 1 1,-24 0-1,6 1-6674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30.35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0 122 24575,'130'-1'0,"160"-22"0,-256 19 0,-17 3 0,-2-1 0,1-1 0,0 0 0,0-1 0,-1-1 0,0 0 0,15-8 0,-13 4-227,0 0-1,1 1 1,0 1-1,1 0 1,28-6-1,-15 9-6598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13.28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123 1254 24575,'0'-37'0,"2"1"0,-2 0 0,-2 1 0,-1-1 0,-2 1 0,-1 0 0,-11-36 0,5 39 0,2-1 0,1 0 0,2-1 0,1 0 0,-2-47 0,5 43 0,-13-63 0,9 64 0,-5-67 0,11 63 0,4-240 0,-3 277 0,0 1 0,0-1 0,1 1 0,-1-1 0,1 1 0,0-1 0,0 1 0,0 0 0,0-1 0,1 1 0,-1 0 0,1 0 0,0 0 0,0 0 0,0 0 0,0 1 0,1-1 0,-1 0 0,1 1 0,-1 0 0,1 0 0,0 0 0,0 0 0,0 0 0,0 0 0,0 1 0,1-1 0,-1 1 0,0 0 0,1 0 0,-1 0 0,1 1 0,-1-1 0,6 1 0,11 0 0,-1 1 0,1 2 0,-1 0 0,0 0 0,25 9 0,20 3 0,31-6 0,177-8 0,-117-5 0,1704 4 0,-1810 3 0,89 15 0,-84-8 0,65 2 0,598-11 0,-343-3 0,-115-1 0,295 7 0,-321 15 0,95 2 0,956-23 0,-1241 4 0,86 16 0,18 1 0,425-15 0,-294-7 0,1254 3 0,-1514-1 0,-1 2 0,1 0 0,-1 1 0,1 0 0,-1 2 0,0 0 0,0 1 0,-1 1 0,23 10 0,-35-13 0,0 1 0,0-1 0,0 1 0,-1-1 0,0 1 0,0 1 0,0-1 0,0 0 0,0 1 0,-1-1 0,0 1 0,0 0 0,0 0 0,0-1 0,-1 1 0,0 0 0,1 8 0,1 11 0,-1 1 0,-2 33 0,-1-34 0,-7 450-1365,8-440-5461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16.69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1125 24575,'0'-1090'-1365,"0"1056"-5461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23.6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24575,'4437'0'0,"-4412"2"0,1 1 0,-1 0 0,29 9 0,-25-5 0,54 5 0,378-8 0,-237-7 0,1911 3-1365,-2100 0-5461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29.8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551 1 24575,'-1'0'0,"-30"-1"0,0 2 0,-41 7 0,61-6 0,0 1 0,0 0 0,1 0 0,-1 2 0,1-1 0,0 1 0,0 1 0,0-1 0,-16 15 0,-12 13 0,15-13 0,-1-1 0,0 0 0,-31 16 0,42-26-151,0-1-1,1 2 0,0 0 0,1 0 1,0 1-1,1 0 0,0 1 1,-14 21-1,8-9-6674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0.9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986 0 24575,'-14'1'0,"0"0"0,0 1 0,1 1 0,-1 0 0,1 1 0,-1 0 0,1 1 0,0 0 0,-20 13 0,-9 8 0,-54 44 0,57-40 0,-4-1 0,0-2 0,-2-2 0,-58 24 0,90-42 0,0 1 0,1 0 0,1 1 0,0 0 0,0 1 0,0 0 0,-12 17 0,8-10 0,0-1 0,-20 16 0,-2-3 0,16-12 0,0-1 0,-1-1 0,-31 17 0,-16 4-1365,43-18-5461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2.0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767 1 24575,'-11'0'0,"1"0"0,-1 1 0,1 1 0,0 0 0,-1 0 0,1 1 0,0 0 0,0 1 0,0 0 0,1 1 0,0-1 0,0 2 0,0 0 0,0 0 0,1 0 0,0 1 0,0 0 0,-7 9 0,-7 4 0,-1-1 0,-1-1 0,-1-1 0,0-1 0,-32 15 0,38-20 0,1 1 0,1 1 0,0 1 0,0 0 0,-16 20 0,-44 37 0,45-49-341,-2-2 0,0-1-1,-54 21 1,70-32-6485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3.5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24575,'20'1'0,"0"1"0,0 1 0,35 10 0,33 5 0,-66-16 0,0 1 0,0 1 0,0 0 0,0 2 0,0 1 0,-1 1 0,0 1 0,-1 0 0,0 2 0,-1 0 0,32 23 0,-26-13-1365,-3-3-5461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4.4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17 24575,'-1'-1'0,"1"1"0,0 0 0,0-1 0,0 1 0,0-1 0,0 1 0,0-1 0,0 0 0,0 1 0,0-1 0,0 1 0,0-1 0,0 1 0,0-1 0,0 1 0,0-1 0,0 1 0,0-1 0,1 1 0,-1 0 0,0-1 0,0 1 0,1-1 0,-1 1 0,0-1 0,1 1 0,-1 0 0,0-1 0,1 1 0,-1 0 0,1-1 0,-1 1 0,0 0 0,1-1 0,-1 1 0,1 0 0,-1 0 0,1 0 0,-1 0 0,1-1 0,-1 1 0,1 0 0,-1 0 0,1 0 0,-1 0 0,1 0 0,-1 0 0,1 0 0,-1 0 0,1 0 0,-1 0 0,1 1 0,-1-1 0,1 0 0,-1 0 0,1 0 0,-1 1 0,1-1 0,-1 0 0,1 1 0,-1-1 0,0 0 0,1 1 0,-1-1 0,0 0 0,1 1 0,-1-1 0,0 1 0,1 0 0,29 30 0,-28-29 0,7 7 6,0 0-1,1 0 0,0-1 0,0-1 1,1 1-1,0-2 0,1 1 1,-1-2-1,1 0 0,0 0 0,1-1 1,-1 0-1,1-1 0,20 2 0,18 0-207,0-2 0,71-5 0,-62 1-636,-25 0-5988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5.3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24575,'0'3'0,"1"0"0,0 0 0,-1 0 0,1 0 0,1 0 0,-1 0 0,0-1 0,1 1 0,-1 0 0,1-1 0,0 1 0,0-1 0,0 1 0,4 3 0,39 31 0,-34-28 0,13 12 0,2-1 0,1-1 0,0-1 0,1-2 0,1 0 0,0-2 0,34 10 0,-21-11-341,0-3 0,1-2-1,61 5 1,-69-12-6485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6.1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24575,'7'0'0,"1"7"0,8 2 0,0 6 0,4 9 0,6-1 0,-2 2 0,3-2 0,2 1 0,5-3 0,2-5 0,2-6 0,2-3 0,1-5 0,-7-1-8191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31.6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177 183 24575,'-42'-47'0,"29"32"0,-1 0 0,-30-25 0,30 32 0,23 22 0,24 21 0,-30-32 0,1 1 0,0-1 0,0 0 0,1-1 0,-1 1 0,0-1 0,1 0 0,0 0 0,-1 0 0,1-1 0,0 1 0,0-1 0,0 0 0,0-1 0,0 1 0,5-1 0,-6-1 0,-1 1 0,0-1 0,1 0 0,-1-1 0,0 1 0,0 0 0,0-1 0,0 0 0,0 0 0,0 0 0,-1 0 0,1 0 0,0 0 0,-1-1 0,0 1 0,1-1 0,-1 0 0,0 1 0,-1-1 0,1 0 0,0 0 0,-1-1 0,0 1 0,2-5 0,-2 6 0,0-1 0,0 1 0,0 0 0,0-1 0,-1 1 0,1-1 0,-1 1 0,1-1 0,-1 1 0,0-1 0,0 1 0,0-1 0,0 1 0,-1 0 0,1-1 0,-1 1 0,0-1 0,1 1 0,-1-1 0,0 1 0,0 0 0,0 0 0,-1 0 0,-1-3 0,1 3 0,-1 0 0,1 0 0,-1 0 0,0 1 0,0-1 0,1 1 0,-1 0 0,0 0 0,0 0 0,-1 0 0,1 0 0,0 1 0,0-1 0,0 1 0,0 0 0,0 0 0,-1 0 0,-5 1 0,-10 1-119,-3-1-192,0 2-1,-1 0 1,-35 11-1,31-3-6514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6.9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24575,'15'2'0,"1"0"0,-1 2 0,1 0 0,-1 1 0,0 0 0,-1 1 0,1 1 0,16 10 0,22 9 0,13 4 0,-32-13 0,1-2 0,41 12 0,-34-16-455,0-2 0,59 4 0,-63-11-6371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7.8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24575,'7'0'0,"9"7"0,2 9 0,5 2 0,5 5 0,5-2 0,3 3 0,3-3 0,-6 2 0,-1-3 0,-6 2 0,-7-3-8191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8.8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24575,'7'0'0,"9"6"0,9 3 0,7 14 0,4 2 0,4 4 0,-5 4 0,-3-3 0,2-8 0,1-6 0,-6-7-8191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39.7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24575,'6'0'0,"10"0"0,2 7 0,4 2 0,-1 7 0,-4 7 0,8-1 0,8 4 0,4-3 0,-4 1 0,-7 4 0,-2-3 0,3-6 0,-4-6-8191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40.9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24575,'6'0'0,"10"7"0,2 9 0,5 2 0,-2 5 0,-5 5 0,3-2 0,-2 1 0,2-3 0,-2 0 0,4-3 0,-3-6-8191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41.9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24575,'7'0'0,"2"6"0,6 3 0,8 0 0,0 5 0,2 0 0,-2 5 0,1-2 0,4-2 0,4-5 0,3-4 0,3 4 0,-6 8 0,0 0 0,0-3 0,-5-4-8191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0:42.9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24575,'0'7'0,"0"9"0,0 9 0,0 6 0,0-1-8191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20.75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1 309 24575,'2'28'0,"1"1"0,2-1 0,13 47 0,-7-35 0,4 35 0,-3 0 0,-3 0 0,-2 149 0,-10-126 0,6 164 0,-1-250 0,1 0 0,0 1 0,1-1 0,0 0 0,1-1 0,0 1 0,1-1 0,1 0 0,12 16 0,-11-14 0,1 0 0,-2 0 0,0 0 0,0 1 0,-1 0 0,4 16 0,-3-1 0,-4-11 0,1-1 0,1 0 0,0 0 0,12 24 0,-14-36 0,-1-1 0,1 0 0,0 0 0,0 0 0,0 0 0,1 0 0,-1 0 0,1-1 0,0 0 0,0 0 0,0 0 0,1 0 0,-1-1 0,1 1 0,-1-1 0,1 0 0,0-1 0,0 1 0,0-1 0,6 1 0,8-1 0,-1 0 0,1-2 0,-1 0 0,1-1 0,-1-1 0,0-1 0,23-7 0,-13 4 0,0 1 0,30-3 0,79-10 0,-85 9 0,56-1 0,74-10 0,-15 1 0,186 20 0,25-2 0,-363 1 0,-1 0 0,1-1 0,-1-1 0,0 0 0,0-1 0,17-6 0,-26 7 0,0 1 0,-1-1 0,1 0 0,0 0 0,-1-1 0,0 1 0,0-1 0,0 0 0,0 0 0,0 0 0,-1-1 0,0 1 0,0-1 0,0 0 0,0 0 0,-1 0 0,0 0 0,3-11 0,1-20 0,-1 0 0,-2-1 0,-1 1 0,-2-1 0,-6-51 0,0-17 0,6-1 0,2 58 0,-2 0 0,-2-1 0,-3 1 0,-1 1 0,-16-60 0,0 38 0,5 21 0,2-1 0,2 0 0,-10-87 0,19 98 0,-11-42 0,7 45 0,-4-56 0,12 83 0,0 1 0,-1-1 0,0 1 0,0 0 0,-1-1 0,0 1 0,0 0 0,-4-8 0,4 12 0,1 1 0,-1 0 0,0 0 0,0 0 0,0 0 0,0 0 0,0 0 0,0 1 0,0-1 0,-1 1 0,1-1 0,0 1 0,-1 0 0,1 0 0,-1 0 0,0 0 0,1 1 0,-1-1 0,0 1 0,1-1 0,-1 1 0,0 0 0,0 0 0,1 0 0,-6 1 0,-43 5 0,-86 21 0,89-15 0,-1-2 0,-55 3 0,-415-11 0,256-5 0,-458 3-1365,683 0-5461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33.86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1 174 24575,'0'1536'0,"-1"-1531"0,1 1 0,0-1 0,1 0 0,-1 1 0,1-1 0,0 0 0,1 1 0,-1-1 0,1 0 0,0 0 0,0 0 0,0 0 0,1 0 0,4 6 0,-3-7 0,0-1 0,1 1 0,-1-1 0,1 0 0,-1 0 0,1-1 0,0 1 0,0-1 0,0 0 0,0-1 0,0 1 0,1-1 0,-1 0 0,11 1 0,62 4 0,1-3 0,87-9 0,-14 0 0,925 5 0,-557 2 0,-519-1 0,0 1 0,1-1 0,-1 0 0,1 0 0,-1 0 0,0 0 0,1 0 0,-1 0 0,1-1 0,-1 1 0,0 0 0,1-1 0,-1 1 0,0-1 0,1 1 0,-1-1 0,0 0 0,0 1 0,0-1 0,0 0 0,1 0 0,-1 0 0,0 0 0,1-2 0,-2 1 0,1 0 0,-1-1 0,0 1 0,0-1 0,-1 1 0,1-1 0,0 1 0,-1-1 0,1 1 0,-1 0 0,0-1 0,0 1 0,-2-4 0,-10-25 0,1-1 0,1 0 0,2-1 0,1 0 0,1 0 0,-2-47 0,9-492 0,3 251 0,-3-159 0,0 473 0,0 0 0,-1-1 0,1 1 0,-1 0 0,-1 0 0,1 0 0,-1 0 0,0 0 0,-4-8 0,4 12 0,0 0 0,0 0 0,-1 0 0,1 0 0,-1 1 0,1-1 0,-1 0 0,0 1 0,0 0 0,0 0 0,0 0 0,-1 0 0,1 0 0,0 1 0,-1-1 0,1 1 0,-1 0 0,0 0 0,-6-1 0,-33-2 0,-1 1 0,0 2 0,-63 7 0,-4-1 0,57-5 0,26-1 0,-1 1 0,1 1 0,0 2 0,-50 11 0,41-5 0,0-2 0,0-1 0,-57 2 0,-117-10 0,87-1 0,-719 2-1365,808 1-5461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39.95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237 1857 24575,'54'1'0,"-21"0"0,0-1 0,0-1 0,0-2 0,47-11 0,-38 6 0,1 1 0,0 3 0,0 1 0,54 3 0,57-3 0,-13-16 0,-83 9 0,65-2 0,633 11 0,-364 3 0,3702-2 0,-4063 2 0,-24-1 0,-1 0 0,1 0 0,0-1 0,-1-1 0,1 1 0,9-2 0,-14 1 0,0 0 0,0 0 0,0 0 0,0 0 0,0 0 0,0 0 0,0 0 0,-1 0 0,1-1 0,0 1 0,-1-1 0,0 0 0,1 1 0,-1-1 0,0 0 0,0 0 0,1 1 0,-2-1 0,1 0 0,0 0 0,0 0 0,-1 0 0,1 0 0,0-5 0,2-17 0,0-1 0,-2 0 0,-3-43 0,0 38 0,2 0 0,3-32 0,30-202 0,-17 138 0,8-112 0,-25-443 0,1 677 0,0-4 0,0 0 0,0 0 0,-1 0 0,0 0 0,-3-11 0,3 17 0,0 0 0,1 0 0,-1 1 0,0-1 0,0 0 0,0 0 0,-1 0 0,1 1 0,0-1 0,-1 1 0,1-1 0,-1 1 0,1 0 0,-1-1 0,0 1 0,1 0 0,-1 0 0,0 0 0,0 0 0,0 0 0,0 1 0,0-1 0,0 0 0,0 1 0,0 0 0,-2-1 0,-13 1 0,0 1 0,-1 1 0,1 0 0,1 1 0,-1 1 0,0 0 0,-30 14 0,-24 4 0,27-10 0,13-3 0,-1-2 0,0 0 0,-46 2 0,-405-8 0,232-3 0,201 0 0,-84-16 0,81 9 0,-65-2 0,-784 9 0,434 4 0,-726-2 0,1141-2 0,-86-16 0,-30-2 0,-539 17 0,366 5 0,-182-2 0,491-2 0,1-2 0,-1-1 0,1-1 0,-51-18 0,48 13 0,-1 2 0,0 1 0,-47-4 0,-77 11-1365,125 1-5461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32.74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69 1 24575,'6'0'0,"3"7"0,0 9 0,-2 22 0,-2 19 0,-2 13 0,-2 1 0,0 3 0,-8-5 0,-2-7 0,0 0 0,-5 3 0,-1-3 0,3-5 0,3-6 0,-3-10 0,-1-7 0,4-8-8191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23.7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43 24575,'26'-1'0,"-1"-2"0,0-1 0,29-8 0,-25 6 0,55-7 0,366 10 0,-232 5 0,1078-2-1365,-1278 0-5461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24.6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234 1 24575,'-7'0'0,"-8"0"0,-10 0 0,0 7 0,-2 2 0,-4 0 0,-3 5 0,-4 0 0,6-2-8191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25.40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280 0 24575,'-7'7'0,"-2"9"0,-6 8 0,-1 8 0,-5-3 0,2 2 0,-10 2 0,0 2 0,5 2 0,6 2 0,0-6 0,-4-9 0,-5-8 0,1-6-8191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25.9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257 0 24575,'0'7'0,"0"9"0,0 9 0,-7 0 0,-3 3 0,-5 3 0,-8 3 0,-7 4 0,-5 1 0,4 1 0,6 1 0,1-7 0,5-2 0,-1-7 0,2-7-8191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26.7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24575,'0'7'0,"0"9"0,0 9 0,0 7 0,0 4 0,0 4 0,0-5-8191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47.72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43 24575,'1203'0'0,"-1170"-2"0,0-1 0,52-13 0,-50 9 0,70-6 0,647 11 0,-358 5 0,5837-3-1365,-6196 0-5461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1:56.4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6810 531 24575,'-1'-24'0,"-2"1"0,0 0 0,-8-27 0,-7-46 0,10 28 0,-22-93 0,29 157 0,0-1 0,0 1 0,0 0 0,-1 0 0,0 0 0,0 0 0,0 0 0,0 0 0,0 0 0,-1 1 0,1-1 0,-1 1 0,0 0 0,0 0 0,-1 0 0,1 0 0,-1 0 0,1 1 0,-1-1 0,0 1 0,0 0 0,0 0 0,0 1 0,0-1 0,0 1 0,0 0 0,-1 0 0,1 0 0,0 0 0,-7 1 0,-11 0 0,0 2 0,0 0 0,0 1 0,1 2 0,-23 7 0,-32 4 0,-34-7 0,-179-8 0,120-5 0,-1768 4 0,1904-1 0,0-3 0,-52-11 0,46 7 0,-50-4 0,-371 9 0,234 5 0,-2555-2 0,2773 0 0,1 0 0,0 0 0,-1 1 0,1 0 0,0 0 0,0 1 0,0 0 0,0 0 0,-7 4 0,11-4 0,-1 0 0,1 0 0,0 0 0,1 1 0,-1-1 0,0 1 0,1 0 0,-1 0 0,1 0 0,0 0 0,0 0 0,0 0 0,1 1 0,-1-1 0,1 1 0,-1-1 0,1 1 0,0 0 0,0 6 0,-3 17 0,2 0 0,1 0 0,4 35 0,-2-38 0,0 0 0,-1 0 0,-1 0 0,-9 46 0,-5-5-1365,10-36-5461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03.17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375 0 24575,'-17'20'0,"1"0"0,0 0 0,-15 30 0,-25 32 0,24-39 0,1 2 0,2 1 0,-33 72 0,38-51 36,21-53-236,-2-1 0,1 1-1,-2-1 1,0 0 0,0-1 0,-9 13 0,-1-7-6626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03.8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332 1 24575,'0'7'0,"-7"9"0,-9 15 0,-8 10 0,-15 4 0,-7 9 0,-2-5 0,6-5 0,4-8 0,9-5 0,8 0 0,8 1 0,7 2 0,4-4-8191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04.6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331 0 24575,'-7'0'0,"-16"14"0,-11 11 0,-6 9 0,-11-3 0,4 2 0,3-6 0,9 0 0,3-5 0,15 1 0,16-4 0,9-4-8191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33.86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24575,'105'93'0,"-10"-10"0,-53-44 0,-26-26 0,-1 2 0,0 0 0,-1 1 0,-1 0 0,13 20 0,101 203 0,-119-224 0,0 0 0,1 0 0,1-1 0,12 13 0,25 39 0,-4 28 0,-31-66 0,1-1 0,27 45 0,-40-72-7,3 4-98,1 1 1,-1 0-1,0-1 1,0 1-1,0 0 1,-1 1 0,0-1-1,0 0 1,0 1-1,-1-1 1,0 1-1,1 7 1,-4 6-6722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05.4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122 0 24575,'0'7'0,"0"9"0,-7 9 0,-2 7 0,1 5 0,-6-4 0,0-1 0,2 1 0,4 2 0,-5-5 0,1-1 0,2 2 0,2 2 0,4 2 0,1-4-8191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06.1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206 0 24575,'-7'7'0,"-3"9"0,-5 9 0,-1 6 0,-5 6 0,2 3 0,3 1 0,-1-6 0,-6-8 0,2-3 0,3 1 0,6 5 0,5 2 0,3-3-8191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06.9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244 1 24575,'0'7'0,"-6"2"0,-10-1 0,-9 6 0,-7 13 0,3 17 0,-2 7 0,-2-5 0,5-3 0,7-2 0,7-2 0,5-7-8191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07.72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246 0 24575,'-7'14'0,"-9"11"0,-9 8 0,-6 6 0,1 3 0,-1-6 0,5-2 0,7 0 0,0-6 0,3-1 0,4 3 0,4 2 0,4 2 0,2-4-8191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08.5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216 0 24575,'-7'0'0,"-2"7"0,0 9 0,-5 9 0,-6 7 0,-8 4 0,-5 4 0,-5-5 0,6-2 0,7-7-8191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19.8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245 2501 24575,'-3'0'0,"0"0"0,0-1 0,0 1 0,0-1 0,0 0 0,0 0 0,0 0 0,1 0 0,-1 0 0,0-1 0,1 1 0,-1-1 0,1 0 0,-1 0 0,1 0 0,0 0 0,0 0 0,0 0 0,0 0 0,0-1 0,0 1 0,1-1 0,-1 1 0,1-1 0,0 0 0,0 0 0,0 1 0,-1-6 0,-3-9 0,1-1 0,1 0 0,-1-31 0,1 20 0,-8-36 0,-21-69 0,-2-8 0,18 55 0,4-1 0,-2-141 0,16-616 0,-5 806 0,0 0 0,-13-50 0,8 47 0,-5-71 0,12 72 0,2-138 0,1 162 0,0 0 0,1 0 0,0 1 0,2 0 0,0 0 0,0 0 0,2 0 0,10-18 0,-17 33 0,1 0 0,-1 0 0,1 0 0,-1 0 0,1 0 0,-1 0 0,1 0 0,0 0 0,-1 0 0,1 1 0,0-1 0,0 0 0,-1 1 0,1-1 0,0 0 0,0 1 0,0-1 0,0 1 0,0-1 0,0 1 0,0 0 0,0-1 0,0 1 0,0 0 0,0 0 0,0 0 0,0 0 0,0 0 0,0 0 0,0 0 0,0 0 0,0 0 0,0 0 0,0 0 0,2 1 0,1 2 0,0 0 0,0 0 0,0 0 0,0 0 0,0 0 0,5 7 0,18 16 0,-16-21 0,1 0 0,-1 0 0,1-1 0,0-1 0,0 0 0,0 0 0,1-1 0,13 0 0,106-3 0,-73-1 0,1924-3 0,-1061 8 0,2256-3 0,-3172-1 0,-1 1 0,1 0 0,-1 0 0,0 0 0,1 1 0,-1-1 0,0 2 0,1-1 0,-1 0 0,0 1 0,0 0 0,0 0 0,0 1 0,-1-1 0,1 1 0,0 0 0,-1 0 0,0 0 0,0 1 0,0 0 0,0 0 0,-1 0 0,1 0 0,-1 0 0,0 1 0,0-1 0,-1 1 0,1 0 0,-1 0 0,0 0 0,0 0 0,1 6 0,3 13 0,0 2 0,-1-1 0,2 39 0,-5-32 0,12 49 0,5 21 0,-15-71 0,1-1 0,2 1 0,12 32 0,-7-27 0,-1 0 0,-2 1 0,-1 0 0,-3 0 0,2 42 0,-7 195 0,-4-115 0,4 800 0,0-953 0,1 0 0,-1 0 0,-1 0 0,1 0 0,-1 0 0,0 0 0,0 0 0,-1-1 0,0 1 0,0 0 0,0-1 0,0 1 0,-1-1 0,0 0 0,0 0 0,-1 0 0,1 0 0,-1 0 0,0-1 0,-1 0 0,1 0 0,-1 0 0,1 0 0,-1-1 0,0 0 0,-1 0 0,1 0 0,0 0 0,-1-1 0,1 0 0,-1 0 0,0-1 0,-7 2 0,-30 4 0,-1-2 0,0-1 0,1-3 0,-70-6 0,5 1 0,67 3 0,1 1 0,-1 2 0,1 2 0,0 2 0,0 1 0,-48 15 0,51-10 0,-2-2 0,1-2 0,-1-2 0,-55 3 0,-160-10 0,111-2 0,-3696 3 0,3798-2 0,1-2 0,-46-10 0,42 5 0,-68-3 0,83 10 0,-1-2 0,-38-10 0,37 7 0,-61-5 0,-445 8 64,278 7-1493,224-3-5397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25.9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24575,'3'1'0,"-1"0"0,1 0 0,0 1 0,0-1 0,0 1 0,-1-1 0,1 1 0,0 0 0,-1 0 0,0 0 0,1 0 0,-1 0 0,0 1 0,0-1 0,2 5 0,10 9 0,76 72 0,-33-30 0,3-2 0,83 60 0,-97-80 0,-1 2 0,-1 2 0,-3 2 0,46 59 0,-5-6 0,-53-64-1365,-2-5-5461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27.2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24575,'267'246'0,"-32"-61"0,-6-8 0,-155-111 0,176 135 0,-10-23 0,-234-174-195,-1 0 0,0 1 0,0 0 0,0 0 0,-1 0 0,7 9 0,-4 3-6631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28.6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24575,'19'12'0,"-2"0"0,1 1 0,-2 1 0,0 0 0,0 1 0,23 30 0,-4-6 0,13 9 0,2-3 0,56 40 0,118 69 0,-182-126 0,106 64 0,-71-46 0,126 99 0,-162-110 0,2-2 0,1-1 0,1-3 0,83 40 0,-105-57-39,0 1 1,-1 1-1,-1 1 0,23 21 0,-10-9-1132,-5-4-5655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29.8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24575,'26'40'0,"14"22"0,3-2 0,54 60 0,-90-114 0,42 47 0,2-3 0,68 52 0,-5-32 0,-79-51 0,62 46 0,-59-35 0,202 176 0,-147-124 0,5-3 0,160 98 0,-210-146 0,64 49-1365,-68-45-5461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35.01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24575,'30'1'0,"1"1"0,-1 2 0,0 1 0,35 10 0,113 47 0,-152-54 0,0-1 0,1-1 0,-1-2 0,1 0 0,32 0 0,-8-1 0,14 11-1365,-40-6-5461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31.3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24575,'1'6'0,"-1"0"0,2 0 0,-1-1 0,1 1 0,-1 0 0,2-1 0,-1 1 0,0-1 0,1 0 0,4 6 0,40 52 0,-33-46 0,14 19 0,1-1 0,2-1 0,2-2 0,1-2 0,1 0 0,2-3 0,0-1 0,2-1 0,57 25 0,4 0 0,125 83 0,6 4 0,-220-132-54,132 78 235,-129-74-368,0 1 1,-1 1-1,-1 0 1,0 1-1,0 0 1,-1 1-1,15 22 1,-13-12-6640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2:32.8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24575,'14'0'0,"1"1"0,-1 1 0,0 1 0,0 0 0,0 0 0,0 1 0,0 1 0,-1 1 0,0 0 0,0 0 0,-1 1 0,1 1 0,11 9 0,13 14 0,-2 2 0,51 59 0,-50-51 0,54 47 0,244 190 0,-202-156 0,-101-89 0,2-1 0,1-3 0,64 45 0,-40-37-1365,-35-19-5461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07.8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24575,'0'0'-8191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09.0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86 24575,'38'-3'0,"0"-1"0,1-1 0,69-21 0,-61 14 0,1 1 0,59-4 0,560 6 0,-417 12 0,5062-1-2927,-2845-3-213,3155 1 9207,-5645 0-7432,-3 0-5461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10.80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 0 24575,'-2'260'0,"6"285"0,54-28 0,-3-55 0,-22-84 0,-19-211 0,-11 253 0,-6-206 0,3 2875-1365,0-3055-5461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12.6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1 166 24575,'671'-53'0,"-500"33"0,87-13 0,328-27 0,-229 61 0,-142 2 0,4722-3-4790,-2530 0 9580,-2334 4-4790,1 3 0,78 19 0,30 3 0,322-12-1365,-478-18-5461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14.93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24575,'13'277'0,"-1"-94"0,7 1908 0,-22-1350 0,3 912-1365,0-1611-5461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15.8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0 703 24575,'6'0'0,"0"0"0,0 1 0,0 0 0,-1 1 0,1-1 0,0 1 0,-1 0 0,1 1 0,-1-1 0,0 1 0,1 0 0,-1 0 0,-1 1 0,1-1 0,7 9 0,5 5 0,-2 1 0,24 35 0,5 7 0,-9-20 0,-18-19 0,0-2 0,0 0 0,2-1 0,0-1 0,23 15 0,-41-31 0,0 0 0,0 0 0,0-1 0,0 1 0,0 0 0,0-1 0,0 1 0,0-1 0,0 1 0,0-1 0,0 0 0,0 1 0,1-1 0,-1 0 0,0 0 0,0 0 0,0 0 0,1 0 0,-1 0 0,0 0 0,0 0 0,0 0 0,0 0 0,1-1 0,-1 1 0,0-1 0,0 1 0,0 0 0,0-1 0,0 0 0,0 1 0,0-1 0,0 0 0,0 1 0,1-3 0,2-3 0,0 0 0,-1 0 0,0 0 0,0-1 0,3-12 0,-5 16 0,64-236 0,-48 161 0,3 2 0,61-145 0,-65 192 0,1 1 0,27-34 0,-29 43 0,-1 0 0,-1 0 0,-1-1 0,0-1 0,15-40 0,-3-22-1365,-12 54-5461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17.2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1 925 24575,'3'-23'0,"1"0"0,1 0 0,1 1 0,1-1 0,1 1 0,0 1 0,14-23 0,-16 32 0,16-30 0,1 1 0,3 1 0,37-44 0,-23 32 0,-35 43 0,1-1 0,-1 1 0,-1-1 0,0 0 0,0 0 0,-1-1 0,0 1 0,-1-1 0,0 0 0,1-20 0,-2 18 0,0 0 0,1-1 0,1 1 0,0 0 0,1 0 0,7-15 0,13-22 0,56-83 0,-79 131 0,0 0 0,0 0 0,1 0 0,-1 0 0,1 0 0,-1 0 0,1 1 0,-1-1 0,1 1 0,0-1 0,0 1 0,0 0 0,0-1 0,0 1 0,0 0 0,0 0 0,0 1 0,1-1 0,-1 0 0,0 1 0,0-1 0,1 1 0,-1 0 0,0 0 0,1 0 0,-1 0 0,0 0 0,1 0 0,-1 1 0,0-1 0,0 1 0,1-1 0,-1 1 0,0 0 0,0 0 0,0 0 0,0 0 0,0 0 0,0 1 0,0-1 0,0 1 0,-1-1 0,1 1 0,0 0 0,2 3 0,7 7 0,-1 2 0,0-1 0,-1 1 0,-1 1 0,8 16 0,90 242 0,-18-36 0,-72-201 0,2 1 0,2-2 0,1-1 0,30 37 0,-12-29-1365,-5-13-5461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18.14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210 1 24575,'-3'87'0,"-3"1"0,-4-1 0,-4-1 0,-45 151 0,26-118 0,6 1 0,5 2 0,5 1 0,5 0 0,6 129 0,12-102-1365,-6-171-5461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27.1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24575,'9'8'0,"0"0"0,1-1 0,0 0 0,0-1 0,1 0 0,-1 0 0,1-1 0,1-1 0,-1 0 0,1 0 0,-1-1 0,14 1 0,16 2 0,-1-2 0,50-2 0,-18-1 0,140-6 0,-179-1-1365,-7-3-5461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36.86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24575,'120'-1'0,"135"4"0,-212 1 0,61 16 0,-43-7 0,16 3 0,-36-7 0,0-1 0,67 3 0,-83-11 0,0 0 0,0 2 0,-1 2 0,1 0 0,27 8 0,-6 2 0,1-2 0,0-2 0,66 5 0,145-8 0,98-8-1365,-318 1-5461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18.8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24575,'4'1'0,"1"0"0,-1 0 0,0 0 0,1 1 0,-1-1 0,0 1 0,0 0 0,0 0 0,0 1 0,0-1 0,-1 1 0,1 0 0,3 3 0,42 46 0,-37-35 0,0 1 0,-1 0 0,-1 1 0,14 35 0,23 90 0,-28-82 0,19 52 0,4-3 0,78 148 0,-97-223 0,1 0 0,48 53 0,-50-64 0,-21-24-17,16 25 156,-17-26-175,1 1 0,-1-1-1,0 1 1,0 0 0,0-1 0,1 1-1,-1 0 1,0-1 0,0 1-1,0 0 1,0-1 0,0 1 0,0-1-1,0 1 1,0 0 0,-1-1 0,1 1-1,0 0 1,0-1 0,0 1-1,-1-1 1,1 1 0,0 0 0,-1-1-1,1 1 1,-1-1 0,1 1 0,0-1-1,-1 1 1,1-1 0,-1 0-1,1 1 1,-1-1 0,0 1 0,1-1-1,-1 0 1,1 0 0,-1 1 0,1-1-1,-2 0 1,-16 5-6790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19.65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0 189 24575,'7'0'0,"9"-6"0,9-3 0,6 0 0,6-12 0,2-2 0,3 3 0,0 4 0,0 6 0,-7-4 0,-3 2 0,0 2 0,2 3 0,-5-4 0,-1 0 0,-5 2-8191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21.57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84 24575,'58'0'0,"1076"-25"0,-981 14 0,880-36 0,198 49-1365,-1189-2-5461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23.00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44 1 24575,'-2'42'0,"-9"62"0,0-17 0,8-49 0,-8 74 0,5 0 0,11 127 0,-5-234 0,1 0 0,0 1 0,0-1 0,1 0 0,-1 0 0,1 0 0,0 0 0,1 0 0,-1 0 0,1 0 0,0-1 0,0 0 0,0 1 0,1-1 0,0 0 0,-1-1 0,1 1 0,1-1 0,-1 1 0,0-1 0,1 0 0,0-1 0,-1 1 0,1-1 0,0 0 0,0 0 0,1-1 0,-1 1 0,6 0 0,12 1 0,1 0 0,-1-1 0,0-2 0,1 0 0,34-6 0,-22-1 0,0-3 0,-1-1 0,-1-1 0,65-34 0,-98 46 0,28-13-1365,-5 1-5461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23.60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17 24575,'7'0'0,"9"0"0,8 0 0,8 0 0,5 0 0,2 0 0,3 0 0,0 0 0,-7-7 0,-9-2-8191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24.3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24575,'7'0'0,"16"0"0,10 0 0,8 0 0,3 0 0,1 0 0,-1 0 0,0 0 0,-2 0 0,0 0 0,-8 0-8191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25.82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330 1 24575,'0'988'0,"-6"-900"0,-4 0 0,-3-1 0,-35 120 0,45-195 0,-153 716 0,109-516 0,22-114 0,16-40 0,2 0 0,3 0 0,2 0 0,7 62 0,-2 6 0,-3-87-1365,0-5-5461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26.7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1 408 24575,'5'0'0,"1"0"0,0 0 0,-1 1 0,1 0 0,0 0 0,-1 1 0,0-1 0,1 1 0,-1 0 0,0 0 0,9 6 0,-4 0 0,0 0 0,0 1 0,17 19 0,225 250 0,-251-276 0,1 0 0,-1 0 0,1 0 0,-1-1 0,1 1 0,0 0 0,0-1 0,-1 1 0,1-1 0,0 0 0,0 0 0,1 0 0,-1 0 0,0 0 0,0 0 0,0 0 0,1-1 0,1 1 0,-1-2 0,-1 1 0,1-1 0,-1 0 0,1 0 0,-1 0 0,0-1 0,1 1 0,-1-1 0,0 1 0,0-1 0,0 1 0,0-1 0,0 0 0,-1 0 0,1 0 0,-1 0 0,3-4 0,7-10 0,0-1 0,-1 0 0,-1-1 0,-1 0 0,0 0 0,-2-1 0,0 1 0,6-33 0,-3-10 0,2-87 0,-9 105 0,3-183-1365,-5 142-5461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28.1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0 691 24575,'1'-12'0,"1"1"0,0-1 0,1 0 0,1 1 0,-1 0 0,9-16 0,-6 13 0,3-11 0,1 1 0,1 0 0,2 1 0,0 1 0,1 0 0,2 0 0,30-32 0,-38 47 0,-1-1 0,0 0 0,-1 0 0,1-1 0,-2 0 0,1 0 0,-1 0 0,6-15 0,-5 5 0,-2 1 0,0-1 0,3-32 0,-6 43 0,0-1 0,1 1 0,-1 0 0,2-1 0,-1 1 0,1 0 0,0 1 0,1-1 0,0 0 0,0 1 0,1 0 0,8-11 0,-8 13 0,0 1 0,1-1 0,-1 1 0,1 0 0,0 0 0,0 0 0,1 1 0,-1 0 0,1 0 0,-1 1 0,1 0 0,0 0 0,0 1 0,0-1 0,9 1 0,-9 0 0,6-1 0,0 1 0,0 1 0,0 0 0,17 2 0,-26-1 0,0 0 0,-1 0 0,1 0 0,0 0 0,-1 1 0,1 0 0,-1-1 0,0 1 0,0 0 0,1 1 0,-1-1 0,0 1 0,-1-1 0,1 1 0,0 0 0,-1 0 0,0 0 0,4 6 0,1 5 0,0 0 0,-1 1 0,0-1 0,-2 1 0,1 0 0,2 21 0,4 96 0,-11-106 0,1 1 0,1-1 0,2 0 0,0 0 0,2 0 0,1 0 0,11 26 0,-14-43-227,2 0-1,-1 0 1,1 0-1,1-1 1,11 12-1,7 5-6598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13:29.1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209 1 24575,'-2'1'0,"-1"0"0,1 1 0,-1-1 0,1 1 0,0 0 0,0 0 0,0-1 0,0 1 0,0 1 0,0-1 0,0 0 0,-2 5 0,-6 5 0,-13 13 0,0 2 0,1 0 0,-23 40 0,37-52 0,0 0 0,1 1 0,1 0 0,0 0 0,1 0 0,1 0 0,1 1 0,0 0 0,0 17 0,1 20 0,8 93 0,-5-143 0,-1 0 0,1 0 0,0 0 0,1 0 0,-1 0 0,1 0 0,-1-1 0,1 1 0,0-1 0,0 1 0,1-1 0,-1 0 0,1 1 0,-1-1 0,1-1 0,0 1 0,0 0 0,1-1 0,-1 1 0,0-1 0,1 0 0,-1 0 0,1-1 0,0 1 0,0-1 0,0 1 0,-1-1 0,7 0 0,11 3 0,0-2 0,-1 0 0,1-2 0,29-2 0,-18 0 0,235-4-1365,-224 5-5461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38.12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24575,'0'608'0,"0"-601"0,1 0 0,-1 0 0,1 0 0,0-1 0,0 1 0,1 0 0,0-1 0,0 1 0,1-1 0,0 0 0,0 1 0,0-1 0,6 8 0,-2-6 0,0-1 0,1 0 0,-1 0 0,1-1 0,1 1 0,-1-2 0,1 1 0,14 5 0,10 2 0,0-1 0,1-2 0,0-2 0,46 6 0,-46-8 0,-8-4 0,0-1 0,0-2 0,1 0 0,-1-2 0,0-1 0,39-10 0,-45 9 0,-11 4-151,0-2-1,0 1 0,0-1 0,0-1 1,0 1-1,-1-2 0,0 1 1,11-8-1,-1-4-6674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5:59.18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24575,'7'0'0,"9"0"0,9 0 0,14 0 0,21 0 0,13 0 0,9 0 0,-3 0 0,-2 0 0,1 0 0,-7 0 0,-8 0 0,-9 0 0,-5 0 0,-20 0 0,-13 0-8191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5:59.60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24575,'7'0'0,"9"7"0,9 2 0,7 0 0,11-2 0,6-2 0,2-2 0,-2-1 0,-2-1 0,-2-1 0,-2 0 0,12-1 0,4 1 0,-8-1-8191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0.1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42 0 24575,'0'28'0,"0"29"0,0 18 0,0 11 0,0 11 0,0 3 0,0-2 0,0 3 0,0-2 0,0-5 0,0 4 0,0-9 0,0-13 0,0-12 0,-7-17 0,-9-23 0,-2-16-8191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1.23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275 269 24575,'0'-6'0,"1"1"0,0-1 0,0 1 0,1-1 0,0 1 0,0 0 0,0 0 0,0 0 0,1 0 0,0 0 0,0 0 0,0 1 0,1-1 0,-1 1 0,1 0 0,5-4 0,5-5 0,1 1 0,1 1 0,21-13 0,-17 14 0,0 1 0,1 1 0,0 1 0,1 1 0,0 1 0,0 1 0,0 0 0,25 1 0,-9-1 0,459-48 0,-478 50 0,-5-1 0,1 1 0,0 1 0,0 0 0,26 2 0,-39 0 0,0-1 0,0 0 0,0 0 0,0 1 0,0-1 0,-1 1 0,1 0 0,0-1 0,0 1 0,-1 0 0,1 0 0,0 0 0,-1 0 0,1 0 0,-1 0 0,0 1 0,1-1 0,-1 0 0,0 1 0,0-1 0,1 1 0,-1 0 0,-1-1 0,1 1 0,0 0 0,0-1 0,-1 1 0,1 0 0,0 0 0,-1 0 0,0 0 0,0 0 0,1-1 0,-1 1 0,0 0 0,0 0 0,-1 0 0,1 0 0,0 0 0,-1 0 0,1 0 0,-1-1 0,1 1 0,-2 2 0,-2 6 0,1 0 0,-2 0 0,1 0 0,-1-1 0,-1 0 0,1 0 0,-2 0 0,1-1 0,-1 0 0,-14 12 0,-6 3 0,-57 36 0,19-15 0,60-41 0,1 0 0,0 0 0,1 0 0,-1 0 0,0 1 0,1 0 0,0-1 0,0 1 0,0 0 0,0 1 0,1-1 0,0 0 0,0 1 0,0 0 0,0-1 0,1 1 0,-2 5 0,3-5 0,0 0 0,1-1 0,-1 1 0,1-1 0,0 1 0,0-1 0,1 0 0,-1 1 0,1-1 0,0 0 0,0 0 0,0 0 0,1 0 0,-1 0 0,1-1 0,0 1 0,0-1 0,6 6 0,18 16 0,2-1 0,0-1 0,56 32 0,106 46 0,-102-57 0,-37-17 0,19 9 0,101 67 0,-165-97 0,0-1 0,0 1 0,-1 1 0,1-1 0,-1 1 0,-1 0 0,9 13 0,-13-19 0,0 1 0,0-1 0,0 1 0,-1 0 0,1-1 0,0 1 0,-1 0 0,1-1 0,-1 1 0,0 0 0,0 0 0,1-1 0,-1 1 0,0 0 0,-1 0 0,1-1 0,0 1 0,0 0 0,-1 0 0,1-1 0,-1 1 0,1 0 0,-1-1 0,0 1 0,0-1 0,1 1 0,-1-1 0,0 1 0,-1-1 0,1 1 0,0-1 0,0 0 0,0 0 0,-1 0 0,1 1 0,-1-1 0,1-1 0,-1 1 0,1 0 0,-1 0 0,0 0 0,1-1 0,-4 1 0,-29 9 0,0-2 0,0-1 0,-1-2 0,0-1 0,-53-1 0,14 0 0,-1379 45-1365,1414-48-5461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1.8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691 0 24575,'-7'14'0,"-2"11"0,-20 15 0,-12 8 0,-13 9 0,-11 1 0,-15 6 0,0-9 0,-1-6 0,13-6 0,12-2 0,9-2 0,5-7 0,16-9 0,20-9 0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2.33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24575,'4'8'0,"1"-2"0,0 1 0,1 0 0,-1-1 0,1 0 0,1-1 0,9 9 0,10 7 0,160 158 0,229 281 0,-401-443-93,19 27-225,2-1 0,2-1 0,46 39 0,-63-66-6508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3.20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1016 206 24575,'-1'-4'0,"1"-1"0,-1 0 0,0 0 0,0 1 0,0-1 0,-1 1 0,0-1 0,0 1 0,0-1 0,0 1 0,-1 0 0,1 0 0,-1 0 0,0 0 0,0 1 0,-1-1 0,1 1 0,-1 0 0,0 0 0,0 0 0,0 0 0,0 1 0,0-1 0,-6-1 0,-13-6 0,0 0 0,-2 2 0,-35-8 0,22 6 0,-161-36 0,172 42 0,1 1 0,-1 2 0,1 0 0,-1 2 0,-46 8 0,51-5 0,-1 2 0,1 0 0,0 1 0,1 2 0,0 0 0,0 1 0,1 1 0,0 1 0,1 1 0,-19 15 0,27-18 0,0 1 0,1 0 0,0 0 0,0 1 0,2 0 0,-1 1 0,2 0 0,-1 0 0,2 1 0,0-1 0,0 1 0,2 1 0,0-1 0,0 1 0,1 0 0,-1 23 0,3-21 0,0-1 0,1 0 0,1 0 0,1 0 0,0 0 0,1 0 0,1-1 0,0 1 0,1-1 0,1 0 0,1 0 0,0 0 0,0-1 0,1 0 0,1-1 0,1 0 0,0 0 0,0-1 0,22 19 0,43 39 0,3-3 0,3-4 0,178 105 0,-241-160 14,1 0-1,1 0 0,-1-2 0,1-1 1,0 0-1,0-2 0,0 0 1,36 0-1,-9-4-508,0-2 0,76-15 0,-73 9-6331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3.9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678 0 24575,'-41'1'0,"1"2"0,0 2 0,0 1 0,0 2 0,-75 26 0,85-23 0,0 2 0,1 1 0,1 1 0,0 2 0,1 0 0,1 2 0,-47 44 0,60-48-227,0 1-1,2 0 1,-1 1-1,2 1 1,-10 22-1,9-15-6598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4.3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24575,'7'34'0,"9"18"0,8 15 0,8 2 0,12 3 0,4-4 0,16 0 0,10 3 0,0 2 0,-7 3 0,-7-5 0,-7-14 0,-6-3 0,-3-5 0,-11-9-8191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4.90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24575,'17'363'0,"-2"-102"0,-5 814-272,-11-826-821,1-215-5733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39.14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24575,'7'0'0,"9"0"0,8 0 0,8 0 0,11 0 0,6 0 0,1 0 0,-1 0 0,-2 0 0,-2 0 0,-8 0-8191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6.03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53 0 24575,'26'1'0,"-1"0"0,1 2 0,0 1 0,-1 1 0,35 12 0,-16-1 0,-1 2 0,47 28 0,298 155 0,-348-181 0,-28-14 0,-1 1 0,0 0 0,0 1 0,-1 1 0,0-1 0,0 1 0,-1 1 0,0 0 0,-1 0 0,0 1 0,-1 0 0,0 0 0,-1 1 0,0 0 0,0 0 0,-1 0 0,-1 1 0,4 20 0,1 15 0,-2 0 0,-3 1 0,-3 81 0,-1-94 0,1 75 0,-8 245 0,7-347 0,-1 0 0,0-1 0,0 1 0,-1-1 0,0 1 0,-1-1 0,0 0 0,0 0 0,-1 0 0,0 0 0,0 0 0,-1-1 0,-9 11 0,6-9 0,-1-1 0,-1 0 0,0-1 0,0 0 0,0-1 0,0 0 0,-1 0 0,0-1 0,-14 4 0,-11 3 0,-1-1 0,0-1 0,-73 8 0,-117-12 0,202-4-91,0 0 0,0 1 0,1 2 0,-1 0 0,1 2 0,1 1 0,-1 0 0,1 2 0,1 1 0,0 0 0,0 2 0,2 0 0,-1 2 0,-27 25 0,10-4-6735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9.2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252 23 24575,'17'-1'0,"-1"-1"0,29-6 0,-31 4 0,0 2 0,1-1 0,-1 2 0,16 0 0,-26 1 0,1 0 0,0 1 0,-1 0 0,1 0 0,-1 0 0,1 1 0,-1-1 0,0 1 0,1 0 0,-1 0 0,0 1 0,0-1 0,0 1 0,-1 0 0,1 0 0,5 6 0,1 3 0,-1 1 0,-1-1 0,0 2 0,0-1 0,-1 1 0,-1 0 0,-1 0 0,0 1 0,0 0 0,-1 0 0,-1 0 0,1 17 0,0 26 0,-5 111 0,-2-81 0,3-67 0,0 1 0,-1 0 0,-1 0 0,-1-1 0,-1 0 0,-1 1 0,-1-1 0,-1-1 0,0 1 0,-19 33 0,-6 5 0,3 2 0,-27 79 0,20-47 0,3-5 0,19-46 0,-2-1 0,-32 60 0,41-91 0,0-1 0,-1 0 0,0 0 0,-1-1 0,1 0 0,-1-1 0,-12 8 0,9-7 0,1 1 0,-1 0 0,2 1 0,-11 12 0,-25 18 0,40-37 0,1 1 0,0-1 0,0 1 0,0 0 0,1 1 0,-1-1 0,1 1 0,0 0 0,0 0 0,1 0 0,0 0 0,-4 7 0,7-11 0,-1 1 0,1 0 0,0-1 0,0 1 0,-1 0 0,1-1 0,0 1 0,0 0 0,1-1 0,-1 1 0,0 0 0,0-1 0,1 1 0,-1-1 0,1 1 0,0 0 0,-1-1 0,1 1 0,0-1 0,0 0 0,1 3 0,1-1 0,0-1 0,0 1 0,0-1 0,0 1 0,0-1 0,0 0 0,1 0 0,-1-1 0,5 2 0,5 2 0,0-1 0,0-1 0,0 0 0,17 1 0,250-2 32,-159-4-1429,-80 1-5429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09.81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24575,'0'0'-8191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5:57.78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166 192 24575,'-3'50'0,"-3"-1"0,-1 1 0,-24 81 0,3-15 0,6 19 0,-4 139 0,24-248 0,-10 54 0,3-55 0,5-27 0,0-14 0,-7-141 0,11-194 0,3 145 0,-3 166 0,1 0 0,2 0 0,10-48 0,-6 41 0,5-26 0,-11 68 0,0 1 0,0 0 0,1 0 0,0 0 0,-1 0 0,1 0 0,1 0 0,-1 1 0,0-1 0,1 1 0,0-1 0,4-4 0,-3 6 0,0 0 0,0 1 0,0-1 0,0 1 0,0 0 0,0 0 0,0 0 0,0 0 0,0 1 0,0-1 0,0 1 0,1 0 0,-1 0 0,0 1 0,0-1 0,0 1 0,0 0 0,6 2 0,7 2 0,-1 1 0,30 15 0,-9 1 0,-1 3 0,-1 0 0,-1 2 0,33 35 0,-64-59 0,26 26 0,-1 1 0,-2 2 0,-1 1 0,-2 0 0,-1 2 0,29 63 0,-18-23 0,-4 2 0,27 107 0,8 135 0,-55-264 0,-8-50-39,2 9 80,-1 1 0,0 0 0,-1 26 0,-1-36-140,-1 1-1,0-1 1,0 0 0,0 0-1,-1-1 1,1 1 0,-1 0-1,-1 0 1,1-1 0,-1 1-1,1-1 1,-1 0 0,0 0-1,-6 6 1,-8 6-6727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5:58.5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17 244 24575,'0'0'0,"-1"0"0,1 0 0,-1 1 0,1-1 0,-1 0 0,1 0 0,-1 0 0,1 0 0,-1 0 0,0 0 0,1 0 0,-1 0 0,1 0 0,-1-1 0,1 1 0,-1 0 0,1 0 0,-1 0 0,1-1 0,-1 1 0,1 0 0,0 0 0,-1-1 0,1 1 0,-1 0 0,1-1 0,0 1 0,-1-1 0,1 1 0,0 0 0,-1-1 0,1 1 0,0-1 0,-1 1 0,1-1 0,0 1 0,0-1 0,0 1 0,0-1 0,0 1 0,-1-1 0,1 1 0,0-1 0,0 1 0,0-1 0,0 1 0,0-1 0,1 0 0,-1 1 0,0-1 0,0 1 0,0-1 0,0 1 0,1-1 0,-1 1 0,0-1 0,0 1 0,1 0 0,-1-1 0,1 0 0,24-25 0,6 9 0,1 3 0,1 0 0,0 2 0,67-14 0,-59 16 0,-2-1 0,77-33 0,-97 36 15,0 0 1,0 1-1,0 1 0,0 1 0,1 0 1,26-1-1,119 2-1110,-147 4 718,26 1-6449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12.70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238 2 24575,'67'0'0,"-23"-2"0,1 3 0,51 7 0,-81-6 0,-1 1 0,1 1 0,-1 0 0,0 1 0,-1 0 0,1 1 0,-1 1 0,0 0 0,-1 1 0,19 15 0,-21-16 0,-1 1 0,0 0 0,-1 1 0,0 0 0,-1 0 0,0 1 0,0 0 0,-1 0 0,7 16 0,-10-19 0,-1 1 0,0 0 0,0 0 0,-1 0 0,0 0 0,0 0 0,-1 0 0,0 0 0,-1 0 0,1 0 0,-2 0 0,1 0 0,-1 0 0,-5 15 0,-1-5 0,0 0 0,-1 0 0,-1-1 0,0 0 0,-20 24 0,-72 72 0,37-44 0,37-38 0,-2-1 0,-1-1 0,0-2 0,-3-1 0,0-1 0,-1-3 0,-62 31 0,84-46 0,1 0 0,0 1 0,0 0 0,1 1 0,0 0 0,0 1 0,1 0 0,1 1 0,0 0 0,0 1 0,1-1 0,0 2 0,1-1 0,0 1 0,1 0 0,1 0 0,0 1 0,1 0 0,0-1 0,-2 21 0,6-28 0,0 0 0,1 1 0,0-1 0,0 0 0,0 0 0,1 0 0,-1 0 0,2 0 0,-1 0 0,0-1 0,1 1 0,0-1 0,1 1 0,-1-1 0,1 0 0,0-1 0,0 1 0,1 0 0,-1-1 0,1 0 0,0 0 0,0-1 0,0 1 0,10 3 0,6 5 0,0-2 0,1 0 0,1-2 0,-1 0 0,28 5 0,-20-8 0,-1-1 0,59-1 0,-60-3 0,0 1 0,-1 1 0,47 9 0,-10 4-1365,-35-10-5461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3:26:13.30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24575,'0'0'-8191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40.4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39 24575,'7'0'0,"9"0"0,15 0 0,16 0 0,8 0 0,7 0 0,1 0 0,-11-6 0,-7-3 0,-5 0 0,-2 2 0,0 2 0,-8 2-8191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16.9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244 0 24575,'-29'51'0,"20"-38"0,1 0 0,1 1 0,-7 17 0,-6 27 0,14-35 0,-2 1 0,-1-1 0,-1-1 0,-23 39 0,22-47 0,1 1 0,0 1 0,1 0 0,1 0 0,0 1 0,2-1 0,0 2 0,0-1 0,2 1 0,-5 30 0,6 136-667,3-163-31,1 23-6128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18.62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0 123 24575,'7'1'0,"-1"-1"0,0 2 0,0-1 0,0 1 0,0-1 0,0 2 0,-1-1 0,1 1 0,-1 0 0,1 0 0,4 4 0,56 46 0,-58-46 0,52 49 0,-3 3 0,-2 2 0,89 130 0,-125-161 0,1-1 0,2-1 0,0-1 0,53 48 0,-73-73 0,0 0 0,0-1 0,1 1 0,-1-1 0,0 1 0,1-1 0,-1 0 0,1 0 0,-1 0 0,1 0 0,-1 0 0,1-1 0,0 1 0,-1-1 0,1 1 0,0-1 0,0 0 0,-1 0 0,1-1 0,0 1 0,3-1 0,-2-1 0,-1 0 0,-1 1 0,1-1 0,0 0 0,0 0 0,-1-1 0,1 1 0,-1 0 0,1-1 0,-1 0 0,0 0 0,0 1 0,-1-1 0,4-5 0,2-11 0,0 0 0,-1 1 0,0-2 0,3-30 0,-1-27 0,-6 48 0,9-51 0,-9 73 0,0-1 0,0 1 0,1 0 0,0 0 0,0 0 0,1 0 0,-1 1 0,2-1 0,-1 1 0,1 0 0,7-9 0,4-2 0,-1-2 0,0 0 0,-2-1 0,20-38 0,-13 23 0,20-25 57,-25 38-768,24-44 0,-29 41-6115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1:19.49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84 0 24575,'0'7'0,"0"23"0,0 12 0,0 7 0,-7 2 0,-2-2 0,1 6 0,1-1 0,-5-8 0,0 0 0,1 1 0,3-2 0,3-2 0,2 0 0,2-2 0,1 0 0,0-1 0,1-7-8191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02.9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32 1 24575,'0'96'0,"0"45"0,0 6 0,0-2 0,0-19 0,0-23 0,-14-30 0,-4-27-8191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04.28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1 263 24575,'32'1'0,"1"1"0,-1 2 0,0 1 0,0 1 0,-1 2 0,0 1 0,0 2 0,-1 1 0,0 1 0,35 22 0,-25-10 0,-2 2 0,-1 1 0,-1 2 0,-2 2 0,-1 1 0,44 56 0,-38-44 0,68 61 0,-88-88 0,10 17 0,-21-14 0,-8-21 0,0 1 0,0-1 0,0 1 0,0-1 0,-1 1 0,1-1 0,0 1 0,0-1 0,0 1 0,0-1 0,0 0 0,-1 1 0,1-1 0,0 1 0,0-1 0,-1 0 0,1 1 0,0-1 0,-1 1 0,1-1 0,0 0 0,-1 0 0,1 1 0,0-1 0,-1 0 0,1 0 0,-1 1 0,1-1 0,-1 0 0,1 0 0,-1 0 0,1 0 0,0 1 0,-2-1 0,0 0 0,0-1 0,-1 1 0,1 0 0,0-1 0,0 1 0,-1-1 0,1 0 0,0 1 0,0-1 0,0 0 0,0 0 0,0-1 0,0 1 0,0 0 0,0-1 0,1 1 0,-1-1 0,0 1 0,1-1 0,-1 0 0,1 0 0,-2-2 0,-26-46 0,23 32 0,1 1 0,0-1 0,2 0 0,0 0 0,1-1 0,0 1 0,2-1 0,0 1 0,5-27 0,-1 11 0,2 1 0,2 0 0,1 0 0,17-39 0,-16 51 0,1 1 0,1 0 0,25-31 0,-20 29 0,25-44 0,-27 36 0,-1-1 0,11-36 0,-14 39-1365,0 5-5461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05.0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187 1 24575,'0'7'0,"-7"9"0,-1 8 0,-8 8 0,0 5 0,-5 2 0,2 3 0,-3 7 0,2 2 0,4-1 0,6-1 0,4-3 0,2-3 0,3 0 0,2-2 0,-7-8 0,-2-2 0,0-7-8191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28.4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226 0 24575,'-2'1'0,"0"0"0,0 0 0,0 0 0,0 0 0,0 0 0,1 0 0,-1 1 0,0-1 0,1 1 0,-1-1 0,1 1 0,0 0 0,0-1 0,-3 5 0,-16 27 0,-64 102 0,77-120 0,0 0 0,1 1 0,0-1 0,-6 32 0,0-1 0,4-11 0,2 0 0,1 1 0,2 0 0,2 0 0,3 50 0,-3 70 0,-13-91-1365,5-39-5461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06.7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24575,'0'1'0,"1"1"0,-1-1 0,1 1 0,-1-1 0,1 1 0,0-1 0,0 0 0,0 1 0,-1-1 0,1 0 0,0 0 0,0 0 0,1 0 0,-1 1 0,0-2 0,0 1 0,1 0 0,-1 0 0,0 0 0,1 0 0,-1-1 0,0 1 0,1-1 0,-1 1 0,1-1 0,-1 0 0,1 1 0,1-1 0,51 7 0,-46-6 0,540 6 0,-321-10 0,2456 2-1365,-2648 1-5461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08.00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82 0 24575,'-5'107'0,"-4"-1"0,-29 125 0,26-162 0,3 1 0,2 0 0,5 111 0,3-174 0,0-1 0,0 1 0,0 0 0,1 0 0,0-1 0,1 1 0,-1-1 0,1 1 0,0-1 0,1 0 0,0 0 0,0-1 0,0 1 0,0-1 0,1 0 0,0 0 0,0 0 0,0-1 0,1 0 0,0 0 0,-1 0 0,1 0 0,9 3 0,12 4 0,1-1 0,0-2 0,0 0 0,37 4 0,-40-8 0,26 5 0,0-2 0,0-3 0,1-2 0,-1-2 0,1-2 0,74-14 0,24-4-1365,-135 19-5461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08.75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24575,'7'0'0,"9"0"0,16 0 0,9 0 0,4 0 0,2 0 0,-1 0 0,-1 0 0,-1 0 0,-1 0 0,-2 0 0,0 0 0,-1 0 0,-6 0-8191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09.83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41 24575,'144'2'0,"158"-5"0,-203-16 113,-73 12-852,51-5 0,-44 10-6087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2:00.26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77 33 24575,'-7'0'0,"-2"-7"0,-6-2 0,-8 0 0,0 2-8191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2:03.18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2827 83 24575,'-9'-1'0,"0"0"0,0-1 0,0 0 0,0 0 0,-12-6 0,-29-7 0,-41 6 0,-1 4 0,-102 8 0,53 0 0,-759-3 0,881 0 0,0 2 0,-1 1 0,1 0 0,1 1 0,-1 1 0,1 1 0,-1 1 0,2 0 0,-1 1 0,-18 12 0,-18 15 0,-84 71 0,93-70 0,-54 51 0,-151 170 0,223-223 0,1 1 0,1 1 0,2 1 0,2 0 0,-24 59 0,-61 210 0,57-155 0,45-138 0,-50 145 0,-35 178 0,83-309 0,2 0 0,1 0 0,1 1 0,1-1 0,2 0 0,0 1 0,2-1 0,13 52 0,-2-31 0,39 110 0,-44-140 0,0 0 0,0 0 0,2-1 0,0 0 0,1-1 0,20 20 0,63 59 0,84 91 0,73 90 0,174 179 0,-390-426 0,1-2 0,1-2 0,1-1 0,2-2 0,0-1 0,60 20 0,-53-26 0,78 14 0,-25-6 0,292 97 0,-346-105 0,1-3 0,0-1 0,0-2 0,79 3 0,201-12 0,-172-4 0,-142 4 0,-1-1 0,0 0 0,1 0 0,-1-2 0,0 1 0,0-2 0,0 0 0,-1 0 0,1-1 0,-1-1 0,0 0 0,-1 0 0,1-1 0,-1-1 0,-1 0 0,1 0 0,-1-1 0,10-13 0,166-177 0,59-59 0,-15 10 0,20-18 0,-126 140 0,-35 32 0,-82 86 0,0 0 0,0 0 0,-1-1 0,0-1 0,-1 1 0,0-1 0,0 1 0,-1-1 0,0-1 0,-1 1 0,0 0 0,-1-1 0,2-20 0,-1-9 0,-2-1 0,-7-57 0,1 6 0,6 50 0,3-1 0,10-51 0,-6 55 0,-3-1 0,2-73 0,-13 62 0,-1 0 0,-2 0 0,-27-79 0,29 104 0,1 1 0,-5-50 0,9 57 0,0-1 0,-1 1 0,-1 0 0,-1 0 0,-11-29 0,4 16 0,1-1 0,2 0 0,1-1 0,-5-48 0,7 40 0,-2 1 0,-18-55 0,19 74 0,-1 0 0,-1 0 0,-1 1 0,-1 1 0,-1 0 0,0 0 0,-1 1 0,-28-28 0,-148-153 0,153 158 0,5 5 0,-50-46 0,68 71 0,0 1 0,-1 0 0,-1 0 0,0 2 0,0 0 0,0 0 0,-28-8 0,-8 2 0,30 9 0,-1-1 0,1-1 0,1-1 0,0-1 0,-33-19 0,27 13 0,0 1 0,-2 2 0,1 0 0,-1 2 0,-32-8 0,-57-21 0,57 17 0,-112-25 0,143 40 0,4 2-455,-1 2 0,-27-2 0,20 4-6371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2:04.73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533 0 24575,'-18'0'0,"0"1"0,1 0 0,-1 1 0,0 1 0,1 1 0,0 0 0,0 2 0,0 0 0,1 0 0,-1 2 0,2 0 0,-1 0 0,1 2 0,-16 12 0,30-21 0,-19 15 0,-1 0 0,0-1 0,-2-1 0,1 0 0,-2-2 0,-28 10 0,-4 0-1365,31-12-5461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2:05.82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161 0 24575,'-2'1'0,"0"0"0,0 0 0,1 0 0,-1 1 0,0-1 0,0 0 0,1 1 0,-1-1 0,1 1 0,-1-1 0,1 1 0,0 0 0,0 0 0,0 0 0,0 0 0,0 0 0,-1 2 0,-4 6 0,-29 41 0,13-20 0,2 0 0,-29 58 0,48-87 0,1 0 0,0-1 0,0 1 0,0 0 0,0 0 0,0-1 0,0 1 0,1 0 0,-1-1 0,0 1 0,1 0 0,0-1 0,-1 1 0,1-1 0,0 1 0,0 0 0,-1-1 0,1 0 0,0 1 0,1-1 0,-1 0 0,0 1 0,0-1 0,0 0 0,1 0 0,-1 0 0,1 0 0,-1 0 0,1 0 0,-1-1 0,1 1 0,2 0 0,66 27 0,-56-23 0,26 7 15,1-2 0,0-1 0,1-2 0,55 1-1,175-7-553,-185-3-361,-53 1-5926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2:06.78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24575,'7'0'0,"9"0"0,1 7 0,6 2 0,-2 6 0,2 2 0,-2 3 0,-5 6 0,2 6 0,-3 3 0,-3 3 0,3 3 0,-1 0 0,3 0 0,0 0 0,-3-6-8191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2:07.91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0 263 24575,'20'1'0,"-1"1"0,1 1 0,-1 1 0,1 1 0,-1 0 0,-1 2 0,1 0 0,-1 1 0,20 12 0,51 20 0,-73-34 0,1-1 0,1-1 0,20 2 0,-36-5 0,3-3 0,-15-7 0,-16-6 0,22 13 0,1 0 0,0 1 0,-1-1 0,1-1 0,0 1 0,0 0 0,1-1 0,-1 0 0,0 1 0,1-1 0,0 0 0,-1 0 0,1-1 0,0 1 0,1 0 0,-1-1 0,1 1 0,-1-1 0,1 1 0,0-1 0,0 0 0,1 1 0,-1-1 0,1 0 0,0 0 0,0 0 0,0 1 0,0-1 0,1 0 0,-1 0 0,2-3 0,4-14 0,1 1 0,0 0 0,1 1 0,18-30 0,-4 8 0,-17 29-341,1 2 0,0-1-1,16-19 1,-1 7-6485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08:30.26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316 0 24575,'-4'2'0,"-1"-1"0,1 1 0,1 0 0,-1 1 0,0-1 0,0 1 0,1-1 0,-1 1 0,1 0 0,0 1 0,0-1 0,-3 5 0,-5 3 0,-38 39 0,-66 89 0,89-105 0,18-25 0,1 0 0,0 1 0,1 0 0,0 1 0,1-1 0,0 1 0,0 0 0,1 0 0,1 1 0,0-1 0,-2 15 0,5-17 0,-1 0 0,2 0 0,-1 0 0,2 0 0,-1 0 0,1 0 0,0 0 0,1-1 0,0 1 0,0-1 0,1 1 0,0-1 0,0-1 0,1 1 0,7 9 0,-6-10 0,-1 0 0,1 0 0,1 0 0,0-1 0,-1 0 0,2 0 0,-1 0 0,1-1 0,0 0 0,0-1 0,17 7 0,-10-6 0,1-1 0,-1-1 0,1-1 0,0 0 0,-1-1 0,20-2 0,8 1 0,59-9 0,-88 7 0,-1-1 0,1 0 0,-1-1 0,0-1 0,-1 0 0,1-1 0,-1 0 0,18-12 0,-6 1 0,-10 8 0,-1 0 0,-1-1 0,16-16 0,-23 22 0,-2-1 0,1 0 0,0 0 0,-1-1 0,0 1 0,0-1 0,-1 0 0,0 1 0,0-1 0,0 0 0,0-1 0,0-6 0,0-3 0,-1 0 0,-1-1 0,0 1 0,-1 0 0,0 0 0,-2 0 0,0 0 0,-1 0 0,0 1 0,-1-1 0,-1 1 0,-1 0 0,0 1 0,-16-25 0,15 27 0,0 1 0,-1 0 0,-1 1 0,0 0 0,0 0 0,-1 1 0,0 1 0,0-1 0,-1 2 0,0 0 0,0 0 0,-1 1 0,0 1 0,0 0 0,-1 0 0,1 2 0,-21-4 0,-10 4-185,-82 3 0,94 1-810,-3 1-5831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2:09.82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24575,'34'2'0,"1"2"0,-1 1 0,-1 1 0,51 17 0,-28-7 0,-4-2 0,0 2 0,-1 2 0,72 38 0,26 10 0,-5-2 0,-125-54 0,-1 1 0,0 1 0,0 1 0,-1 0 0,20 22 0,170 197 0,-54-58 0,-131-151 0,1-2 0,0 0 0,2-2 0,1 0 0,0-2 0,1-1 0,44 19 0,9-4 0,121 32 0,-169-52 0,-1 1 0,43 23 0,-39-17 0,42 14 0,-55-22 0,0 0 0,-1 1 0,32 22 0,24 13 0,41 13-1365,-97-45-5461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2:11.25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238 1 24575,'22'0'0,"-3"0"0,0 0 0,1 1 0,27 5 0,-39-4 0,-1 1 0,0-1 0,0 1 0,0 0 0,0 1 0,0 0 0,-1 0 0,1 0 0,-1 1 0,0 0 0,-1 0 0,6 6 0,35 36 0,-30-33 0,-1 2 0,0 0 0,-1 1 0,-1 0 0,0 1 0,11 21 0,-11-12 0,-7-18 0,-1 1 0,0 0 0,-1 0 0,0 1 0,-1-1 0,4 21 0,-7-28 0,0 0 0,0 1 0,0-1 0,-1 1 0,1-1 0,-1 0 0,0 0 0,0 1 0,0-1 0,-1 0 0,1 0 0,-1 0 0,0 0 0,0 0 0,0-1 0,0 1 0,0 0 0,0-1 0,-1 0 0,1 1 0,-1-1 0,0 0 0,0 0 0,1-1 0,-1 1 0,-6 2 0,-10 5 0,1-1 0,-2-1 0,1-1 0,-1-1 0,0 0 0,0-2 0,-31 3 0,-152-7 0,136-2 0,43 2-455,0-2 0,-46-10 0,36 4-6371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24:40.5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 1 24575,'-7'0'0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24:42.79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42 0 24575,'0'7'0,"0"9"0,0 15 0,0 10 0,0 4 0,-7 9 0,-2 1 0,0-1 0,3-3 0,1-4 0,2-2 0,1-3 0,1-1 0,1-1 0,1 0 0,-1 0 0,0-7-8191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24:45.71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1 251 24575,'2'0'0,"1"-2"0,0 1 0,0 0 0,0 0 0,-1-1 0,1 0 0,-1 1 0,1-1 0,-1 0 0,0 0 0,0 0 0,0-1 0,4-4 0,4-4 0,53-50 0,-30 28 0,59-46 0,-82 73 0,0 1 0,0 0 0,1 0 0,0 1 0,0 1 0,0 0 0,0 1 0,0 0 0,1 0 0,19 1 0,10 0 0,65 9 0,-96-7 0,1 0 0,-2 1 0,1 0 0,0 1 0,0 0 0,-1 1 0,1-1 0,-1 2 0,0-1 0,-1 2 0,9 5 0,-12-7 0,-1 0 0,0 0 0,-1 0 0,1 1 0,-1-1 0,0 1 0,0 0 0,0 0 0,0 0 0,-1 1 0,0-1 0,0 0 0,-1 1 0,1-1 0,-1 1 0,-1 0 0,1-1 0,-1 1 0,0 0 0,0 7 0,-1-7 0,0 0 0,-1 1 0,1-1 0,-1 0 0,0 0 0,0-1 0,-1 1 0,0 0 0,0-1 0,0 0 0,-1 1 0,0-1 0,0-1 0,0 1 0,0-1 0,-1 1 0,0-1 0,0 0 0,0-1 0,0 1 0,-1-1 0,1 0 0,-1-1 0,-9 4 0,-14 5 0,0-2 0,-1-1 0,-49 7 0,65-13 0,-175 43 0,65-13 0,138-33 0,0 1 0,0 1 0,0 0 0,-1 1 0,1 1 0,19 6 0,102 33 0,-120-35 0,0 2 0,0-1 0,-1 2 0,-1 0 0,1 0 0,-2 1 0,1 1 0,-2 0 0,1 1 0,14 23 0,-8-14 0,1 0 0,33 29 0,-43-44 33,1 0 1,1-1-1,20 9 0,21 13-1531,-28-10-5328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24:47.67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233 172 24575,'-5'1'0,"1"0"0,-1 0 0,0 0 0,1 1 0,-1 0 0,1 0 0,-1 0 0,1 1 0,0-1 0,0 1 0,0 0 0,1 0 0,-1 1 0,1-1 0,-7 8 0,-1 3 0,0 0 0,-17 30 0,14-21 0,2 1 0,1 0 0,1 1 0,1 0 0,1 0 0,-6 42 0,13-60 0,0 0 0,1 0 0,0-1 0,0 1 0,1 0 0,-1 0 0,2-1 0,-1 1 0,1-1 0,0 1 0,0-1 0,1 1 0,3 6 0,-2-8 0,-1-1 0,1 1 0,0-1 0,1 0 0,-1 0 0,0-1 0,1 1 0,0-1 0,0 0 0,0 0 0,0-1 0,0 1 0,1-1 0,-1 0 0,1-1 0,0 0 0,11 2 0,31 2 0,1-2 0,0-3 0,94-10 0,-139 9 0,0 1 0,0-1 0,0 0 0,0-1 0,0 1 0,0-1 0,0 0 0,-1 1 0,1-2 0,0 1 0,-1 0 0,0-1 0,0 1 0,1-1 0,-2 0 0,1 0 0,0-1 0,0 1 0,-1 0 0,0-1 0,0 1 0,0-1 0,0 0 0,0 0 0,-1 0 0,0 0 0,0 0 0,0 0 0,1-6 0,1-13 0,-1 0 0,-1-1 0,-1 1 0,-4-28 0,1 11 0,2-58 0,-4-60 0,4 153 0,1 0 0,-1 0 0,0 0 0,-1 0 0,1 0 0,-1 0 0,0 0 0,0 1 0,0-1 0,-1 1 0,0-1 0,0 1 0,0 0 0,0 0 0,-1 1 0,-5-6 0,3 4 0,-1 0 0,0 1 0,-1 0 0,1 0 0,-1 1 0,1 0 0,-1 0 0,0 1 0,-11-3 0,-8 2 0,-1 0 0,1 2 0,-1 1 0,0 1 0,-28 5 0,48-5 9,-1 0 1,1 1-1,-1 0 0,1 1 0,0 0 1,0 0-1,0 0 0,0 1 0,1 1 0,-1-1 1,1 1-1,-7 6 0,5-1-221,-1 0 0,1 0 0,1 1-1,-1 0 1,2 1 0,-11 20 0,6-7-6614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24:49.6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800 164 24575,'-11'-2'0,"-1"0"0,1-1 0,0 0 0,0-1 0,0 0 0,-17-10 0,14 8 0,-75-44 0,69 37 0,-1 1 0,0 0 0,-1 2 0,-35-12 0,49 20 0,1 0 0,-1 1 0,0 0 0,0 0 0,0 1 0,1 0 0,-1 1 0,0-1 0,0 1 0,0 1 0,1 0 0,-1 0 0,1 0 0,-1 1 0,1 0 0,0 0 0,0 1 0,-9 6 0,11-7 0,0 1 0,-1 0 0,2 1 0,-1-1 0,0 1 0,1 0 0,0 0 0,0 0 0,0 1 0,1-1 0,0 1 0,0 0 0,0 0 0,1 0 0,-1 0 0,2 0 0,-1 1 0,1-1 0,0 1 0,0-1 0,0 9 0,2-9 0,-1-1 0,1 0 0,0 1 0,0-1 0,1 0 0,-1 0 0,1 0 0,0 0 0,1 0 0,-1-1 0,1 1 0,0-1 0,0 1 0,0-1 0,1 0 0,0 0 0,-1 0 0,1-1 0,1 1 0,-1-1 0,0 0 0,1 0 0,-1-1 0,1 1 0,0-1 0,8 2 0,32 10 0,73 12 0,18 4 0,-79-18 0,-43-10 0,0 1 0,0 0 0,16 7 0,-29-10 0,0 0 0,1 1 0,-1-1 0,0 1 0,0-1 0,0 1 0,0 0 0,0-1 0,0 1 0,0 0 0,0 0 0,0 0 0,-1 0 0,1 0 0,0 0 0,-1 0 0,1 0 0,0 0 0,-1 0 0,1 0 0,-1 0 0,1 0 0,-1 0 0,0 1 0,1 1 0,-1-1 0,-1 0 0,1 0 0,-1 1 0,1-1 0,-1 0 0,0 0 0,1 0 0,-1 0 0,0 0 0,-1 0 0,1 0 0,-3 3 0,-4 5 0,-1 0 0,0-1 0,-18 13 0,26-21 0,-34 24 0,-1-1 0,-1-2 0,-1-2 0,0-1 0,-2-2 0,-47 14 0,57-20 0,6-2 0,0-1 0,0-2 0,-1 0 0,1-1 0,-29 2 0,-105-7-1365,123-1-5461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42.1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152 1 24575,'0'58'0,"-2"0"0,-3 0 0,-13 64 0,15-105 0,-1-1 0,0-1 0,-1 1 0,0-1 0,-2 0 0,-14 26 0,13-25 0,1 0 0,0 0 0,1 0 0,1 1 0,1 0 0,0 0 0,1 0 0,1 0 0,0 1 0,2 19 0,-3 13 0,-11 15 50,11-56-207,0 0 0,1 0-1,0 1 1,1-1 0,0 1 0,0-1-1,1 1 1,1 10 0,5 2-6669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43.3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24575,'5'1'0,"-1"1"0,1-1 0,-1 1 0,1 0 0,-1 0 0,0 1 0,0-1 0,0 1 0,0 0 0,-1 0 0,1 0 0,-1 0 0,0 1 0,0-1 0,0 1 0,3 5 0,7 6 0,249 279 0,-246-275 0,-1 0 0,0 1 0,-2 1 0,0 0 0,-1 1 0,-1 0 0,-1 1 0,-2 0 0,0 0 0,-1 1 0,-1 0 0,-2 1 0,0-1 0,-1 1 0,-2-1 0,-1 26 0,-2 30-1365,1-45-5461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44.38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24575,'7'0'0,"9"0"0,9 0 0,7 0 0,5 0 0,2 0 0,3 0 0,0 0 0,0 0 0,0 0 0,-1 0 0,0 0 0,0 0 0,-1 0 0,1 0 0,-1 0 0,-7 0-8191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16.9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0 24575,'0'14'0,"0"25"0,0 19 0,0 8 0,0 5 0,0 5 0,0-4 0,0-7 0,0-8 0,0-7 0,0-5 0,0-3 0,0-2 0,0-8-8191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45.25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42 24575,'6'-7'0,"10"-2"0,9 1 0,6 1 0,6 2 0,3 2 0,1 1 0,2 2 0,-1 0 0,0 0 0,6 0 0,2 1 0,-1-1 0,-1 0 0,-3 0 0,-9 0-8191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45.97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24575,'7'7'0,"3"9"0,-1 9 0,-2 6 0,-2 13 0,-2 5 0,-1 1 0,-2-1 0,0-2 0,0-2 0,0-2 0,-1-2 0,1 0 0,0-1 0,0 0 0,0 0 0,-1-7-8191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1:47.79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113 171 24575,'-5'1'0,"1"0"0,-1 0 0,1 0 0,-1 1 0,1-1 0,0 1 0,0 0 0,0 1 0,0-1 0,0 1 0,0-1 0,1 1 0,-1 0 0,1 1 0,0-1 0,0 0 0,0 1 0,0 0 0,1 0 0,-1 0 0,1 0 0,0 0 0,0 0 0,-1 6 0,-2 1 0,1 1 0,0 0 0,1 0 0,0 0 0,0 1 0,2-1 0,-1 25 0,2-29 0,1 1 0,0-1 0,1 1 0,0-1 0,0 0 0,1 0 0,0 0 0,0 0 0,1 0 0,0-1 0,0 0 0,1 1 0,0-1 0,0-1 0,9 9 0,-6-7 0,2-1 0,-1 0 0,1 0 0,0-1 0,1 0 0,-1 0 0,1-2 0,0 1 0,0-1 0,18 3 0,34 10 0,-35-9 0,0 0 0,0-2 0,1-1 0,-1-2 0,55 0 0,-76-4 0,-1 0 0,1-1 0,-1 0 0,0 0 0,0-1 0,0 0 0,0 0 0,0 0 0,0-1 0,-1 1 0,0-1 0,0-1 0,0 1 0,0-1 0,0 0 0,-1 0 0,0 0 0,6-11 0,5-9 0,-1-1 0,20-51 0,-33 72 0,7-15 0,-2 0 0,-1 0 0,0-1 0,-1 0 0,-1 0 0,-2 0 0,0 0 0,-1 0 0,-1 0 0,0 0 0,-2 0 0,-1 0 0,-7-26 0,8 42 0,1 0 0,-1 0 0,1 0 0,-1 0 0,0 0 0,-1 1 0,0-1 0,1 1 0,-1 0 0,0 0 0,-1 0 0,1 1 0,-1-1 0,0 1 0,0 0 0,0 1 0,0-1 0,0 1 0,0 0 0,-1 0 0,1 0 0,-1 1 0,-6-1 0,-15-1 0,1 1 0,0 1 0,-49 5 0,29-1 0,4-2-110,-48 3 347,82-3-386,1 1-1,0-1 1,-1 1 0,1 1 0,0-1 0,0 1-1,0 0 1,1 1 0,-10 6 0,-3 6-6677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45.2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492 0 24575,'-10'1'0,"0"1"0,1-1 0,-1 1 0,0 1 0,1 0 0,0 0 0,0 1 0,0 0 0,0 1 0,-15 10 0,-6 6 0,-40 38 0,48-40 0,9-9 0,1 0 0,0 1 0,1 0 0,0 0 0,1 1 0,0 1 0,1 0 0,0 0 0,1 1 0,-8 18 0,-2 27 0,13-39 0,-1 1 0,-1-1 0,-1-1 0,-1 1 0,-14 22 0,15-28 0,1 0 0,0 0 0,1 1 0,1 0 0,0 0 0,1 0 0,0 1 0,2-1 0,-2 24 0,1 4 0,3 0 0,6 54 0,-4-82 0,1-1 0,0 1 0,1-1 0,0 0 0,1-1 0,1 1 0,0-1 0,1 0 0,0 0 0,1-1 0,14 18 0,8 3 0,1-1 0,52 40 0,-27-24 0,-10-10 0,1-2 0,70 40 0,112 47 0,-126-70 0,-90-46 0,14 7 0,0 0 0,59 19 0,-49-21-1365,-3-1-5461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27.03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39 18 24575,'0'-6'0,"-7"-3"0,-2 7 0,1 11 0,7 4 0,12 0 0,4-10 0,-2-11 0,-8-6 0,-13 8 0,-4 11 0,-1 12 0,2-11 0,3-14 0,3-4-8191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28.58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1 202 24575,'0'-11'0,"1"0"0,0 0 0,1 0 0,0 0 0,1 0 0,0 0 0,1 0 0,0 1 0,1 0 0,0 0 0,0 0 0,1 0 0,0 1 0,1 0 0,0 0 0,1 1 0,10-10 0,-18 17 0,1 0 0,-1 1 0,1-1 0,-1 0 0,1 1 0,0-1 0,-1 0 0,1 1 0,-1-1 0,1 1 0,0-1 0,0 1 0,-1 0 0,1-1 0,0 1 0,0 0 0,-1-1 0,1 1 0,0 0 0,0 0 0,0 0 0,0 0 0,-1 0 0,1 0 0,0 0 0,0 0 0,0 0 0,0 0 0,-1 0 0,1 0 0,1 1 0,-1 0 0,0 1 0,1-1 0,-1 0 0,0 1 0,-1-1 0,1 1 0,0 0 0,0-1 0,-1 1 0,1-1 0,-1 1 0,1 0 0,-1 0 0,1 2 0,2 72 0,-4-68 0,-2 203-1365,3-175-5461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30.52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26 189 24575,'5'-1'0,"1"-1"0,-1 1 0,1-1 0,-1 0 0,1-1 0,-1 1 0,0-1 0,0 0 0,0 0 0,-1 0 0,8-7 0,6-4 0,23-13 0,-17 9 0,2 0 0,0 2 0,1 2 0,0 0 0,36-12 0,-60 25 0,1-1 0,-1 1 0,1 0 0,0 1 0,-1-1 0,1 1 0,-1-1 0,1 1 0,0 0 0,0 0 0,-1 1 0,1-1 0,-1 1 0,1 0 0,0 0 0,-1 0 0,0 0 0,1 1 0,-1-1 0,0 1 0,1 0 0,-1 0 0,0 0 0,0 0 0,-1 1 0,1-1 0,0 1 0,-1-1 0,0 1 0,1 0 0,-1 0 0,0 0 0,0 1 0,-1-1 0,1 0 0,-1 1 0,0-1 0,2 6 0,2 12 0,-1 1 0,-1-1 0,-1 1 0,-1 0 0,-1 25 0,-1-40 0,2 7 0,-2 0 0,0-1 0,-1 1 0,0-1 0,-1 1 0,-7 19 0,7-27 0,1 0 0,-1 0 0,-1-1 0,1 1 0,-1-1 0,0 0 0,0 0 0,0 0 0,-1 0 0,0-1 0,0 0 0,0 0 0,0 0 0,-1-1 0,1 0 0,-9 4 0,-21 6 0,-65 16 0,30-10 0,43-12 0,-1 0 0,1-2 0,-1-1 0,-35 0 0,113 7 0,49 19 0,23 5 0,-28-7-1365,-67-21-5461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14.60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0 362 24575,'9'-1'0,"0"-1"0,0 1 0,0-1 0,-1-1 0,1 0 0,-1 0 0,1-1 0,-1 1 0,0-2 0,-1 1 0,1-1 0,-1-1 0,0 1 0,0-1 0,0 0 0,9-13 0,9-11 0,0-1 0,26-48 0,-47 73 0,13-23 0,-10 17 0,0-1 0,1 1 0,0 0 0,1 1 0,0 0 0,19-18 0,-27 28 0,0 1 0,0-1 0,0 0 0,0 0 0,0 1 0,0-1 0,0 1 0,1-1 0,-1 1 0,0-1 0,0 1 0,0 0 0,0-1 0,1 1 0,-1 0 0,0 0 0,0 0 0,1 0 0,-1 0 0,0 0 0,0 0 0,0 0 0,1 1 0,-1-1 0,0 0 0,0 1 0,2 0 0,-1 1 0,0 0 0,0 0 0,-1 0 0,1 0 0,0 0 0,-1 0 0,0 0 0,0 0 0,0 1 0,0-1 0,0 0 0,1 5 0,2 9 0,-1 0 0,-1 0 0,0 20 0,-2-33 0,4 62-455,-3 1 0,-15 119 0,5-140-6371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15.26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611 0 24575,'-6'2'0,"1"0"0,-1 1 0,1-1 0,0 1 0,-1 0 0,1 0 0,1 1 0,-1-1 0,0 1 0,1 0 0,0 0 0,0 1 0,-6 8 0,-7 5 0,-15 17 0,2 1 0,1 2 0,-28 49 0,23-35 0,-40 48 0,-133 131 0,201-225-97,1 1-1,-1 0 1,1 0-1,1 1 1,-1 0-1,1-1 1,1 1-1,-1 1 1,1-1-1,1 0 1,0 1-1,0-1 0,-1 11 1,0 12-6729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16.26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158 89 24575,'-11'2'0,"0"0"0,-1 1 0,1 0 0,0 1 0,0 0 0,1 0 0,-1 1 0,-9 7 0,16-10 0,1 0 0,0 0 0,0 1 0,-1-1 0,1 1 0,1 0 0,-1 0 0,0 0 0,1 0 0,-1 0 0,1 0 0,0 1 0,0-1 0,0 1 0,1-1 0,-1 1 0,1 0 0,0 0 0,0-1 0,0 1 0,1 0 0,-1 0 0,1 0 0,0 0 0,0 0 0,0 0 0,1 0 0,1 6 0,0-1 0,2-1 0,-1 0 0,1 0 0,0 0 0,1 0 0,0-1 0,0 1 0,0-1 0,1-1 0,0 1 0,12 9 0,-8-7 0,1-1 0,1 1 0,0-2 0,0 0 0,0 0 0,1-1 0,0-1 0,0 0 0,19 5 0,-27-9 0,-1 0 0,1-1 0,0 1 0,0-1 0,-1 0 0,1 0 0,0 0 0,0-1 0,-1 0 0,1 0 0,0 0 0,-1 0 0,1-1 0,-1 1 0,1-1 0,-1-1 0,0 1 0,0 0 0,0-1 0,0 0 0,0 0 0,-1 0 0,1 0 0,-1-1 0,0 0 0,0 1 0,0-1 0,-1 0 0,1 0 0,-1-1 0,2-4 0,3-11 0,-1-1 0,-1 0 0,-1 0 0,-1-1 0,0 1 0,-2-1 0,-1 0 0,0 1 0,-6-36 0,5 53-45,1 0-1,-1 0 1,0 0-1,0 0 1,0 0-1,-1 0 1,1 1-1,-1-1 1,0 0-1,0 1 1,0 0-1,0-1 1,-1 1-1,0 0 1,1 0-1,-1 0 1,0 0-1,0 1 1,0-1-1,-1 1 1,1 0-1,-1 0 1,1 0-1,-1 1 0,0-1 1,1 1-1,-1-1 1,0 1-1,-7 0 1,-19-4-6781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10:17.9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24575,'14'0'0,"0"0"0,1 2 0,-1-1 0,0 2 0,0 0 0,0 0 0,-1 2 0,1-1 0,-1 2 0,0 0 0,0 0 0,-1 1 0,0 1 0,0 0 0,-1 1 0,0 0 0,0 0 0,-1 1 0,-1 1 0,13 16 0,15 25 0,-2 2 0,-3 1 0,-2 1 0,25 67 0,-51-114 0,2 3 0,0-1 0,1 0 0,1 0 0,0-1 0,0 0 0,1 0 0,0 0 0,1-2 0,0 1 0,0-1 0,1 0 0,14 7 0,-23-14 0,-1 0 0,1-1 0,-1 1 0,1-1 0,-1 0 0,1 1 0,0-1 0,-1 0 0,1 0 0,-1 0 0,1 0 0,0 0 0,-1 0 0,1-1 0,-1 1 0,1-1 0,-1 1 0,1-1 0,-1 1 0,1-1 0,-1 0 0,1 1 0,-1-1 0,0 0 0,0 0 0,1 0 0,-1 0 0,0 0 0,0-1 0,0 1 0,0 0 0,1-2 0,4-6 0,0 0 0,-1-1 0,8-18 0,-4 10 0,6-15 0,0-1 0,-3 0 0,0-1 0,-3 0 0,0-1 0,-3 0 0,-1 0 0,-1-1 0,-3-61 0,-2 59-1365,0 5-5461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16.87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24575,'0'7'0,"0"9"0,0 8 0,0 8 0,0 4 0,0 4 0,0 1 0,0-5-8191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17.8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107 0 24575,'-1'5'0,"0"-1"0,0 1 0,0 0 0,-1-1 0,1 1 0,-1-1 0,-1 0 0,1 0 0,0 0 0,-7 8 0,-6 13 0,-6 11 0,-13 28 0,32-59 0,0-1 0,0 1 0,1 0 0,0 0 0,-1 0 0,2 0 0,-1 0 0,0 0 0,1 0 0,0 7 0,1-9 0,0-1 0,0 1 0,0-1 0,0 0 0,0 0 0,1 1 0,-1-1 0,1 0 0,-1 0 0,1 0 0,0-1 0,0 1 0,-1 0 0,1-1 0,1 1 0,-1-1 0,0 1 0,0-1 0,0 0 0,1 0 0,-1 0 0,0 0 0,1-1 0,-1 1 0,1-1 0,3 1 0,10 1 0,0 0 0,0-1 0,17-1 0,-21 0 0,186-5-1365,-158 4-5461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18.16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24575,'0'0'-8191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18.98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24575,'0'6'0,"0"10"0,0 9 0,0 7 0,0 4 0,0 4 0,6-6 0,3-1 0,0-6-8191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20.19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143 0 24575,'-2'1'0,"0"-1"0,1 1 0,-1 0 0,0-1 0,1 1 0,-1 0 0,1 0 0,-1 0 0,1 0 0,0 0 0,-1 0 0,1 1 0,0-1 0,0 0 0,0 1 0,0-1 0,-1 3 0,-20 32 0,17-27 0,-24 35 0,-12 19 0,38-58 0,0 1 0,0-1 0,1 1 0,0-1 0,1 1 0,-1 0 0,1-1 0,0 1 0,-1 9 0,3-13 0,-1 0 0,1 0 0,-1 1 0,1-1 0,-1 0 0,1 0 0,0 0 0,0 0 0,0 0 0,0 0 0,1 0 0,-1 0 0,0-1 0,1 1 0,0 0 0,-1-1 0,1 1 0,0-1 0,-1 1 0,1-1 0,0 0 0,0 0 0,0 0 0,0 0 0,0 0 0,1 0 0,-1-1 0,0 1 0,0-1 0,3 1 0,9 1 0,0 0 0,0-1 0,22 0 0,-28-1 0,55-4 0,-48 2 0,1 1 0,0 0 0,0 1 0,0 1 0,-1 0 0,32 7 0,-45-7 0,1 0 0,-1 0 0,1 0 0,-1 1 0,1-1 0,-1 1 0,0 0 0,0-1 0,0 1 0,0 0 0,0 0 0,0 0 0,0 1 0,0-1 0,-1 0 0,0 1 0,1-1 0,-1 1 0,0-1 0,0 1 0,0 0 0,0-1 0,-1 1 0,1 0 0,-1 0 0,1-1 0,-1 6 0,-1 6 0,0 1 0,-1-1 0,0 0 0,-6 19 0,0 0 0,1 8-1365,2-5-5461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21.5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254 46 24575,'-2'0'0,"0"0"0,-1 1 0,1-1 0,0 0 0,-1 1 0,1-1 0,0 1 0,0 0 0,0 0 0,0 0 0,0 0 0,0 0 0,0 0 0,0 0 0,0 1 0,0-1 0,1 1 0,-1-1 0,-2 5 0,1-2 0,0 0 0,1 1 0,-1-1 0,1 1 0,0 0 0,1 0 0,-1 0 0,-1 8 0,1 2 0,1 0 0,0 0 0,1 0 0,1 0 0,4 22 0,-1-17 0,2 0 0,1-1 0,0 0 0,20 35 0,4 12 0,-29-63 0,-1-1 0,0 1 0,0 0 0,0-1 0,0 1 0,0 0 0,-1 0 0,1 0 0,-1 0 0,0 0 0,0 0 0,0-1 0,0 1 0,0 0 0,-1 0 0,1 0 0,-1 0 0,0 0 0,0-1 0,0 1 0,0 0 0,0-1 0,0 1 0,-1 0 0,-1 2 0,-1-2 0,0-1 0,1 1 0,-1 0 0,0-1 0,0 0 0,0 0 0,-1 0 0,1 0 0,0-1 0,-1 1 0,1-1 0,-1 0 0,1-1 0,-1 1 0,-7-1 0,-3 1 0,1-1 0,0-1 0,-1-1 0,1 0 0,0 0 0,0-1 0,0-1 0,1-1 0,-1 0 0,-15-8 0,28 13 0,-1-1 0,1 0 0,-1 0 0,1 0 0,-1 0 0,1 0 0,0 0 0,-1 0 0,1-1 0,0 1 0,0 0 0,0-1 0,0 1 0,0-1 0,0 1 0,0-1 0,1 0 0,-1 1 0,0-1 0,1 0 0,0 1 0,-1-1 0,1 0 0,0 0 0,0 1 0,0-3 0,1 1 0,0 0 0,0 0 0,0 1 0,1-1 0,-1 1 0,1-1 0,-1 1 0,1 0 0,0-1 0,0 1 0,0 0 0,0 0 0,1 0 0,2-1 0,10-8 0,1 2 0,0 0 0,29-11 0,-22 12 0,47-10 0,-48 14 0,0-1 0,0-2 0,21-8 0,-37 12 0,-1 1 0,1-1 0,-1-1 0,1 1 0,-1-1 0,0 0 0,-1 0 0,1-1 0,-1 1 0,1-1 0,-1 0 0,-1 0 0,1 0 0,-1-1 0,3-6 0,-1 1 14,-1 0-1,0-1 0,-1 1 0,0-1 1,-1 0-1,0 0 0,-1 0 1,0-22-1,-1 29-72,-1 0-1,1 1 1,-1-1-1,0 0 1,0 1 0,0-1-1,-1 1 1,0 0-1,0-1 1,0 1 0,0 0-1,-1 0 1,1 0-1,-1 0 1,0 1 0,0-1-1,-1 1 1,1 0-1,-1 0 1,1 0 0,-1 0-1,0 0 1,0 1-1,-8-4 1,-23-5-6767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22.89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1 238 24575,'-1'-15'0,"1"1"0,1-1 0,0 1 0,1 0 0,6-21 0,-6 29 0,1 0 0,0 0 0,0 1 0,0-1 0,1 1 0,0 0 0,0 0 0,0 0 0,0 0 0,1 1 0,0-1 0,0 1 0,0 0 0,8-4 0,0 0 0,0 1 0,1 0 0,0 0 0,0 2 0,30-9 0,-42 14 0,0-1 0,1 0 0,-1 1 0,0-1 0,1 1 0,-1 0 0,0 0 0,1 0 0,-1 0 0,1 0 0,-1 0 0,1 1 0,-1-1 0,0 1 0,1-1 0,-1 1 0,0 0 0,0 0 0,0 0 0,1 0 0,-1 1 0,0-1 0,0 1 0,-1-1 0,1 1 0,0 0 0,0-1 0,-1 1 0,1 0 0,-1 0 0,0 0 0,1 0 0,-1 0 0,0 0 0,0 1 0,0-1 0,-1 0 0,1 1 0,-1-1 0,1 0 0,-1 1 0,0-1 0,1 1 0,-1-1 0,-1 0 0,1 4 0,-1 2 0,0 1 0,-1-1 0,0 0 0,0 1 0,-1-1 0,0 0 0,0 0 0,-1-1 0,0 1 0,0-1 0,-7 9 0,5-7 0,0 0 0,1 0 0,0 1 0,1 0 0,-6 16 0,10-21 0,-1-1 0,1 1 0,-1-1 0,1 1 0,0-1 0,1 1 0,-1-1 0,1 0 0,0 1 0,0-1 0,0 0 0,1 1 0,0-1 0,-1 0 0,1 0 0,1 0 0,4 7 0,-1-4 0,0 0 0,1-1 0,0 1 0,0-2 0,1 1 0,0-1 0,0 0 0,0 0 0,0-1 0,1 0 0,13 4 0,44 24 0,-65-31 0,1 0 0,0 0 0,-1 0 0,1 1 0,-1-1 0,1 0 0,-1 0 0,0 1 0,1-1 0,-1 1 0,0 0 0,0-1 0,0 1 0,0 0 0,0-1 0,0 1 0,-1 0 0,1 0 0,0 2 0,-1-3 0,0 1 0,-1-1 0,1 0 0,0 1 0,-1-1 0,1 0 0,-1 1 0,1-1 0,-1 0 0,0 0 0,1 0 0,-1 1 0,0-1 0,0 0 0,0 0 0,0 0 0,0 0 0,0 0 0,0-1 0,-2 2 0,-4 2 0,0 0 0,-1 0 0,1 0 0,-1-1 0,0-1 0,0 1 0,-10 0 0,-34 4-235,0-3-1,-79-4 1,107 0-424,-21-1-6167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24.24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24575,'-1'7'0,"1"-1"0,1 1 0,-1 0 0,1-1 0,0 1 0,1-1 0,-1 1 0,1-1 0,5 12 0,-4-15 0,-1 0 0,0 0 0,1 0 0,0 0 0,0 0 0,0 0 0,0-1 0,0 0 0,1 1 0,-1-1 0,1 0 0,-1-1 0,1 1 0,0-1 0,-1 1 0,1-1 0,7 1 0,16 3 0,0 2 0,-1 1 0,0 1 0,-1 1 0,41 22 0,-59-28 0,-1 0 0,1 1 0,-1 0 0,0 0 0,-1 0 0,1 1 0,-1-1 0,0 1 0,0 1 0,-1-1 0,1 1 0,-2-1 0,1 1 0,-1 1 0,0-1 0,0 0 0,-1 1 0,0-1 0,0 1 0,-1-1 0,0 1 0,0 0 0,-1 0 0,0 10 0,-1-14 4,1 0 0,-1-1 0,0 1-1,1 0 1,-2-1 0,1 1 0,0 0-1,-1-1 1,1 0 0,-1 1 0,0-1-1,0 0 1,-1 0 0,1 0 0,-1 0-1,1-1 1,-1 1 0,0 0 0,0-1-1,0 0 1,0 0 0,0 0 0,-1 0 0,1 0-1,-1-1 1,1 0 0,-1 1 0,-6 0-1,-9 1-234,1 0-1,0-1 0,0-1 1,-30-2-1,39 1-84,-27-1-6510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25.15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24575,'7'0'0,"9"0"0,9 0 0,7 0 0,4 0 0,-3 0-8191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6T11:32:48.71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24575,'9'1'0,"0"0"0,-1 0 0,1 1 0,0 0 0,-1 1 0,0 0 0,1 0 0,-1 1 0,-1 0 0,1 0 0,0 1 0,-1 0 0,7 6 0,12 11 0,45 50 0,-67-67 0,10 13 0,-1 1 0,-1 1 0,-1 0 0,0 0 0,-2 1 0,10 31 0,-1-7 0,-9-20 0,-1 1 0,-1 0 0,-2 0 0,0 0 0,1 43 0,-8 139 0,-2-87 0,4-57 0,1 0 0,-9 74 0,6-120 0,-1 1 0,-1-1 0,-1-1 0,0 1 0,-1-1 0,-1 0 0,0 0 0,-18 28 0,16-30 0,-1-1 0,0 0 0,-1 0 0,-1-1 0,0 0 0,-1-1 0,-27 20 0,-5 3 69,-18 10-1503,36-32-5392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92FB1-965C-4107-9F21-588387638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6EA780-82BB-449B-9A71-8DBBB6728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7DCB2C-DADB-48CD-A6D7-5531215B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95C0CD-D654-429E-AAA9-94434C0D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F1D55E-79F4-4FBD-BDF3-1DA15A5C6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65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A46D5-C045-4921-92B1-ED595359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432AF-056B-4D0C-88A4-79F84E5C2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4AD5C6-B267-4240-8D7A-9AB0C2F50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046348-2A11-4BD8-B1B3-8B7E8D5E3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89053C-DCF6-4F28-AB8D-8F89C82D3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123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E16F031-1445-4D71-B641-8A9247AAE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62D653-B3F4-4606-BB82-ED76115C0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D193A6-02C5-4997-B93A-14BD8879F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12F06D-7D17-4F82-9374-D653B367E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AB9D43-5842-4B2B-9537-AE53D78A9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70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7A3C8-D4DA-4F2D-8084-371D0F5A7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52098-BAEF-4669-BC4D-9584986A4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54BF74-E0F4-47AB-BB95-3A8EC81C1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C0DB94-FE65-47B5-9EE5-13C2860EF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7F939A-2F81-4093-8EED-59BC88A97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71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E0B5D-C39E-4F14-8319-C6395DDC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4C006E-83F9-4736-8A98-E14B7DDD9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413192-1B75-4838-9609-A57E317B7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EC6DAC-9411-45A0-AFCD-7B4C3783B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F89763-0DD5-4FA1-8FBB-0C9E18B9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59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C4B82-BB4F-40A1-99F9-86417FE3A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161CBE-F3CB-45FA-A6DB-80D555B74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F8B686-042E-46E8-AB0E-1BF85DD8E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89C704-F77B-4E30-8908-2D03637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FD0D13-031D-46AD-9EF2-3AE63390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2C39E0-61FC-40CF-8CE2-199E97DE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77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510D8-530D-4313-869E-F84A2A94F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1C1D23-1BCD-4DC4-9321-D73D34A70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E6E5EA-2699-4A00-A1FF-1DF5673C1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4DE88A1-2119-4459-87BB-4BA0529C76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751591-039F-4DF2-A564-6DAD45345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CA323A2-B8B0-4375-8C7B-8DA2F8273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77EAE83-329D-40B0-9E8A-0D646B6D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504CE4-F0F6-489B-BDBE-E4A0A280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74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F0446-C97F-449A-AA94-66BE05951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5283D56-7E84-4B43-BE8E-17ED12123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370B68-E4D9-4888-81E5-4F0AB4675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CC87EA-E1BB-44F8-82CC-584E9370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76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60A882B-E5D2-4306-97B6-2849378F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64F1273-2C08-45AC-8B76-F81A888A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DB66F9-9B9B-46CC-91DF-6C69C103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84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DD8CA-34E4-40A2-A817-8531CBF5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A3CA05-5D0C-4A40-B2EB-88156ED76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F8BB9D-2FC7-4BF2-9D47-CF4263147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CA13F1-EA02-4929-978F-788F31A47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21936-192B-49FD-A507-7810F07B1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FCB89C-F577-4373-A8BC-D8D88F925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9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6177D-F310-4EC8-9516-D4F48BDFB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E168E0A-3DB7-421A-BF32-2EC55B7F4A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FFC0AF-6D71-4917-9FA2-41BB5D461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607943-12F2-4DA9-B87B-A93F2FD8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CC7876-6782-4CC4-B1BD-6C8B1B775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C6BF00-0D29-4870-B890-09D3F4501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6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EF442D-85EB-45F3-9C12-54670EA31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AF967A-D433-43EB-A983-92E4697D1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91A19E-ADB8-400B-88FF-53B469868C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6B894-1E3D-4858-B3E7-C98121EEFAD6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4FABB-923F-4847-B3DF-2DCE9FD29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5563F-BD6B-464C-9A9A-6899C821A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8766A-668D-4FB3-8B19-9BA28E3511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1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1.png"/><Relationship Id="rId18" Type="http://schemas.openxmlformats.org/officeDocument/2006/relationships/customXml" Target="../ink/ink243.xml"/><Relationship Id="rId26" Type="http://schemas.openxmlformats.org/officeDocument/2006/relationships/customXml" Target="../ink/ink247.xml"/><Relationship Id="rId3" Type="http://schemas.openxmlformats.org/officeDocument/2006/relationships/image" Target="../media/image226.png"/><Relationship Id="rId21" Type="http://schemas.openxmlformats.org/officeDocument/2006/relationships/image" Target="../media/image235.png"/><Relationship Id="rId34" Type="http://schemas.openxmlformats.org/officeDocument/2006/relationships/customXml" Target="../ink/ink251.xml"/><Relationship Id="rId7" Type="http://schemas.openxmlformats.org/officeDocument/2006/relationships/image" Target="../media/image228.png"/><Relationship Id="rId12" Type="http://schemas.openxmlformats.org/officeDocument/2006/relationships/customXml" Target="../ink/ink240.xml"/><Relationship Id="rId17" Type="http://schemas.openxmlformats.org/officeDocument/2006/relationships/image" Target="../media/image233.png"/><Relationship Id="rId25" Type="http://schemas.openxmlformats.org/officeDocument/2006/relationships/image" Target="../media/image237.png"/><Relationship Id="rId33" Type="http://schemas.openxmlformats.org/officeDocument/2006/relationships/image" Target="../media/image241.png"/><Relationship Id="rId2" Type="http://schemas.openxmlformats.org/officeDocument/2006/relationships/customXml" Target="../ink/ink235.xml"/><Relationship Id="rId16" Type="http://schemas.openxmlformats.org/officeDocument/2006/relationships/customXml" Target="../ink/ink242.xml"/><Relationship Id="rId20" Type="http://schemas.openxmlformats.org/officeDocument/2006/relationships/customXml" Target="../ink/ink244.xml"/><Relationship Id="rId29" Type="http://schemas.openxmlformats.org/officeDocument/2006/relationships/image" Target="../media/image23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37.xml"/><Relationship Id="rId11" Type="http://schemas.openxmlformats.org/officeDocument/2006/relationships/image" Target="../media/image230.png"/><Relationship Id="rId24" Type="http://schemas.openxmlformats.org/officeDocument/2006/relationships/customXml" Target="../ink/ink246.xml"/><Relationship Id="rId32" Type="http://schemas.openxmlformats.org/officeDocument/2006/relationships/customXml" Target="../ink/ink250.xml"/><Relationship Id="rId5" Type="http://schemas.openxmlformats.org/officeDocument/2006/relationships/image" Target="../media/image227.png"/><Relationship Id="rId15" Type="http://schemas.openxmlformats.org/officeDocument/2006/relationships/image" Target="../media/image232.png"/><Relationship Id="rId23" Type="http://schemas.openxmlformats.org/officeDocument/2006/relationships/image" Target="../media/image236.png"/><Relationship Id="rId28" Type="http://schemas.openxmlformats.org/officeDocument/2006/relationships/customXml" Target="../ink/ink248.xml"/><Relationship Id="rId10" Type="http://schemas.openxmlformats.org/officeDocument/2006/relationships/customXml" Target="../ink/ink239.xml"/><Relationship Id="rId19" Type="http://schemas.openxmlformats.org/officeDocument/2006/relationships/image" Target="../media/image234.png"/><Relationship Id="rId31" Type="http://schemas.openxmlformats.org/officeDocument/2006/relationships/image" Target="../media/image240.png"/><Relationship Id="rId4" Type="http://schemas.openxmlformats.org/officeDocument/2006/relationships/customXml" Target="../ink/ink236.xml"/><Relationship Id="rId9" Type="http://schemas.openxmlformats.org/officeDocument/2006/relationships/image" Target="../media/image229.png"/><Relationship Id="rId14" Type="http://schemas.openxmlformats.org/officeDocument/2006/relationships/customXml" Target="../ink/ink241.xml"/><Relationship Id="rId22" Type="http://schemas.openxmlformats.org/officeDocument/2006/relationships/customXml" Target="../ink/ink245.xml"/><Relationship Id="rId27" Type="http://schemas.openxmlformats.org/officeDocument/2006/relationships/image" Target="../media/image238.png"/><Relationship Id="rId30" Type="http://schemas.openxmlformats.org/officeDocument/2006/relationships/customXml" Target="../ink/ink249.xml"/><Relationship Id="rId35" Type="http://schemas.openxmlformats.org/officeDocument/2006/relationships/image" Target="../media/image242.png"/><Relationship Id="rId8" Type="http://schemas.openxmlformats.org/officeDocument/2006/relationships/customXml" Target="../ink/ink238.xml"/></Relationships>
</file>

<file path=ppt/slides/_rels/slide1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310.xml"/><Relationship Id="rId21" Type="http://schemas.openxmlformats.org/officeDocument/2006/relationships/image" Target="../media/image250.png"/><Relationship Id="rId42" Type="http://schemas.openxmlformats.org/officeDocument/2006/relationships/customXml" Target="../ink/ink272.xml"/><Relationship Id="rId63" Type="http://schemas.openxmlformats.org/officeDocument/2006/relationships/image" Target="../media/image270.png"/><Relationship Id="rId84" Type="http://schemas.openxmlformats.org/officeDocument/2006/relationships/image" Target="../media/image279.png"/><Relationship Id="rId138" Type="http://schemas.openxmlformats.org/officeDocument/2006/relationships/image" Target="../media/image306.png"/><Relationship Id="rId159" Type="http://schemas.openxmlformats.org/officeDocument/2006/relationships/customXml" Target="../ink/ink331.xml"/><Relationship Id="rId170" Type="http://schemas.openxmlformats.org/officeDocument/2006/relationships/image" Target="../media/image321.png"/><Relationship Id="rId107" Type="http://schemas.openxmlformats.org/officeDocument/2006/relationships/customXml" Target="../ink/ink305.xml"/><Relationship Id="rId11" Type="http://schemas.openxmlformats.org/officeDocument/2006/relationships/image" Target="../media/image246.png"/><Relationship Id="rId32" Type="http://schemas.openxmlformats.org/officeDocument/2006/relationships/customXml" Target="../ink/ink267.xml"/><Relationship Id="rId53" Type="http://schemas.openxmlformats.org/officeDocument/2006/relationships/image" Target="../media/image265.png"/><Relationship Id="rId74" Type="http://schemas.openxmlformats.org/officeDocument/2006/relationships/image" Target="../media/image275.png"/><Relationship Id="rId128" Type="http://schemas.openxmlformats.org/officeDocument/2006/relationships/image" Target="../media/image301.png"/><Relationship Id="rId149" Type="http://schemas.openxmlformats.org/officeDocument/2006/relationships/customXml" Target="../ink/ink326.xml"/><Relationship Id="rId5" Type="http://schemas.openxmlformats.org/officeDocument/2006/relationships/image" Target="../media/image243.png"/><Relationship Id="rId95" Type="http://schemas.openxmlformats.org/officeDocument/2006/relationships/customXml" Target="../ink/ink299.xml"/><Relationship Id="rId160" Type="http://schemas.openxmlformats.org/officeDocument/2006/relationships/image" Target="../media/image316.png"/><Relationship Id="rId22" Type="http://schemas.openxmlformats.org/officeDocument/2006/relationships/customXml" Target="../ink/ink262.xml"/><Relationship Id="rId43" Type="http://schemas.openxmlformats.org/officeDocument/2006/relationships/image" Target="../media/image260.png"/><Relationship Id="rId64" Type="http://schemas.openxmlformats.org/officeDocument/2006/relationships/customXml" Target="../ink/ink283.xml"/><Relationship Id="rId118" Type="http://schemas.openxmlformats.org/officeDocument/2006/relationships/image" Target="../media/image296.png"/><Relationship Id="rId139" Type="http://schemas.openxmlformats.org/officeDocument/2006/relationships/customXml" Target="../ink/ink321.xml"/><Relationship Id="rId85" Type="http://schemas.openxmlformats.org/officeDocument/2006/relationships/customXml" Target="../ink/ink294.xml"/><Relationship Id="rId150" Type="http://schemas.openxmlformats.org/officeDocument/2006/relationships/image" Target="../media/image312.png"/><Relationship Id="rId171" Type="http://schemas.openxmlformats.org/officeDocument/2006/relationships/customXml" Target="../ink/ink337.xml"/><Relationship Id="rId12" Type="http://schemas.openxmlformats.org/officeDocument/2006/relationships/customXml" Target="../ink/ink257.xml"/><Relationship Id="rId33" Type="http://schemas.openxmlformats.org/officeDocument/2006/relationships/image" Target="../media/image256.png"/><Relationship Id="rId108" Type="http://schemas.openxmlformats.org/officeDocument/2006/relationships/image" Target="../media/image291.png"/><Relationship Id="rId129" Type="http://schemas.openxmlformats.org/officeDocument/2006/relationships/customXml" Target="../ink/ink316.xml"/><Relationship Id="rId54" Type="http://schemas.openxmlformats.org/officeDocument/2006/relationships/customXml" Target="../ink/ink278.xml"/><Relationship Id="rId75" Type="http://schemas.openxmlformats.org/officeDocument/2006/relationships/customXml" Target="../ink/ink289.xml"/><Relationship Id="rId96" Type="http://schemas.openxmlformats.org/officeDocument/2006/relationships/image" Target="../media/image285.png"/><Relationship Id="rId140" Type="http://schemas.openxmlformats.org/officeDocument/2006/relationships/image" Target="../media/image307.png"/><Relationship Id="rId161" Type="http://schemas.openxmlformats.org/officeDocument/2006/relationships/customXml" Target="../ink/ink33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54.xml"/><Relationship Id="rId23" Type="http://schemas.openxmlformats.org/officeDocument/2006/relationships/image" Target="../media/image251.png"/><Relationship Id="rId28" Type="http://schemas.openxmlformats.org/officeDocument/2006/relationships/customXml" Target="../ink/ink265.xml"/><Relationship Id="rId49" Type="http://schemas.openxmlformats.org/officeDocument/2006/relationships/image" Target="../media/image263.png"/><Relationship Id="rId114" Type="http://schemas.openxmlformats.org/officeDocument/2006/relationships/image" Target="../media/image294.png"/><Relationship Id="rId119" Type="http://schemas.openxmlformats.org/officeDocument/2006/relationships/customXml" Target="../ink/ink311.xml"/><Relationship Id="rId44" Type="http://schemas.openxmlformats.org/officeDocument/2006/relationships/customXml" Target="../ink/ink273.xml"/><Relationship Id="rId60" Type="http://schemas.openxmlformats.org/officeDocument/2006/relationships/customXml" Target="../ink/ink281.xml"/><Relationship Id="rId65" Type="http://schemas.openxmlformats.org/officeDocument/2006/relationships/image" Target="../media/image271.png"/><Relationship Id="rId81" Type="http://schemas.openxmlformats.org/officeDocument/2006/relationships/customXml" Target="../ink/ink292.xml"/><Relationship Id="rId86" Type="http://schemas.openxmlformats.org/officeDocument/2006/relationships/image" Target="../media/image280.png"/><Relationship Id="rId130" Type="http://schemas.openxmlformats.org/officeDocument/2006/relationships/image" Target="../media/image302.png"/><Relationship Id="rId135" Type="http://schemas.openxmlformats.org/officeDocument/2006/relationships/customXml" Target="../ink/ink319.xml"/><Relationship Id="rId151" Type="http://schemas.openxmlformats.org/officeDocument/2006/relationships/customXml" Target="../ink/ink327.xml"/><Relationship Id="rId156" Type="http://schemas.openxmlformats.org/officeDocument/2006/relationships/image" Target="../media/image314.png"/><Relationship Id="rId172" Type="http://schemas.openxmlformats.org/officeDocument/2006/relationships/image" Target="../media/image322.png"/><Relationship Id="rId13" Type="http://schemas.openxmlformats.org/officeDocument/2006/relationships/image" Target="../media/image247.png"/><Relationship Id="rId18" Type="http://schemas.openxmlformats.org/officeDocument/2006/relationships/customXml" Target="../ink/ink260.xml"/><Relationship Id="rId39" Type="http://schemas.openxmlformats.org/officeDocument/2006/relationships/image" Target="../media/image258.png"/><Relationship Id="rId109" Type="http://schemas.openxmlformats.org/officeDocument/2006/relationships/customXml" Target="../ink/ink306.xml"/><Relationship Id="rId34" Type="http://schemas.openxmlformats.org/officeDocument/2006/relationships/customXml" Target="../ink/ink268.xml"/><Relationship Id="rId50" Type="http://schemas.openxmlformats.org/officeDocument/2006/relationships/customXml" Target="../ink/ink276.xml"/><Relationship Id="rId55" Type="http://schemas.openxmlformats.org/officeDocument/2006/relationships/image" Target="../media/image266.png"/><Relationship Id="rId76" Type="http://schemas.openxmlformats.org/officeDocument/2006/relationships/image" Target="../media/image276.png"/><Relationship Id="rId97" Type="http://schemas.openxmlformats.org/officeDocument/2006/relationships/customXml" Target="../ink/ink300.xml"/><Relationship Id="rId104" Type="http://schemas.openxmlformats.org/officeDocument/2006/relationships/image" Target="../media/image289.png"/><Relationship Id="rId120" Type="http://schemas.openxmlformats.org/officeDocument/2006/relationships/image" Target="../media/image297.png"/><Relationship Id="rId125" Type="http://schemas.openxmlformats.org/officeDocument/2006/relationships/customXml" Target="../ink/ink314.xml"/><Relationship Id="rId141" Type="http://schemas.openxmlformats.org/officeDocument/2006/relationships/customXml" Target="../ink/ink322.xml"/><Relationship Id="rId146" Type="http://schemas.openxmlformats.org/officeDocument/2006/relationships/image" Target="../media/image310.png"/><Relationship Id="rId167" Type="http://schemas.openxmlformats.org/officeDocument/2006/relationships/customXml" Target="../ink/ink335.xml"/><Relationship Id="rId7" Type="http://schemas.openxmlformats.org/officeDocument/2006/relationships/image" Target="../media/image244.png"/><Relationship Id="rId71" Type="http://schemas.openxmlformats.org/officeDocument/2006/relationships/customXml" Target="../ink/ink287.xml"/><Relationship Id="rId92" Type="http://schemas.openxmlformats.org/officeDocument/2006/relationships/image" Target="../media/image283.png"/><Relationship Id="rId162" Type="http://schemas.openxmlformats.org/officeDocument/2006/relationships/image" Target="../media/image317.png"/><Relationship Id="rId2" Type="http://schemas.openxmlformats.org/officeDocument/2006/relationships/customXml" Target="../ink/ink252.xml"/><Relationship Id="rId29" Type="http://schemas.openxmlformats.org/officeDocument/2006/relationships/image" Target="../media/image254.png"/><Relationship Id="rId24" Type="http://schemas.openxmlformats.org/officeDocument/2006/relationships/customXml" Target="../ink/ink263.xml"/><Relationship Id="rId40" Type="http://schemas.openxmlformats.org/officeDocument/2006/relationships/customXml" Target="../ink/ink271.xml"/><Relationship Id="rId45" Type="http://schemas.openxmlformats.org/officeDocument/2006/relationships/image" Target="../media/image261.png"/><Relationship Id="rId66" Type="http://schemas.openxmlformats.org/officeDocument/2006/relationships/customXml" Target="../ink/ink284.xml"/><Relationship Id="rId87" Type="http://schemas.openxmlformats.org/officeDocument/2006/relationships/customXml" Target="../ink/ink295.xml"/><Relationship Id="rId110" Type="http://schemas.openxmlformats.org/officeDocument/2006/relationships/image" Target="../media/image292.png"/><Relationship Id="rId115" Type="http://schemas.openxmlformats.org/officeDocument/2006/relationships/customXml" Target="../ink/ink309.xml"/><Relationship Id="rId131" Type="http://schemas.openxmlformats.org/officeDocument/2006/relationships/customXml" Target="../ink/ink317.xml"/><Relationship Id="rId136" Type="http://schemas.openxmlformats.org/officeDocument/2006/relationships/image" Target="../media/image305.png"/><Relationship Id="rId157" Type="http://schemas.openxmlformats.org/officeDocument/2006/relationships/customXml" Target="../ink/ink330.xml"/><Relationship Id="rId61" Type="http://schemas.openxmlformats.org/officeDocument/2006/relationships/image" Target="../media/image269.png"/><Relationship Id="rId82" Type="http://schemas.openxmlformats.org/officeDocument/2006/relationships/image" Target="../media/image100.png"/><Relationship Id="rId152" Type="http://schemas.openxmlformats.org/officeDocument/2006/relationships/image" Target="../media/image135.png"/><Relationship Id="rId173" Type="http://schemas.openxmlformats.org/officeDocument/2006/relationships/customXml" Target="../ink/ink338.xml"/><Relationship Id="rId19" Type="http://schemas.openxmlformats.org/officeDocument/2006/relationships/image" Target="../media/image208.png"/><Relationship Id="rId14" Type="http://schemas.openxmlformats.org/officeDocument/2006/relationships/customXml" Target="../ink/ink258.xml"/><Relationship Id="rId30" Type="http://schemas.openxmlformats.org/officeDocument/2006/relationships/customXml" Target="../ink/ink266.xml"/><Relationship Id="rId35" Type="http://schemas.openxmlformats.org/officeDocument/2006/relationships/image" Target="../media/image170.png"/><Relationship Id="rId56" Type="http://schemas.openxmlformats.org/officeDocument/2006/relationships/customXml" Target="../ink/ink279.xml"/><Relationship Id="rId77" Type="http://schemas.openxmlformats.org/officeDocument/2006/relationships/customXml" Target="../ink/ink290.xml"/><Relationship Id="rId100" Type="http://schemas.openxmlformats.org/officeDocument/2006/relationships/image" Target="../media/image287.png"/><Relationship Id="rId105" Type="http://schemas.openxmlformats.org/officeDocument/2006/relationships/customXml" Target="../ink/ink304.xml"/><Relationship Id="rId126" Type="http://schemas.openxmlformats.org/officeDocument/2006/relationships/image" Target="../media/image300.png"/><Relationship Id="rId147" Type="http://schemas.openxmlformats.org/officeDocument/2006/relationships/customXml" Target="../ink/ink325.xml"/><Relationship Id="rId168" Type="http://schemas.openxmlformats.org/officeDocument/2006/relationships/image" Target="../media/image320.png"/><Relationship Id="rId8" Type="http://schemas.openxmlformats.org/officeDocument/2006/relationships/customXml" Target="../ink/ink255.xml"/><Relationship Id="rId51" Type="http://schemas.openxmlformats.org/officeDocument/2006/relationships/image" Target="../media/image264.png"/><Relationship Id="rId72" Type="http://schemas.openxmlformats.org/officeDocument/2006/relationships/image" Target="../media/image274.png"/><Relationship Id="rId93" Type="http://schemas.openxmlformats.org/officeDocument/2006/relationships/customXml" Target="../ink/ink298.xml"/><Relationship Id="rId98" Type="http://schemas.openxmlformats.org/officeDocument/2006/relationships/image" Target="../media/image286.png"/><Relationship Id="rId121" Type="http://schemas.openxmlformats.org/officeDocument/2006/relationships/customXml" Target="../ink/ink312.xml"/><Relationship Id="rId142" Type="http://schemas.openxmlformats.org/officeDocument/2006/relationships/image" Target="../media/image308.png"/><Relationship Id="rId163" Type="http://schemas.openxmlformats.org/officeDocument/2006/relationships/customXml" Target="../ink/ink333.xml"/><Relationship Id="rId3" Type="http://schemas.openxmlformats.org/officeDocument/2006/relationships/image" Target="../media/image15.png"/><Relationship Id="rId25" Type="http://schemas.openxmlformats.org/officeDocument/2006/relationships/image" Target="../media/image252.png"/><Relationship Id="rId46" Type="http://schemas.openxmlformats.org/officeDocument/2006/relationships/customXml" Target="../ink/ink274.xml"/><Relationship Id="rId67" Type="http://schemas.openxmlformats.org/officeDocument/2006/relationships/customXml" Target="../ink/ink285.xml"/><Relationship Id="rId116" Type="http://schemas.openxmlformats.org/officeDocument/2006/relationships/image" Target="../media/image295.png"/><Relationship Id="rId137" Type="http://schemas.openxmlformats.org/officeDocument/2006/relationships/customXml" Target="../ink/ink320.xml"/><Relationship Id="rId158" Type="http://schemas.openxmlformats.org/officeDocument/2006/relationships/image" Target="../media/image315.png"/><Relationship Id="rId20" Type="http://schemas.openxmlformats.org/officeDocument/2006/relationships/customXml" Target="../ink/ink261.xml"/><Relationship Id="rId41" Type="http://schemas.openxmlformats.org/officeDocument/2006/relationships/image" Target="../media/image259.png"/><Relationship Id="rId62" Type="http://schemas.openxmlformats.org/officeDocument/2006/relationships/customXml" Target="../ink/ink282.xml"/><Relationship Id="rId83" Type="http://schemas.openxmlformats.org/officeDocument/2006/relationships/customXml" Target="../ink/ink293.xml"/><Relationship Id="rId88" Type="http://schemas.openxmlformats.org/officeDocument/2006/relationships/image" Target="../media/image281.png"/><Relationship Id="rId111" Type="http://schemas.openxmlformats.org/officeDocument/2006/relationships/customXml" Target="../ink/ink307.xml"/><Relationship Id="rId132" Type="http://schemas.openxmlformats.org/officeDocument/2006/relationships/image" Target="../media/image303.png"/><Relationship Id="rId153" Type="http://schemas.openxmlformats.org/officeDocument/2006/relationships/customXml" Target="../ink/ink328.xml"/><Relationship Id="rId174" Type="http://schemas.openxmlformats.org/officeDocument/2006/relationships/image" Target="../media/image323.png"/><Relationship Id="rId15" Type="http://schemas.openxmlformats.org/officeDocument/2006/relationships/image" Target="../media/image248.png"/><Relationship Id="rId36" Type="http://schemas.openxmlformats.org/officeDocument/2006/relationships/customXml" Target="../ink/ink269.xml"/><Relationship Id="rId57" Type="http://schemas.openxmlformats.org/officeDocument/2006/relationships/image" Target="../media/image267.png"/><Relationship Id="rId106" Type="http://schemas.openxmlformats.org/officeDocument/2006/relationships/image" Target="../media/image290.png"/><Relationship Id="rId127" Type="http://schemas.openxmlformats.org/officeDocument/2006/relationships/customXml" Target="../ink/ink315.xml"/><Relationship Id="rId10" Type="http://schemas.openxmlformats.org/officeDocument/2006/relationships/customXml" Target="../ink/ink256.xml"/><Relationship Id="rId31" Type="http://schemas.openxmlformats.org/officeDocument/2006/relationships/image" Target="../media/image255.png"/><Relationship Id="rId52" Type="http://schemas.openxmlformats.org/officeDocument/2006/relationships/customXml" Target="../ink/ink277.xml"/><Relationship Id="rId73" Type="http://schemas.openxmlformats.org/officeDocument/2006/relationships/customXml" Target="../ink/ink288.xml"/><Relationship Id="rId78" Type="http://schemas.openxmlformats.org/officeDocument/2006/relationships/image" Target="../media/image277.png"/><Relationship Id="rId94" Type="http://schemas.openxmlformats.org/officeDocument/2006/relationships/image" Target="../media/image284.png"/><Relationship Id="rId99" Type="http://schemas.openxmlformats.org/officeDocument/2006/relationships/customXml" Target="../ink/ink301.xml"/><Relationship Id="rId101" Type="http://schemas.openxmlformats.org/officeDocument/2006/relationships/customXml" Target="../ink/ink302.xml"/><Relationship Id="rId122" Type="http://schemas.openxmlformats.org/officeDocument/2006/relationships/image" Target="../media/image298.png"/><Relationship Id="rId143" Type="http://schemas.openxmlformats.org/officeDocument/2006/relationships/customXml" Target="../ink/ink323.xml"/><Relationship Id="rId148" Type="http://schemas.openxmlformats.org/officeDocument/2006/relationships/image" Target="../media/image311.png"/><Relationship Id="rId164" Type="http://schemas.openxmlformats.org/officeDocument/2006/relationships/image" Target="../media/image318.png"/><Relationship Id="rId169" Type="http://schemas.openxmlformats.org/officeDocument/2006/relationships/customXml" Target="../ink/ink336.xml"/><Relationship Id="rId4" Type="http://schemas.openxmlformats.org/officeDocument/2006/relationships/customXml" Target="../ink/ink253.xml"/><Relationship Id="rId9" Type="http://schemas.openxmlformats.org/officeDocument/2006/relationships/image" Target="../media/image245.png"/><Relationship Id="rId26" Type="http://schemas.openxmlformats.org/officeDocument/2006/relationships/customXml" Target="../ink/ink264.xml"/><Relationship Id="rId47" Type="http://schemas.openxmlformats.org/officeDocument/2006/relationships/image" Target="../media/image262.png"/><Relationship Id="rId68" Type="http://schemas.openxmlformats.org/officeDocument/2006/relationships/image" Target="../media/image272.png"/><Relationship Id="rId89" Type="http://schemas.openxmlformats.org/officeDocument/2006/relationships/customXml" Target="../ink/ink296.xml"/><Relationship Id="rId112" Type="http://schemas.openxmlformats.org/officeDocument/2006/relationships/image" Target="../media/image293.png"/><Relationship Id="rId133" Type="http://schemas.openxmlformats.org/officeDocument/2006/relationships/customXml" Target="../ink/ink318.xml"/><Relationship Id="rId154" Type="http://schemas.openxmlformats.org/officeDocument/2006/relationships/image" Target="../media/image313.png"/><Relationship Id="rId175" Type="http://schemas.openxmlformats.org/officeDocument/2006/relationships/customXml" Target="../ink/ink339.xml"/><Relationship Id="rId16" Type="http://schemas.openxmlformats.org/officeDocument/2006/relationships/customXml" Target="../ink/ink259.xml"/><Relationship Id="rId37" Type="http://schemas.openxmlformats.org/officeDocument/2006/relationships/image" Target="../media/image257.png"/><Relationship Id="rId58" Type="http://schemas.openxmlformats.org/officeDocument/2006/relationships/customXml" Target="../ink/ink280.xml"/><Relationship Id="rId79" Type="http://schemas.openxmlformats.org/officeDocument/2006/relationships/customXml" Target="../ink/ink291.xml"/><Relationship Id="rId102" Type="http://schemas.openxmlformats.org/officeDocument/2006/relationships/image" Target="../media/image288.png"/><Relationship Id="rId123" Type="http://schemas.openxmlformats.org/officeDocument/2006/relationships/customXml" Target="../ink/ink313.xml"/><Relationship Id="rId144" Type="http://schemas.openxmlformats.org/officeDocument/2006/relationships/image" Target="../media/image309.png"/><Relationship Id="rId90" Type="http://schemas.openxmlformats.org/officeDocument/2006/relationships/image" Target="../media/image282.png"/><Relationship Id="rId165" Type="http://schemas.openxmlformats.org/officeDocument/2006/relationships/customXml" Target="../ink/ink334.xml"/><Relationship Id="rId27" Type="http://schemas.openxmlformats.org/officeDocument/2006/relationships/image" Target="../media/image253.png"/><Relationship Id="rId48" Type="http://schemas.openxmlformats.org/officeDocument/2006/relationships/customXml" Target="../ink/ink275.xml"/><Relationship Id="rId69" Type="http://schemas.openxmlformats.org/officeDocument/2006/relationships/customXml" Target="../ink/ink286.xml"/><Relationship Id="rId113" Type="http://schemas.openxmlformats.org/officeDocument/2006/relationships/customXml" Target="../ink/ink308.xml"/><Relationship Id="rId134" Type="http://schemas.openxmlformats.org/officeDocument/2006/relationships/image" Target="../media/image304.png"/><Relationship Id="rId80" Type="http://schemas.openxmlformats.org/officeDocument/2006/relationships/image" Target="../media/image278.png"/><Relationship Id="rId155" Type="http://schemas.openxmlformats.org/officeDocument/2006/relationships/customXml" Target="../ink/ink329.xml"/><Relationship Id="rId176" Type="http://schemas.openxmlformats.org/officeDocument/2006/relationships/image" Target="../media/image324.png"/><Relationship Id="rId17" Type="http://schemas.openxmlformats.org/officeDocument/2006/relationships/image" Target="../media/image249.png"/><Relationship Id="rId38" Type="http://schemas.openxmlformats.org/officeDocument/2006/relationships/customXml" Target="../ink/ink270.xml"/><Relationship Id="rId59" Type="http://schemas.openxmlformats.org/officeDocument/2006/relationships/image" Target="../media/image268.png"/><Relationship Id="rId103" Type="http://schemas.openxmlformats.org/officeDocument/2006/relationships/customXml" Target="../ink/ink303.xml"/><Relationship Id="rId124" Type="http://schemas.openxmlformats.org/officeDocument/2006/relationships/image" Target="../media/image299.png"/><Relationship Id="rId70" Type="http://schemas.openxmlformats.org/officeDocument/2006/relationships/image" Target="../media/image273.png"/><Relationship Id="rId91" Type="http://schemas.openxmlformats.org/officeDocument/2006/relationships/customXml" Target="../ink/ink297.xml"/><Relationship Id="rId145" Type="http://schemas.openxmlformats.org/officeDocument/2006/relationships/customXml" Target="../ink/ink324.xml"/><Relationship Id="rId166" Type="http://schemas.openxmlformats.org/officeDocument/2006/relationships/image" Target="../media/image319.png"/></Relationships>
</file>

<file path=ppt/slides/_rels/slide1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76.png"/><Relationship Id="rId21" Type="http://schemas.openxmlformats.org/officeDocument/2006/relationships/image" Target="../media/image333.png"/><Relationship Id="rId42" Type="http://schemas.openxmlformats.org/officeDocument/2006/relationships/image" Target="../media/image341.png"/><Relationship Id="rId63" Type="http://schemas.openxmlformats.org/officeDocument/2006/relationships/customXml" Target="../ink/ink372.xml"/><Relationship Id="rId84" Type="http://schemas.openxmlformats.org/officeDocument/2006/relationships/image" Target="../media/image361.png"/><Relationship Id="rId138" Type="http://schemas.openxmlformats.org/officeDocument/2006/relationships/customXml" Target="../ink/ink410.xml"/><Relationship Id="rId107" Type="http://schemas.openxmlformats.org/officeDocument/2006/relationships/customXml" Target="../ink/ink394.xml"/><Relationship Id="rId11" Type="http://schemas.openxmlformats.org/officeDocument/2006/relationships/image" Target="../media/image329.png"/><Relationship Id="rId32" Type="http://schemas.openxmlformats.org/officeDocument/2006/relationships/image" Target="../media/image337.png"/><Relationship Id="rId53" Type="http://schemas.openxmlformats.org/officeDocument/2006/relationships/customXml" Target="../ink/ink367.xml"/><Relationship Id="rId74" Type="http://schemas.openxmlformats.org/officeDocument/2006/relationships/image" Target="../media/image356.png"/><Relationship Id="rId128" Type="http://schemas.openxmlformats.org/officeDocument/2006/relationships/customXml" Target="../ink/ink405.xml"/><Relationship Id="rId149" Type="http://schemas.openxmlformats.org/officeDocument/2006/relationships/image" Target="../media/image392.png"/><Relationship Id="rId5" Type="http://schemas.openxmlformats.org/officeDocument/2006/relationships/image" Target="../media/image326.png"/><Relationship Id="rId95" Type="http://schemas.openxmlformats.org/officeDocument/2006/relationships/customXml" Target="../ink/ink388.xml"/><Relationship Id="rId22" Type="http://schemas.openxmlformats.org/officeDocument/2006/relationships/customXml" Target="../ink/ink350.xml"/><Relationship Id="rId43" Type="http://schemas.openxmlformats.org/officeDocument/2006/relationships/customXml" Target="../ink/ink362.xml"/><Relationship Id="rId64" Type="http://schemas.openxmlformats.org/officeDocument/2006/relationships/image" Target="../media/image351.png"/><Relationship Id="rId118" Type="http://schemas.openxmlformats.org/officeDocument/2006/relationships/customXml" Target="../ink/ink400.xml"/><Relationship Id="rId139" Type="http://schemas.openxmlformats.org/officeDocument/2006/relationships/image" Target="../media/image387.png"/><Relationship Id="rId80" Type="http://schemas.openxmlformats.org/officeDocument/2006/relationships/image" Target="../media/image359.png"/><Relationship Id="rId85" Type="http://schemas.openxmlformats.org/officeDocument/2006/relationships/customXml" Target="../ink/ink383.xml"/><Relationship Id="rId150" Type="http://schemas.openxmlformats.org/officeDocument/2006/relationships/customXml" Target="../ink/ink416.xml"/><Relationship Id="rId155" Type="http://schemas.openxmlformats.org/officeDocument/2006/relationships/image" Target="../media/image394.png"/><Relationship Id="rId12" Type="http://schemas.openxmlformats.org/officeDocument/2006/relationships/customXml" Target="../ink/ink345.xml"/><Relationship Id="rId17" Type="http://schemas.openxmlformats.org/officeDocument/2006/relationships/image" Target="../media/image172.png"/><Relationship Id="rId33" Type="http://schemas.openxmlformats.org/officeDocument/2006/relationships/customXml" Target="../ink/ink356.xml"/><Relationship Id="rId38" Type="http://schemas.openxmlformats.org/officeDocument/2006/relationships/customXml" Target="../ink/ink359.xml"/><Relationship Id="rId59" Type="http://schemas.openxmlformats.org/officeDocument/2006/relationships/customXml" Target="../ink/ink370.xml"/><Relationship Id="rId103" Type="http://schemas.openxmlformats.org/officeDocument/2006/relationships/customXml" Target="../ink/ink392.xml"/><Relationship Id="rId108" Type="http://schemas.openxmlformats.org/officeDocument/2006/relationships/customXml" Target="../ink/ink395.xml"/><Relationship Id="rId124" Type="http://schemas.openxmlformats.org/officeDocument/2006/relationships/customXml" Target="../ink/ink403.xml"/><Relationship Id="rId129" Type="http://schemas.openxmlformats.org/officeDocument/2006/relationships/image" Target="../media/image382.png"/><Relationship Id="rId54" Type="http://schemas.openxmlformats.org/officeDocument/2006/relationships/image" Target="../media/image347.png"/><Relationship Id="rId70" Type="http://schemas.openxmlformats.org/officeDocument/2006/relationships/image" Target="../media/image354.png"/><Relationship Id="rId75" Type="http://schemas.openxmlformats.org/officeDocument/2006/relationships/customXml" Target="../ink/ink378.xml"/><Relationship Id="rId91" Type="http://schemas.openxmlformats.org/officeDocument/2006/relationships/customXml" Target="../ink/ink386.xml"/><Relationship Id="rId96" Type="http://schemas.openxmlformats.org/officeDocument/2006/relationships/image" Target="../media/image100.png"/><Relationship Id="rId140" Type="http://schemas.openxmlformats.org/officeDocument/2006/relationships/customXml" Target="../ink/ink411.xml"/><Relationship Id="rId145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42.xml"/><Relationship Id="rId23" Type="http://schemas.openxmlformats.org/officeDocument/2006/relationships/image" Target="../media/image334.png"/><Relationship Id="rId28" Type="http://schemas.openxmlformats.org/officeDocument/2006/relationships/customXml" Target="../ink/ink353.xml"/><Relationship Id="rId49" Type="http://schemas.openxmlformats.org/officeDocument/2006/relationships/customXml" Target="../ink/ink365.xml"/><Relationship Id="rId114" Type="http://schemas.openxmlformats.org/officeDocument/2006/relationships/customXml" Target="../ink/ink398.xml"/><Relationship Id="rId119" Type="http://schemas.openxmlformats.org/officeDocument/2006/relationships/image" Target="../media/image377.png"/><Relationship Id="rId44" Type="http://schemas.openxmlformats.org/officeDocument/2006/relationships/image" Target="../media/image342.png"/><Relationship Id="rId60" Type="http://schemas.openxmlformats.org/officeDocument/2006/relationships/image" Target="../media/image349.png"/><Relationship Id="rId65" Type="http://schemas.openxmlformats.org/officeDocument/2006/relationships/customXml" Target="../ink/ink373.xml"/><Relationship Id="rId81" Type="http://schemas.openxmlformats.org/officeDocument/2006/relationships/customXml" Target="../ink/ink381.xml"/><Relationship Id="rId86" Type="http://schemas.openxmlformats.org/officeDocument/2006/relationships/image" Target="../media/image362.png"/><Relationship Id="rId130" Type="http://schemas.openxmlformats.org/officeDocument/2006/relationships/customXml" Target="../ink/ink406.xml"/><Relationship Id="rId135" Type="http://schemas.openxmlformats.org/officeDocument/2006/relationships/image" Target="../media/image385.png"/><Relationship Id="rId151" Type="http://schemas.openxmlformats.org/officeDocument/2006/relationships/image" Target="../media/image393.png"/><Relationship Id="rId156" Type="http://schemas.openxmlformats.org/officeDocument/2006/relationships/customXml" Target="../ink/ink419.xml"/><Relationship Id="rId13" Type="http://schemas.openxmlformats.org/officeDocument/2006/relationships/image" Target="../media/image330.png"/><Relationship Id="rId18" Type="http://schemas.openxmlformats.org/officeDocument/2006/relationships/customXml" Target="../ink/ink348.xml"/><Relationship Id="rId39" Type="http://schemas.openxmlformats.org/officeDocument/2006/relationships/customXml" Target="../ink/ink360.xml"/><Relationship Id="rId109" Type="http://schemas.openxmlformats.org/officeDocument/2006/relationships/image" Target="../media/image372.png"/><Relationship Id="rId34" Type="http://schemas.openxmlformats.org/officeDocument/2006/relationships/image" Target="../media/image338.png"/><Relationship Id="rId50" Type="http://schemas.openxmlformats.org/officeDocument/2006/relationships/image" Target="../media/image345.png"/><Relationship Id="rId55" Type="http://schemas.openxmlformats.org/officeDocument/2006/relationships/customXml" Target="../ink/ink368.xml"/><Relationship Id="rId76" Type="http://schemas.openxmlformats.org/officeDocument/2006/relationships/image" Target="../media/image357.png"/><Relationship Id="rId97" Type="http://schemas.openxmlformats.org/officeDocument/2006/relationships/customXml" Target="../ink/ink389.xml"/><Relationship Id="rId104" Type="http://schemas.openxmlformats.org/officeDocument/2006/relationships/image" Target="../media/image370.png"/><Relationship Id="rId120" Type="http://schemas.openxmlformats.org/officeDocument/2006/relationships/customXml" Target="../ink/ink401.xml"/><Relationship Id="rId125" Type="http://schemas.openxmlformats.org/officeDocument/2006/relationships/image" Target="../media/image380.png"/><Relationship Id="rId141" Type="http://schemas.openxmlformats.org/officeDocument/2006/relationships/image" Target="../media/image388.png"/><Relationship Id="rId146" Type="http://schemas.openxmlformats.org/officeDocument/2006/relationships/customXml" Target="../ink/ink414.xml"/><Relationship Id="rId7" Type="http://schemas.openxmlformats.org/officeDocument/2006/relationships/image" Target="../media/image327.png"/><Relationship Id="rId71" Type="http://schemas.openxmlformats.org/officeDocument/2006/relationships/customXml" Target="../ink/ink376.xml"/><Relationship Id="rId92" Type="http://schemas.openxmlformats.org/officeDocument/2006/relationships/image" Target="../media/image365.png"/><Relationship Id="rId2" Type="http://schemas.openxmlformats.org/officeDocument/2006/relationships/customXml" Target="../ink/ink340.xml"/><Relationship Id="rId29" Type="http://schemas.openxmlformats.org/officeDocument/2006/relationships/customXml" Target="../ink/ink354.xml"/><Relationship Id="rId24" Type="http://schemas.openxmlformats.org/officeDocument/2006/relationships/customXml" Target="../ink/ink351.xml"/><Relationship Id="rId40" Type="http://schemas.openxmlformats.org/officeDocument/2006/relationships/image" Target="../media/image340.png"/><Relationship Id="rId45" Type="http://schemas.openxmlformats.org/officeDocument/2006/relationships/customXml" Target="../ink/ink363.xml"/><Relationship Id="rId66" Type="http://schemas.openxmlformats.org/officeDocument/2006/relationships/image" Target="../media/image352.png"/><Relationship Id="rId87" Type="http://schemas.openxmlformats.org/officeDocument/2006/relationships/customXml" Target="../ink/ink384.xml"/><Relationship Id="rId110" Type="http://schemas.openxmlformats.org/officeDocument/2006/relationships/customXml" Target="../ink/ink396.xml"/><Relationship Id="rId115" Type="http://schemas.openxmlformats.org/officeDocument/2006/relationships/image" Target="../media/image375.png"/><Relationship Id="rId131" Type="http://schemas.openxmlformats.org/officeDocument/2006/relationships/image" Target="../media/image383.png"/><Relationship Id="rId136" Type="http://schemas.openxmlformats.org/officeDocument/2006/relationships/customXml" Target="../ink/ink409.xml"/><Relationship Id="rId157" Type="http://schemas.openxmlformats.org/officeDocument/2006/relationships/image" Target="../media/image395.png"/><Relationship Id="rId61" Type="http://schemas.openxmlformats.org/officeDocument/2006/relationships/customXml" Target="../ink/ink371.xml"/><Relationship Id="rId82" Type="http://schemas.openxmlformats.org/officeDocument/2006/relationships/image" Target="../media/image360.png"/><Relationship Id="rId152" Type="http://schemas.openxmlformats.org/officeDocument/2006/relationships/customXml" Target="../ink/ink417.xml"/><Relationship Id="rId19" Type="http://schemas.openxmlformats.org/officeDocument/2006/relationships/image" Target="../media/image332.png"/><Relationship Id="rId14" Type="http://schemas.openxmlformats.org/officeDocument/2006/relationships/customXml" Target="../ink/ink346.xml"/><Relationship Id="rId30" Type="http://schemas.openxmlformats.org/officeDocument/2006/relationships/image" Target="../media/image336.png"/><Relationship Id="rId35" Type="http://schemas.openxmlformats.org/officeDocument/2006/relationships/customXml" Target="../ink/ink357.xml"/><Relationship Id="rId56" Type="http://schemas.openxmlformats.org/officeDocument/2006/relationships/image" Target="../media/image348.png"/><Relationship Id="rId77" Type="http://schemas.openxmlformats.org/officeDocument/2006/relationships/customXml" Target="../ink/ink379.xml"/><Relationship Id="rId100" Type="http://schemas.openxmlformats.org/officeDocument/2006/relationships/image" Target="../media/image368.png"/><Relationship Id="rId105" Type="http://schemas.openxmlformats.org/officeDocument/2006/relationships/customXml" Target="../ink/ink393.xml"/><Relationship Id="rId126" Type="http://schemas.openxmlformats.org/officeDocument/2006/relationships/customXml" Target="../ink/ink404.xml"/><Relationship Id="rId147" Type="http://schemas.openxmlformats.org/officeDocument/2006/relationships/image" Target="../media/image391.png"/><Relationship Id="rId8" Type="http://schemas.openxmlformats.org/officeDocument/2006/relationships/customXml" Target="../ink/ink343.xml"/><Relationship Id="rId51" Type="http://schemas.openxmlformats.org/officeDocument/2006/relationships/customXml" Target="../ink/ink366.xml"/><Relationship Id="rId72" Type="http://schemas.openxmlformats.org/officeDocument/2006/relationships/image" Target="../media/image355.png"/><Relationship Id="rId93" Type="http://schemas.openxmlformats.org/officeDocument/2006/relationships/customXml" Target="../ink/ink387.xml"/><Relationship Id="rId98" Type="http://schemas.openxmlformats.org/officeDocument/2006/relationships/image" Target="../media/image367.png"/><Relationship Id="rId121" Type="http://schemas.openxmlformats.org/officeDocument/2006/relationships/image" Target="../media/image378.png"/><Relationship Id="rId142" Type="http://schemas.openxmlformats.org/officeDocument/2006/relationships/customXml" Target="../ink/ink412.xml"/><Relationship Id="rId3" Type="http://schemas.openxmlformats.org/officeDocument/2006/relationships/image" Target="../media/image325.png"/><Relationship Id="rId25" Type="http://schemas.openxmlformats.org/officeDocument/2006/relationships/image" Target="../media/image335.png"/><Relationship Id="rId46" Type="http://schemas.openxmlformats.org/officeDocument/2006/relationships/image" Target="../media/image343.png"/><Relationship Id="rId67" Type="http://schemas.openxmlformats.org/officeDocument/2006/relationships/customXml" Target="../ink/ink374.xml"/><Relationship Id="rId116" Type="http://schemas.openxmlformats.org/officeDocument/2006/relationships/customXml" Target="../ink/ink399.xml"/><Relationship Id="rId137" Type="http://schemas.openxmlformats.org/officeDocument/2006/relationships/image" Target="../media/image386.png"/><Relationship Id="rId20" Type="http://schemas.openxmlformats.org/officeDocument/2006/relationships/customXml" Target="../ink/ink349.xml"/><Relationship Id="rId41" Type="http://schemas.openxmlformats.org/officeDocument/2006/relationships/customXml" Target="../ink/ink361.xml"/><Relationship Id="rId62" Type="http://schemas.openxmlformats.org/officeDocument/2006/relationships/image" Target="../media/image350.png"/><Relationship Id="rId83" Type="http://schemas.openxmlformats.org/officeDocument/2006/relationships/customXml" Target="../ink/ink382.xml"/><Relationship Id="rId88" Type="http://schemas.openxmlformats.org/officeDocument/2006/relationships/image" Target="../media/image363.png"/><Relationship Id="rId111" Type="http://schemas.openxmlformats.org/officeDocument/2006/relationships/image" Target="../media/image373.png"/><Relationship Id="rId132" Type="http://schemas.openxmlformats.org/officeDocument/2006/relationships/customXml" Target="../ink/ink407.xml"/><Relationship Id="rId153" Type="http://schemas.openxmlformats.org/officeDocument/2006/relationships/image" Target="../media/image170.png"/><Relationship Id="rId15" Type="http://schemas.openxmlformats.org/officeDocument/2006/relationships/image" Target="../media/image331.png"/><Relationship Id="rId36" Type="http://schemas.openxmlformats.org/officeDocument/2006/relationships/image" Target="../media/image339.png"/><Relationship Id="rId57" Type="http://schemas.openxmlformats.org/officeDocument/2006/relationships/customXml" Target="../ink/ink369.xml"/><Relationship Id="rId106" Type="http://schemas.openxmlformats.org/officeDocument/2006/relationships/image" Target="../media/image371.png"/><Relationship Id="rId127" Type="http://schemas.openxmlformats.org/officeDocument/2006/relationships/image" Target="../media/image381.png"/><Relationship Id="rId10" Type="http://schemas.openxmlformats.org/officeDocument/2006/relationships/customXml" Target="../ink/ink344.xml"/><Relationship Id="rId31" Type="http://schemas.openxmlformats.org/officeDocument/2006/relationships/customXml" Target="../ink/ink355.xml"/><Relationship Id="rId52" Type="http://schemas.openxmlformats.org/officeDocument/2006/relationships/image" Target="../media/image346.png"/><Relationship Id="rId73" Type="http://schemas.openxmlformats.org/officeDocument/2006/relationships/customXml" Target="../ink/ink377.xml"/><Relationship Id="rId78" Type="http://schemas.openxmlformats.org/officeDocument/2006/relationships/image" Target="../media/image358.png"/><Relationship Id="rId94" Type="http://schemas.openxmlformats.org/officeDocument/2006/relationships/image" Target="../media/image366.png"/><Relationship Id="rId99" Type="http://schemas.openxmlformats.org/officeDocument/2006/relationships/customXml" Target="../ink/ink390.xml"/><Relationship Id="rId101" Type="http://schemas.openxmlformats.org/officeDocument/2006/relationships/customXml" Target="../ink/ink391.xml"/><Relationship Id="rId122" Type="http://schemas.openxmlformats.org/officeDocument/2006/relationships/customXml" Target="../ink/ink402.xml"/><Relationship Id="rId143" Type="http://schemas.openxmlformats.org/officeDocument/2006/relationships/image" Target="../media/image389.png"/><Relationship Id="rId148" Type="http://schemas.openxmlformats.org/officeDocument/2006/relationships/customXml" Target="../ink/ink415.xml"/><Relationship Id="rId4" Type="http://schemas.openxmlformats.org/officeDocument/2006/relationships/customXml" Target="../ink/ink341.xml"/><Relationship Id="rId9" Type="http://schemas.openxmlformats.org/officeDocument/2006/relationships/image" Target="../media/image328.png"/><Relationship Id="rId26" Type="http://schemas.openxmlformats.org/officeDocument/2006/relationships/customXml" Target="../ink/ink352.xml"/><Relationship Id="rId47" Type="http://schemas.openxmlformats.org/officeDocument/2006/relationships/customXml" Target="../ink/ink364.xml"/><Relationship Id="rId68" Type="http://schemas.openxmlformats.org/officeDocument/2006/relationships/image" Target="../media/image353.png"/><Relationship Id="rId89" Type="http://schemas.openxmlformats.org/officeDocument/2006/relationships/customXml" Target="../ink/ink385.xml"/><Relationship Id="rId112" Type="http://schemas.openxmlformats.org/officeDocument/2006/relationships/customXml" Target="../ink/ink397.xml"/><Relationship Id="rId133" Type="http://schemas.openxmlformats.org/officeDocument/2006/relationships/image" Target="../media/image384.png"/><Relationship Id="rId154" Type="http://schemas.openxmlformats.org/officeDocument/2006/relationships/customXml" Target="../ink/ink418.xml"/><Relationship Id="rId16" Type="http://schemas.openxmlformats.org/officeDocument/2006/relationships/customXml" Target="../ink/ink347.xml"/><Relationship Id="rId37" Type="http://schemas.openxmlformats.org/officeDocument/2006/relationships/customXml" Target="../ink/ink358.xml"/><Relationship Id="rId58" Type="http://schemas.openxmlformats.org/officeDocument/2006/relationships/image" Target="../media/image52.png"/><Relationship Id="rId79" Type="http://schemas.openxmlformats.org/officeDocument/2006/relationships/customXml" Target="../ink/ink380.xml"/><Relationship Id="rId102" Type="http://schemas.openxmlformats.org/officeDocument/2006/relationships/image" Target="../media/image369.png"/><Relationship Id="rId123" Type="http://schemas.openxmlformats.org/officeDocument/2006/relationships/image" Target="../media/image379.png"/><Relationship Id="rId144" Type="http://schemas.openxmlformats.org/officeDocument/2006/relationships/customXml" Target="../ink/ink413.xml"/><Relationship Id="rId90" Type="http://schemas.openxmlformats.org/officeDocument/2006/relationships/image" Target="../media/image364.png"/><Relationship Id="rId27" Type="http://schemas.openxmlformats.org/officeDocument/2006/relationships/image" Target="../media/image15.png"/><Relationship Id="rId48" Type="http://schemas.openxmlformats.org/officeDocument/2006/relationships/image" Target="../media/image344.png"/><Relationship Id="rId69" Type="http://schemas.openxmlformats.org/officeDocument/2006/relationships/customXml" Target="../ink/ink375.xml"/><Relationship Id="rId113" Type="http://schemas.openxmlformats.org/officeDocument/2006/relationships/image" Target="../media/image374.png"/><Relationship Id="rId134" Type="http://schemas.openxmlformats.org/officeDocument/2006/relationships/customXml" Target="../ink/ink40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23.xml"/><Relationship Id="rId13" Type="http://schemas.openxmlformats.org/officeDocument/2006/relationships/image" Target="../media/image401.png"/><Relationship Id="rId18" Type="http://schemas.openxmlformats.org/officeDocument/2006/relationships/customXml" Target="../ink/ink428.xml"/><Relationship Id="rId3" Type="http://schemas.openxmlformats.org/officeDocument/2006/relationships/image" Target="../media/image396.png"/><Relationship Id="rId21" Type="http://schemas.openxmlformats.org/officeDocument/2006/relationships/image" Target="../media/image405.png"/><Relationship Id="rId7" Type="http://schemas.openxmlformats.org/officeDocument/2006/relationships/image" Target="../media/image398.png"/><Relationship Id="rId12" Type="http://schemas.openxmlformats.org/officeDocument/2006/relationships/customXml" Target="../ink/ink425.xml"/><Relationship Id="rId17" Type="http://schemas.openxmlformats.org/officeDocument/2006/relationships/image" Target="../media/image403.png"/><Relationship Id="rId2" Type="http://schemas.openxmlformats.org/officeDocument/2006/relationships/customXml" Target="../ink/ink420.xml"/><Relationship Id="rId16" Type="http://schemas.openxmlformats.org/officeDocument/2006/relationships/customXml" Target="../ink/ink427.xml"/><Relationship Id="rId20" Type="http://schemas.openxmlformats.org/officeDocument/2006/relationships/customXml" Target="../ink/ink42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22.xml"/><Relationship Id="rId11" Type="http://schemas.openxmlformats.org/officeDocument/2006/relationships/image" Target="../media/image400.png"/><Relationship Id="rId5" Type="http://schemas.openxmlformats.org/officeDocument/2006/relationships/image" Target="../media/image397.png"/><Relationship Id="rId15" Type="http://schemas.openxmlformats.org/officeDocument/2006/relationships/image" Target="../media/image402.png"/><Relationship Id="rId10" Type="http://schemas.openxmlformats.org/officeDocument/2006/relationships/customXml" Target="../ink/ink424.xml"/><Relationship Id="rId19" Type="http://schemas.openxmlformats.org/officeDocument/2006/relationships/image" Target="../media/image404.png"/><Relationship Id="rId4" Type="http://schemas.openxmlformats.org/officeDocument/2006/relationships/customXml" Target="../ink/ink421.xml"/><Relationship Id="rId9" Type="http://schemas.openxmlformats.org/officeDocument/2006/relationships/image" Target="../media/image399.png"/><Relationship Id="rId14" Type="http://schemas.openxmlformats.org/officeDocument/2006/relationships/customXml" Target="../ink/ink426.xml"/></Relationships>
</file>

<file path=ppt/slides/_rels/slide14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488.xml"/><Relationship Id="rId21" Type="http://schemas.openxmlformats.org/officeDocument/2006/relationships/image" Target="../media/image415.png"/><Relationship Id="rId42" Type="http://schemas.openxmlformats.org/officeDocument/2006/relationships/image" Target="../media/image424.png"/><Relationship Id="rId63" Type="http://schemas.openxmlformats.org/officeDocument/2006/relationships/customXml" Target="../ink/ink461.xml"/><Relationship Id="rId84" Type="http://schemas.openxmlformats.org/officeDocument/2006/relationships/image" Target="../media/image445.png"/><Relationship Id="rId138" Type="http://schemas.openxmlformats.org/officeDocument/2006/relationships/customXml" Target="../ink/ink499.xml"/><Relationship Id="rId159" Type="http://schemas.openxmlformats.org/officeDocument/2006/relationships/image" Target="../media/image482.png"/><Relationship Id="rId107" Type="http://schemas.openxmlformats.org/officeDocument/2006/relationships/customXml" Target="../ink/ink483.xml"/><Relationship Id="rId11" Type="http://schemas.openxmlformats.org/officeDocument/2006/relationships/image" Target="../media/image410.png"/><Relationship Id="rId32" Type="http://schemas.openxmlformats.org/officeDocument/2006/relationships/image" Target="../media/image419.png"/><Relationship Id="rId53" Type="http://schemas.openxmlformats.org/officeDocument/2006/relationships/customXml" Target="../ink/ink456.xml"/><Relationship Id="rId74" Type="http://schemas.openxmlformats.org/officeDocument/2006/relationships/image" Target="../media/image440.png"/><Relationship Id="rId128" Type="http://schemas.openxmlformats.org/officeDocument/2006/relationships/customXml" Target="../ink/ink494.xml"/><Relationship Id="rId149" Type="http://schemas.openxmlformats.org/officeDocument/2006/relationships/image" Target="../media/image477.png"/><Relationship Id="rId5" Type="http://schemas.openxmlformats.org/officeDocument/2006/relationships/image" Target="../media/image407.png"/><Relationship Id="rId95" Type="http://schemas.openxmlformats.org/officeDocument/2006/relationships/customXml" Target="../ink/ink477.xml"/><Relationship Id="rId22" Type="http://schemas.openxmlformats.org/officeDocument/2006/relationships/customXml" Target="../ink/ink440.xml"/><Relationship Id="rId43" Type="http://schemas.openxmlformats.org/officeDocument/2006/relationships/customXml" Target="../ink/ink451.xml"/><Relationship Id="rId64" Type="http://schemas.openxmlformats.org/officeDocument/2006/relationships/image" Target="../media/image435.png"/><Relationship Id="rId118" Type="http://schemas.openxmlformats.org/officeDocument/2006/relationships/image" Target="../media/image462.png"/><Relationship Id="rId139" Type="http://schemas.openxmlformats.org/officeDocument/2006/relationships/image" Target="../media/image472.png"/><Relationship Id="rId80" Type="http://schemas.openxmlformats.org/officeDocument/2006/relationships/image" Target="../media/image443.png"/><Relationship Id="rId85" Type="http://schemas.openxmlformats.org/officeDocument/2006/relationships/customXml" Target="../ink/ink472.xml"/><Relationship Id="rId150" Type="http://schemas.openxmlformats.org/officeDocument/2006/relationships/customXml" Target="../ink/ink505.xml"/><Relationship Id="rId155" Type="http://schemas.openxmlformats.org/officeDocument/2006/relationships/image" Target="../media/image480.png"/><Relationship Id="rId12" Type="http://schemas.openxmlformats.org/officeDocument/2006/relationships/customXml" Target="../ink/ink435.xml"/><Relationship Id="rId17" Type="http://schemas.openxmlformats.org/officeDocument/2006/relationships/image" Target="../media/image413.png"/><Relationship Id="rId33" Type="http://schemas.openxmlformats.org/officeDocument/2006/relationships/customXml" Target="../ink/ink446.xml"/><Relationship Id="rId38" Type="http://schemas.openxmlformats.org/officeDocument/2006/relationships/image" Target="../media/image422.png"/><Relationship Id="rId59" Type="http://schemas.openxmlformats.org/officeDocument/2006/relationships/customXml" Target="../ink/ink459.xml"/><Relationship Id="rId103" Type="http://schemas.openxmlformats.org/officeDocument/2006/relationships/customXml" Target="../ink/ink481.xml"/><Relationship Id="rId108" Type="http://schemas.openxmlformats.org/officeDocument/2006/relationships/image" Target="../media/image457.png"/><Relationship Id="rId124" Type="http://schemas.openxmlformats.org/officeDocument/2006/relationships/image" Target="../media/image465.png"/><Relationship Id="rId129" Type="http://schemas.openxmlformats.org/officeDocument/2006/relationships/image" Target="../media/image467.png"/><Relationship Id="rId54" Type="http://schemas.openxmlformats.org/officeDocument/2006/relationships/image" Target="../media/image430.png"/><Relationship Id="rId70" Type="http://schemas.openxmlformats.org/officeDocument/2006/relationships/image" Target="../media/image438.png"/><Relationship Id="rId75" Type="http://schemas.openxmlformats.org/officeDocument/2006/relationships/customXml" Target="../ink/ink467.xml"/><Relationship Id="rId91" Type="http://schemas.openxmlformats.org/officeDocument/2006/relationships/customXml" Target="../ink/ink475.xml"/><Relationship Id="rId96" Type="http://schemas.openxmlformats.org/officeDocument/2006/relationships/image" Target="../media/image451.png"/><Relationship Id="rId140" Type="http://schemas.openxmlformats.org/officeDocument/2006/relationships/customXml" Target="../ink/ink500.xml"/><Relationship Id="rId145" Type="http://schemas.openxmlformats.org/officeDocument/2006/relationships/image" Target="../media/image47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32.xml"/><Relationship Id="rId23" Type="http://schemas.openxmlformats.org/officeDocument/2006/relationships/image" Target="../media/image416.png"/><Relationship Id="rId28" Type="http://schemas.openxmlformats.org/officeDocument/2006/relationships/customXml" Target="../ink/ink443.xml"/><Relationship Id="rId49" Type="http://schemas.openxmlformats.org/officeDocument/2006/relationships/customXml" Target="../ink/ink454.xml"/><Relationship Id="rId114" Type="http://schemas.openxmlformats.org/officeDocument/2006/relationships/image" Target="../media/image460.png"/><Relationship Id="rId119" Type="http://schemas.openxmlformats.org/officeDocument/2006/relationships/customXml" Target="../ink/ink489.xml"/><Relationship Id="rId44" Type="http://schemas.openxmlformats.org/officeDocument/2006/relationships/image" Target="../media/image425.png"/><Relationship Id="rId60" Type="http://schemas.openxmlformats.org/officeDocument/2006/relationships/image" Target="../media/image433.png"/><Relationship Id="rId65" Type="http://schemas.openxmlformats.org/officeDocument/2006/relationships/customXml" Target="../ink/ink462.xml"/><Relationship Id="rId81" Type="http://schemas.openxmlformats.org/officeDocument/2006/relationships/customXml" Target="../ink/ink470.xml"/><Relationship Id="rId86" Type="http://schemas.openxmlformats.org/officeDocument/2006/relationships/image" Target="../media/image446.png"/><Relationship Id="rId130" Type="http://schemas.openxmlformats.org/officeDocument/2006/relationships/customXml" Target="../ink/ink495.xml"/><Relationship Id="rId135" Type="http://schemas.openxmlformats.org/officeDocument/2006/relationships/image" Target="../media/image470.png"/><Relationship Id="rId151" Type="http://schemas.openxmlformats.org/officeDocument/2006/relationships/image" Target="../media/image478.png"/><Relationship Id="rId156" Type="http://schemas.openxmlformats.org/officeDocument/2006/relationships/customXml" Target="../ink/ink508.xml"/><Relationship Id="rId13" Type="http://schemas.openxmlformats.org/officeDocument/2006/relationships/image" Target="../media/image411.png"/><Relationship Id="rId18" Type="http://schemas.openxmlformats.org/officeDocument/2006/relationships/customXml" Target="../ink/ink438.xml"/><Relationship Id="rId39" Type="http://schemas.openxmlformats.org/officeDocument/2006/relationships/customXml" Target="../ink/ink449.xml"/><Relationship Id="rId109" Type="http://schemas.openxmlformats.org/officeDocument/2006/relationships/customXml" Target="../ink/ink484.xml"/><Relationship Id="rId34" Type="http://schemas.openxmlformats.org/officeDocument/2006/relationships/image" Target="../media/image420.png"/><Relationship Id="rId50" Type="http://schemas.openxmlformats.org/officeDocument/2006/relationships/image" Target="../media/image428.png"/><Relationship Id="rId55" Type="http://schemas.openxmlformats.org/officeDocument/2006/relationships/customXml" Target="../ink/ink457.xml"/><Relationship Id="rId76" Type="http://schemas.openxmlformats.org/officeDocument/2006/relationships/image" Target="../media/image441.png"/><Relationship Id="rId97" Type="http://schemas.openxmlformats.org/officeDocument/2006/relationships/customXml" Target="../ink/ink478.xml"/><Relationship Id="rId104" Type="http://schemas.openxmlformats.org/officeDocument/2006/relationships/image" Target="../media/image455.png"/><Relationship Id="rId120" Type="http://schemas.openxmlformats.org/officeDocument/2006/relationships/image" Target="../media/image463.png"/><Relationship Id="rId125" Type="http://schemas.openxmlformats.org/officeDocument/2006/relationships/customXml" Target="../ink/ink492.xml"/><Relationship Id="rId141" Type="http://schemas.openxmlformats.org/officeDocument/2006/relationships/image" Target="../media/image473.png"/><Relationship Id="rId146" Type="http://schemas.openxmlformats.org/officeDocument/2006/relationships/customXml" Target="../ink/ink503.xml"/><Relationship Id="rId7" Type="http://schemas.openxmlformats.org/officeDocument/2006/relationships/image" Target="../media/image408.png"/><Relationship Id="rId71" Type="http://schemas.openxmlformats.org/officeDocument/2006/relationships/customXml" Target="../ink/ink465.xml"/><Relationship Id="rId92" Type="http://schemas.openxmlformats.org/officeDocument/2006/relationships/image" Target="../media/image449.png"/><Relationship Id="rId2" Type="http://schemas.openxmlformats.org/officeDocument/2006/relationships/customXml" Target="../ink/ink430.xml"/><Relationship Id="rId29" Type="http://schemas.openxmlformats.org/officeDocument/2006/relationships/image" Target="../media/image15.png"/><Relationship Id="rId24" Type="http://schemas.openxmlformats.org/officeDocument/2006/relationships/customXml" Target="../ink/ink441.xml"/><Relationship Id="rId40" Type="http://schemas.openxmlformats.org/officeDocument/2006/relationships/image" Target="../media/image423.png"/><Relationship Id="rId45" Type="http://schemas.openxmlformats.org/officeDocument/2006/relationships/customXml" Target="../ink/ink452.xml"/><Relationship Id="rId66" Type="http://schemas.openxmlformats.org/officeDocument/2006/relationships/image" Target="../media/image436.png"/><Relationship Id="rId87" Type="http://schemas.openxmlformats.org/officeDocument/2006/relationships/customXml" Target="../ink/ink473.xml"/><Relationship Id="rId110" Type="http://schemas.openxmlformats.org/officeDocument/2006/relationships/image" Target="../media/image458.png"/><Relationship Id="rId115" Type="http://schemas.openxmlformats.org/officeDocument/2006/relationships/customXml" Target="../ink/ink487.xml"/><Relationship Id="rId131" Type="http://schemas.openxmlformats.org/officeDocument/2006/relationships/image" Target="../media/image468.png"/><Relationship Id="rId136" Type="http://schemas.openxmlformats.org/officeDocument/2006/relationships/customXml" Target="../ink/ink498.xml"/><Relationship Id="rId157" Type="http://schemas.openxmlformats.org/officeDocument/2006/relationships/image" Target="../media/image481.png"/><Relationship Id="rId61" Type="http://schemas.openxmlformats.org/officeDocument/2006/relationships/customXml" Target="../ink/ink460.xml"/><Relationship Id="rId82" Type="http://schemas.openxmlformats.org/officeDocument/2006/relationships/image" Target="../media/image444.png"/><Relationship Id="rId152" Type="http://schemas.openxmlformats.org/officeDocument/2006/relationships/customXml" Target="../ink/ink506.xml"/><Relationship Id="rId19" Type="http://schemas.openxmlformats.org/officeDocument/2006/relationships/image" Target="../media/image414.png"/><Relationship Id="rId14" Type="http://schemas.openxmlformats.org/officeDocument/2006/relationships/customXml" Target="../ink/ink436.xml"/><Relationship Id="rId30" Type="http://schemas.openxmlformats.org/officeDocument/2006/relationships/customXml" Target="../ink/ink444.xml"/><Relationship Id="rId35" Type="http://schemas.openxmlformats.org/officeDocument/2006/relationships/customXml" Target="../ink/ink447.xml"/><Relationship Id="rId56" Type="http://schemas.openxmlformats.org/officeDocument/2006/relationships/image" Target="../media/image431.png"/><Relationship Id="rId77" Type="http://schemas.openxmlformats.org/officeDocument/2006/relationships/customXml" Target="../ink/ink468.xml"/><Relationship Id="rId100" Type="http://schemas.openxmlformats.org/officeDocument/2006/relationships/image" Target="../media/image453.png"/><Relationship Id="rId105" Type="http://schemas.openxmlformats.org/officeDocument/2006/relationships/customXml" Target="../ink/ink482.xml"/><Relationship Id="rId126" Type="http://schemas.openxmlformats.org/officeDocument/2006/relationships/customXml" Target="../ink/ink493.xml"/><Relationship Id="rId147" Type="http://schemas.openxmlformats.org/officeDocument/2006/relationships/image" Target="../media/image476.png"/><Relationship Id="rId8" Type="http://schemas.openxmlformats.org/officeDocument/2006/relationships/customXml" Target="../ink/ink433.xml"/><Relationship Id="rId51" Type="http://schemas.openxmlformats.org/officeDocument/2006/relationships/customXml" Target="../ink/ink455.xml"/><Relationship Id="rId72" Type="http://schemas.openxmlformats.org/officeDocument/2006/relationships/image" Target="../media/image439.png"/><Relationship Id="rId93" Type="http://schemas.openxmlformats.org/officeDocument/2006/relationships/customXml" Target="../ink/ink476.xml"/><Relationship Id="rId98" Type="http://schemas.openxmlformats.org/officeDocument/2006/relationships/image" Target="../media/image452.png"/><Relationship Id="rId121" Type="http://schemas.openxmlformats.org/officeDocument/2006/relationships/customXml" Target="../ink/ink490.xml"/><Relationship Id="rId142" Type="http://schemas.openxmlformats.org/officeDocument/2006/relationships/customXml" Target="../ink/ink501.xml"/><Relationship Id="rId3" Type="http://schemas.openxmlformats.org/officeDocument/2006/relationships/image" Target="../media/image406.png"/><Relationship Id="rId25" Type="http://schemas.openxmlformats.org/officeDocument/2006/relationships/image" Target="../media/image417.png"/><Relationship Id="rId46" Type="http://schemas.openxmlformats.org/officeDocument/2006/relationships/image" Target="../media/image426.png"/><Relationship Id="rId67" Type="http://schemas.openxmlformats.org/officeDocument/2006/relationships/customXml" Target="../ink/ink463.xml"/><Relationship Id="rId116" Type="http://schemas.openxmlformats.org/officeDocument/2006/relationships/image" Target="../media/image461.png"/><Relationship Id="rId137" Type="http://schemas.openxmlformats.org/officeDocument/2006/relationships/image" Target="../media/image471.png"/><Relationship Id="rId158" Type="http://schemas.openxmlformats.org/officeDocument/2006/relationships/customXml" Target="../ink/ink509.xml"/><Relationship Id="rId20" Type="http://schemas.openxmlformats.org/officeDocument/2006/relationships/customXml" Target="../ink/ink439.xml"/><Relationship Id="rId41" Type="http://schemas.openxmlformats.org/officeDocument/2006/relationships/customXml" Target="../ink/ink450.xml"/><Relationship Id="rId62" Type="http://schemas.openxmlformats.org/officeDocument/2006/relationships/image" Target="../media/image434.png"/><Relationship Id="rId83" Type="http://schemas.openxmlformats.org/officeDocument/2006/relationships/customXml" Target="../ink/ink471.xml"/><Relationship Id="rId88" Type="http://schemas.openxmlformats.org/officeDocument/2006/relationships/image" Target="../media/image447.png"/><Relationship Id="rId111" Type="http://schemas.openxmlformats.org/officeDocument/2006/relationships/customXml" Target="../ink/ink485.xml"/><Relationship Id="rId132" Type="http://schemas.openxmlformats.org/officeDocument/2006/relationships/customXml" Target="../ink/ink496.xml"/><Relationship Id="rId153" Type="http://schemas.openxmlformats.org/officeDocument/2006/relationships/image" Target="../media/image479.png"/><Relationship Id="rId15" Type="http://schemas.openxmlformats.org/officeDocument/2006/relationships/image" Target="../media/image412.png"/><Relationship Id="rId36" Type="http://schemas.openxmlformats.org/officeDocument/2006/relationships/image" Target="../media/image421.png"/><Relationship Id="rId57" Type="http://schemas.openxmlformats.org/officeDocument/2006/relationships/customXml" Target="../ink/ink458.xml"/><Relationship Id="rId106" Type="http://schemas.openxmlformats.org/officeDocument/2006/relationships/image" Target="../media/image456.png"/><Relationship Id="rId127" Type="http://schemas.openxmlformats.org/officeDocument/2006/relationships/image" Target="../media/image466.png"/><Relationship Id="rId10" Type="http://schemas.openxmlformats.org/officeDocument/2006/relationships/customXml" Target="../ink/ink434.xml"/><Relationship Id="rId31" Type="http://schemas.openxmlformats.org/officeDocument/2006/relationships/customXml" Target="../ink/ink445.xml"/><Relationship Id="rId52" Type="http://schemas.openxmlformats.org/officeDocument/2006/relationships/image" Target="../media/image429.png"/><Relationship Id="rId73" Type="http://schemas.openxmlformats.org/officeDocument/2006/relationships/customXml" Target="../ink/ink466.xml"/><Relationship Id="rId78" Type="http://schemas.openxmlformats.org/officeDocument/2006/relationships/image" Target="../media/image442.png"/><Relationship Id="rId94" Type="http://schemas.openxmlformats.org/officeDocument/2006/relationships/image" Target="../media/image450.png"/><Relationship Id="rId99" Type="http://schemas.openxmlformats.org/officeDocument/2006/relationships/customXml" Target="../ink/ink479.xml"/><Relationship Id="rId101" Type="http://schemas.openxmlformats.org/officeDocument/2006/relationships/customXml" Target="../ink/ink480.xml"/><Relationship Id="rId122" Type="http://schemas.openxmlformats.org/officeDocument/2006/relationships/image" Target="../media/image464.png"/><Relationship Id="rId143" Type="http://schemas.openxmlformats.org/officeDocument/2006/relationships/image" Target="../media/image474.png"/><Relationship Id="rId148" Type="http://schemas.openxmlformats.org/officeDocument/2006/relationships/customXml" Target="../ink/ink504.xml"/><Relationship Id="rId4" Type="http://schemas.openxmlformats.org/officeDocument/2006/relationships/customXml" Target="../ink/ink431.xml"/><Relationship Id="rId9" Type="http://schemas.openxmlformats.org/officeDocument/2006/relationships/image" Target="../media/image409.png"/><Relationship Id="rId26" Type="http://schemas.openxmlformats.org/officeDocument/2006/relationships/customXml" Target="../ink/ink442.xml"/><Relationship Id="rId47" Type="http://schemas.openxmlformats.org/officeDocument/2006/relationships/customXml" Target="../ink/ink453.xml"/><Relationship Id="rId68" Type="http://schemas.openxmlformats.org/officeDocument/2006/relationships/image" Target="../media/image437.png"/><Relationship Id="rId89" Type="http://schemas.openxmlformats.org/officeDocument/2006/relationships/customXml" Target="../ink/ink474.xml"/><Relationship Id="rId112" Type="http://schemas.openxmlformats.org/officeDocument/2006/relationships/image" Target="../media/image459.png"/><Relationship Id="rId133" Type="http://schemas.openxmlformats.org/officeDocument/2006/relationships/image" Target="../media/image469.png"/><Relationship Id="rId154" Type="http://schemas.openxmlformats.org/officeDocument/2006/relationships/customXml" Target="../ink/ink507.xml"/><Relationship Id="rId16" Type="http://schemas.openxmlformats.org/officeDocument/2006/relationships/customXml" Target="../ink/ink437.xml"/><Relationship Id="rId37" Type="http://schemas.openxmlformats.org/officeDocument/2006/relationships/customXml" Target="../ink/ink448.xml"/><Relationship Id="rId58" Type="http://schemas.openxmlformats.org/officeDocument/2006/relationships/image" Target="../media/image432.png"/><Relationship Id="rId79" Type="http://schemas.openxmlformats.org/officeDocument/2006/relationships/customXml" Target="../ink/ink469.xml"/><Relationship Id="rId102" Type="http://schemas.openxmlformats.org/officeDocument/2006/relationships/image" Target="../media/image454.png"/><Relationship Id="rId123" Type="http://schemas.openxmlformats.org/officeDocument/2006/relationships/customXml" Target="../ink/ink491.xml"/><Relationship Id="rId144" Type="http://schemas.openxmlformats.org/officeDocument/2006/relationships/customXml" Target="../ink/ink502.xml"/><Relationship Id="rId90" Type="http://schemas.openxmlformats.org/officeDocument/2006/relationships/image" Target="../media/image448.png"/><Relationship Id="rId27" Type="http://schemas.openxmlformats.org/officeDocument/2006/relationships/image" Target="../media/image418.png"/><Relationship Id="rId48" Type="http://schemas.openxmlformats.org/officeDocument/2006/relationships/image" Target="../media/image427.png"/><Relationship Id="rId69" Type="http://schemas.openxmlformats.org/officeDocument/2006/relationships/customXml" Target="../ink/ink464.xml"/><Relationship Id="rId113" Type="http://schemas.openxmlformats.org/officeDocument/2006/relationships/customXml" Target="../ink/ink486.xml"/><Relationship Id="rId134" Type="http://schemas.openxmlformats.org/officeDocument/2006/relationships/customXml" Target="../ink/ink497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8.png"/><Relationship Id="rId18" Type="http://schemas.openxmlformats.org/officeDocument/2006/relationships/customXml" Target="../ink/ink518.xml"/><Relationship Id="rId26" Type="http://schemas.openxmlformats.org/officeDocument/2006/relationships/customXml" Target="../ink/ink522.xml"/><Relationship Id="rId3" Type="http://schemas.openxmlformats.org/officeDocument/2006/relationships/image" Target="../media/image483.png"/><Relationship Id="rId21" Type="http://schemas.openxmlformats.org/officeDocument/2006/relationships/image" Target="../media/image492.png"/><Relationship Id="rId34" Type="http://schemas.openxmlformats.org/officeDocument/2006/relationships/customXml" Target="../ink/ink526.xml"/><Relationship Id="rId7" Type="http://schemas.openxmlformats.org/officeDocument/2006/relationships/image" Target="../media/image485.png"/><Relationship Id="rId12" Type="http://schemas.openxmlformats.org/officeDocument/2006/relationships/customXml" Target="../ink/ink515.xml"/><Relationship Id="rId17" Type="http://schemas.openxmlformats.org/officeDocument/2006/relationships/image" Target="../media/image490.png"/><Relationship Id="rId25" Type="http://schemas.openxmlformats.org/officeDocument/2006/relationships/image" Target="../media/image494.png"/><Relationship Id="rId33" Type="http://schemas.openxmlformats.org/officeDocument/2006/relationships/image" Target="../media/image497.png"/><Relationship Id="rId2" Type="http://schemas.openxmlformats.org/officeDocument/2006/relationships/customXml" Target="../ink/ink510.xml"/><Relationship Id="rId16" Type="http://schemas.openxmlformats.org/officeDocument/2006/relationships/customXml" Target="../ink/ink517.xml"/><Relationship Id="rId20" Type="http://schemas.openxmlformats.org/officeDocument/2006/relationships/customXml" Target="../ink/ink519.xml"/><Relationship Id="rId29" Type="http://schemas.openxmlformats.org/officeDocument/2006/relationships/image" Target="../media/image49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12.xml"/><Relationship Id="rId11" Type="http://schemas.openxmlformats.org/officeDocument/2006/relationships/image" Target="../media/image487.png"/><Relationship Id="rId24" Type="http://schemas.openxmlformats.org/officeDocument/2006/relationships/customXml" Target="../ink/ink521.xml"/><Relationship Id="rId32" Type="http://schemas.openxmlformats.org/officeDocument/2006/relationships/customXml" Target="../ink/ink525.xml"/><Relationship Id="rId5" Type="http://schemas.openxmlformats.org/officeDocument/2006/relationships/image" Target="../media/image484.png"/><Relationship Id="rId15" Type="http://schemas.openxmlformats.org/officeDocument/2006/relationships/image" Target="../media/image489.png"/><Relationship Id="rId23" Type="http://schemas.openxmlformats.org/officeDocument/2006/relationships/image" Target="../media/image493.png"/><Relationship Id="rId28" Type="http://schemas.openxmlformats.org/officeDocument/2006/relationships/customXml" Target="../ink/ink523.xml"/><Relationship Id="rId10" Type="http://schemas.openxmlformats.org/officeDocument/2006/relationships/customXml" Target="../ink/ink514.xml"/><Relationship Id="rId19" Type="http://schemas.openxmlformats.org/officeDocument/2006/relationships/image" Target="../media/image491.png"/><Relationship Id="rId31" Type="http://schemas.openxmlformats.org/officeDocument/2006/relationships/image" Target="../media/image496.png"/><Relationship Id="rId4" Type="http://schemas.openxmlformats.org/officeDocument/2006/relationships/customXml" Target="../ink/ink511.xml"/><Relationship Id="rId9" Type="http://schemas.openxmlformats.org/officeDocument/2006/relationships/image" Target="../media/image486.png"/><Relationship Id="rId14" Type="http://schemas.openxmlformats.org/officeDocument/2006/relationships/customXml" Target="../ink/ink516.xml"/><Relationship Id="rId22" Type="http://schemas.openxmlformats.org/officeDocument/2006/relationships/customXml" Target="../ink/ink520.xml"/><Relationship Id="rId27" Type="http://schemas.openxmlformats.org/officeDocument/2006/relationships/image" Target="../media/image15.png"/><Relationship Id="rId30" Type="http://schemas.openxmlformats.org/officeDocument/2006/relationships/customXml" Target="../ink/ink524.xml"/><Relationship Id="rId8" Type="http://schemas.openxmlformats.org/officeDocument/2006/relationships/customXml" Target="../ink/ink5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63" Type="http://schemas.openxmlformats.org/officeDocument/2006/relationships/image" Target="../media/image31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28" Type="http://schemas.openxmlformats.org/officeDocument/2006/relationships/customXml" Target="../ink/ink64.xml"/><Relationship Id="rId5" Type="http://schemas.openxmlformats.org/officeDocument/2006/relationships/image" Target="../media/image2.png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18" Type="http://schemas.openxmlformats.org/officeDocument/2006/relationships/customXml" Target="../ink/ink59.xml"/><Relationship Id="rId134" Type="http://schemas.openxmlformats.org/officeDocument/2006/relationships/customXml" Target="../ink/ink67.xml"/><Relationship Id="rId139" Type="http://schemas.openxmlformats.org/officeDocument/2006/relationships/image" Target="../media/image69.png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08" Type="http://schemas.openxmlformats.org/officeDocument/2006/relationships/customXml" Target="../ink/ink54.xml"/><Relationship Id="rId124" Type="http://schemas.openxmlformats.org/officeDocument/2006/relationships/customXml" Target="../ink/ink62.xml"/><Relationship Id="rId129" Type="http://schemas.openxmlformats.org/officeDocument/2006/relationships/image" Target="../media/image64.png"/><Relationship Id="rId54" Type="http://schemas.openxmlformats.org/officeDocument/2006/relationships/customXml" Target="../ink/ink27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119" Type="http://schemas.openxmlformats.org/officeDocument/2006/relationships/image" Target="../media/image59.png"/><Relationship Id="rId44" Type="http://schemas.openxmlformats.org/officeDocument/2006/relationships/customXml" Target="../ink/ink22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35" Type="http://schemas.openxmlformats.org/officeDocument/2006/relationships/image" Target="../media/image67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../media/image62.png"/><Relationship Id="rId141" Type="http://schemas.openxmlformats.org/officeDocument/2006/relationships/image" Target="../media/image70.png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15" Type="http://schemas.openxmlformats.org/officeDocument/2006/relationships/image" Target="../media/image57.png"/><Relationship Id="rId131" Type="http://schemas.openxmlformats.org/officeDocument/2006/relationships/image" Target="../media/image65.png"/><Relationship Id="rId136" Type="http://schemas.openxmlformats.org/officeDocument/2006/relationships/customXml" Target="../ink/ink68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42" Type="http://schemas.openxmlformats.org/officeDocument/2006/relationships/customXml" Target="../ink/ink71.xml"/><Relationship Id="rId3" Type="http://schemas.openxmlformats.org/officeDocument/2006/relationships/image" Target="../media/image1.png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43" Type="http://schemas.openxmlformats.org/officeDocument/2006/relationships/image" Target="../media/image71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26" Type="http://schemas.openxmlformats.org/officeDocument/2006/relationships/customXml" Target="../ink/ink13.xml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6" Type="http://schemas.openxmlformats.org/officeDocument/2006/relationships/customXml" Target="../ink/ink8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130.xml"/><Relationship Id="rId21" Type="http://schemas.openxmlformats.org/officeDocument/2006/relationships/image" Target="../media/image81.png"/><Relationship Id="rId42" Type="http://schemas.openxmlformats.org/officeDocument/2006/relationships/customXml" Target="../ink/ink92.xml"/><Relationship Id="rId63" Type="http://schemas.openxmlformats.org/officeDocument/2006/relationships/image" Target="../media/image101.png"/><Relationship Id="rId84" Type="http://schemas.openxmlformats.org/officeDocument/2006/relationships/customXml" Target="../ink/ink113.xml"/><Relationship Id="rId138" Type="http://schemas.openxmlformats.org/officeDocument/2006/relationships/customXml" Target="../ink/ink141.xml"/><Relationship Id="rId159" Type="http://schemas.openxmlformats.org/officeDocument/2006/relationships/image" Target="../media/image148.png"/><Relationship Id="rId170" Type="http://schemas.openxmlformats.org/officeDocument/2006/relationships/customXml" Target="../ink/ink157.xml"/><Relationship Id="rId107" Type="http://schemas.openxmlformats.org/officeDocument/2006/relationships/image" Target="../media/image123.png"/><Relationship Id="rId11" Type="http://schemas.openxmlformats.org/officeDocument/2006/relationships/image" Target="../media/image76.png"/><Relationship Id="rId32" Type="http://schemas.openxmlformats.org/officeDocument/2006/relationships/customXml" Target="../ink/ink87.xml"/><Relationship Id="rId53" Type="http://schemas.openxmlformats.org/officeDocument/2006/relationships/image" Target="../media/image96.png"/><Relationship Id="rId74" Type="http://schemas.openxmlformats.org/officeDocument/2006/relationships/customXml" Target="../ink/ink108.xml"/><Relationship Id="rId128" Type="http://schemas.openxmlformats.org/officeDocument/2006/relationships/image" Target="../media/image133.png"/><Relationship Id="rId149" Type="http://schemas.openxmlformats.org/officeDocument/2006/relationships/image" Target="../media/image143.png"/><Relationship Id="rId5" Type="http://schemas.openxmlformats.org/officeDocument/2006/relationships/image" Target="../media/image73.png"/><Relationship Id="rId95" Type="http://schemas.openxmlformats.org/officeDocument/2006/relationships/image" Target="../media/image117.png"/><Relationship Id="rId160" Type="http://schemas.openxmlformats.org/officeDocument/2006/relationships/customXml" Target="../ink/ink152.xml"/><Relationship Id="rId22" Type="http://schemas.openxmlformats.org/officeDocument/2006/relationships/customXml" Target="../ink/ink82.xml"/><Relationship Id="rId43" Type="http://schemas.openxmlformats.org/officeDocument/2006/relationships/image" Target="../media/image15.png"/><Relationship Id="rId64" Type="http://schemas.openxmlformats.org/officeDocument/2006/relationships/customXml" Target="../ink/ink103.xml"/><Relationship Id="rId118" Type="http://schemas.openxmlformats.org/officeDocument/2006/relationships/image" Target="../media/image128.png"/><Relationship Id="rId139" Type="http://schemas.openxmlformats.org/officeDocument/2006/relationships/image" Target="../media/image138.png"/><Relationship Id="rId85" Type="http://schemas.openxmlformats.org/officeDocument/2006/relationships/image" Target="../media/image112.png"/><Relationship Id="rId150" Type="http://schemas.openxmlformats.org/officeDocument/2006/relationships/customXml" Target="../ink/ink147.xml"/><Relationship Id="rId171" Type="http://schemas.openxmlformats.org/officeDocument/2006/relationships/image" Target="../media/image154.png"/><Relationship Id="rId12" Type="http://schemas.openxmlformats.org/officeDocument/2006/relationships/customXml" Target="../ink/ink77.xml"/><Relationship Id="rId33" Type="http://schemas.openxmlformats.org/officeDocument/2006/relationships/image" Target="../media/image87.png"/><Relationship Id="rId108" Type="http://schemas.openxmlformats.org/officeDocument/2006/relationships/customXml" Target="../ink/ink125.xml"/><Relationship Id="rId129" Type="http://schemas.openxmlformats.org/officeDocument/2006/relationships/customXml" Target="../ink/ink136.xml"/><Relationship Id="rId54" Type="http://schemas.openxmlformats.org/officeDocument/2006/relationships/customXml" Target="../ink/ink98.xml"/><Relationship Id="rId75" Type="http://schemas.openxmlformats.org/officeDocument/2006/relationships/image" Target="../media/image107.png"/><Relationship Id="rId96" Type="http://schemas.openxmlformats.org/officeDocument/2006/relationships/customXml" Target="../ink/ink119.xml"/><Relationship Id="rId140" Type="http://schemas.openxmlformats.org/officeDocument/2006/relationships/customXml" Target="../ink/ink142.xml"/><Relationship Id="rId161" Type="http://schemas.openxmlformats.org/officeDocument/2006/relationships/image" Target="../media/image14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4.xml"/><Relationship Id="rId23" Type="http://schemas.openxmlformats.org/officeDocument/2006/relationships/image" Target="../media/image82.png"/><Relationship Id="rId28" Type="http://schemas.openxmlformats.org/officeDocument/2006/relationships/customXml" Target="../ink/ink85.xml"/><Relationship Id="rId49" Type="http://schemas.openxmlformats.org/officeDocument/2006/relationships/image" Target="../media/image94.png"/><Relationship Id="rId114" Type="http://schemas.openxmlformats.org/officeDocument/2006/relationships/image" Target="../media/image126.png"/><Relationship Id="rId119" Type="http://schemas.openxmlformats.org/officeDocument/2006/relationships/customXml" Target="../ink/ink131.xml"/><Relationship Id="rId44" Type="http://schemas.openxmlformats.org/officeDocument/2006/relationships/customXml" Target="../ink/ink93.xml"/><Relationship Id="rId60" Type="http://schemas.openxmlformats.org/officeDocument/2006/relationships/customXml" Target="../ink/ink101.xml"/><Relationship Id="rId65" Type="http://schemas.openxmlformats.org/officeDocument/2006/relationships/image" Target="../media/image102.png"/><Relationship Id="rId81" Type="http://schemas.openxmlformats.org/officeDocument/2006/relationships/image" Target="../media/image110.png"/><Relationship Id="rId86" Type="http://schemas.openxmlformats.org/officeDocument/2006/relationships/customXml" Target="../ink/ink114.xml"/><Relationship Id="rId130" Type="http://schemas.openxmlformats.org/officeDocument/2006/relationships/image" Target="../media/image134.png"/><Relationship Id="rId135" Type="http://schemas.openxmlformats.org/officeDocument/2006/relationships/customXml" Target="../ink/ink139.xml"/><Relationship Id="rId151" Type="http://schemas.openxmlformats.org/officeDocument/2006/relationships/image" Target="../media/image144.png"/><Relationship Id="rId156" Type="http://schemas.openxmlformats.org/officeDocument/2006/relationships/customXml" Target="../ink/ink150.xml"/><Relationship Id="rId172" Type="http://schemas.openxmlformats.org/officeDocument/2006/relationships/customXml" Target="../ink/ink158.xml"/><Relationship Id="rId13" Type="http://schemas.openxmlformats.org/officeDocument/2006/relationships/image" Target="../media/image77.png"/><Relationship Id="rId18" Type="http://schemas.openxmlformats.org/officeDocument/2006/relationships/customXml" Target="../ink/ink80.xml"/><Relationship Id="rId39" Type="http://schemas.openxmlformats.org/officeDocument/2006/relationships/image" Target="../media/image90.png"/><Relationship Id="rId109" Type="http://schemas.openxmlformats.org/officeDocument/2006/relationships/image" Target="../media/image124.png"/><Relationship Id="rId34" Type="http://schemas.openxmlformats.org/officeDocument/2006/relationships/customXml" Target="../ink/ink88.xml"/><Relationship Id="rId50" Type="http://schemas.openxmlformats.org/officeDocument/2006/relationships/customXml" Target="../ink/ink96.xml"/><Relationship Id="rId55" Type="http://schemas.openxmlformats.org/officeDocument/2006/relationships/image" Target="../media/image97.png"/><Relationship Id="rId76" Type="http://schemas.openxmlformats.org/officeDocument/2006/relationships/customXml" Target="../ink/ink109.xml"/><Relationship Id="rId97" Type="http://schemas.openxmlformats.org/officeDocument/2006/relationships/image" Target="../media/image118.png"/><Relationship Id="rId104" Type="http://schemas.openxmlformats.org/officeDocument/2006/relationships/customXml" Target="../ink/ink123.xml"/><Relationship Id="rId120" Type="http://schemas.openxmlformats.org/officeDocument/2006/relationships/image" Target="../media/image129.png"/><Relationship Id="rId125" Type="http://schemas.openxmlformats.org/officeDocument/2006/relationships/customXml" Target="../ink/ink134.xml"/><Relationship Id="rId141" Type="http://schemas.openxmlformats.org/officeDocument/2006/relationships/image" Target="../media/image139.png"/><Relationship Id="rId146" Type="http://schemas.openxmlformats.org/officeDocument/2006/relationships/customXml" Target="../ink/ink145.xml"/><Relationship Id="rId167" Type="http://schemas.openxmlformats.org/officeDocument/2006/relationships/image" Target="../media/image152.png"/><Relationship Id="rId7" Type="http://schemas.openxmlformats.org/officeDocument/2006/relationships/image" Target="../media/image74.png"/><Relationship Id="rId71" Type="http://schemas.openxmlformats.org/officeDocument/2006/relationships/image" Target="../media/image105.png"/><Relationship Id="rId92" Type="http://schemas.openxmlformats.org/officeDocument/2006/relationships/customXml" Target="../ink/ink117.xml"/><Relationship Id="rId162" Type="http://schemas.openxmlformats.org/officeDocument/2006/relationships/customXml" Target="../ink/ink153.xml"/><Relationship Id="rId2" Type="http://schemas.openxmlformats.org/officeDocument/2006/relationships/customXml" Target="../ink/ink72.xml"/><Relationship Id="rId29" Type="http://schemas.openxmlformats.org/officeDocument/2006/relationships/image" Target="../media/image85.png"/><Relationship Id="rId24" Type="http://schemas.openxmlformats.org/officeDocument/2006/relationships/customXml" Target="../ink/ink83.xml"/><Relationship Id="rId40" Type="http://schemas.openxmlformats.org/officeDocument/2006/relationships/customXml" Target="../ink/ink91.xml"/><Relationship Id="rId45" Type="http://schemas.openxmlformats.org/officeDocument/2006/relationships/image" Target="../media/image92.png"/><Relationship Id="rId66" Type="http://schemas.openxmlformats.org/officeDocument/2006/relationships/customXml" Target="../ink/ink104.xml"/><Relationship Id="rId87" Type="http://schemas.openxmlformats.org/officeDocument/2006/relationships/image" Target="../media/image113.png"/><Relationship Id="rId110" Type="http://schemas.openxmlformats.org/officeDocument/2006/relationships/customXml" Target="../ink/ink126.xml"/><Relationship Id="rId115" Type="http://schemas.openxmlformats.org/officeDocument/2006/relationships/customXml" Target="../ink/ink129.xml"/><Relationship Id="rId131" Type="http://schemas.openxmlformats.org/officeDocument/2006/relationships/customXml" Target="../ink/ink137.xml"/><Relationship Id="rId136" Type="http://schemas.openxmlformats.org/officeDocument/2006/relationships/customXml" Target="../ink/ink140.xml"/><Relationship Id="rId157" Type="http://schemas.openxmlformats.org/officeDocument/2006/relationships/image" Target="../media/image147.png"/><Relationship Id="rId61" Type="http://schemas.openxmlformats.org/officeDocument/2006/relationships/image" Target="../media/image100.png"/><Relationship Id="rId82" Type="http://schemas.openxmlformats.org/officeDocument/2006/relationships/customXml" Target="../ink/ink112.xml"/><Relationship Id="rId152" Type="http://schemas.openxmlformats.org/officeDocument/2006/relationships/customXml" Target="../ink/ink148.xml"/><Relationship Id="rId173" Type="http://schemas.openxmlformats.org/officeDocument/2006/relationships/image" Target="../media/image155.png"/><Relationship Id="rId19" Type="http://schemas.openxmlformats.org/officeDocument/2006/relationships/image" Target="../media/image80.png"/><Relationship Id="rId14" Type="http://schemas.openxmlformats.org/officeDocument/2006/relationships/customXml" Target="../ink/ink78.xml"/><Relationship Id="rId30" Type="http://schemas.openxmlformats.org/officeDocument/2006/relationships/customXml" Target="../ink/ink86.xml"/><Relationship Id="rId35" Type="http://schemas.openxmlformats.org/officeDocument/2006/relationships/image" Target="../media/image88.png"/><Relationship Id="rId56" Type="http://schemas.openxmlformats.org/officeDocument/2006/relationships/customXml" Target="../ink/ink99.xml"/><Relationship Id="rId77" Type="http://schemas.openxmlformats.org/officeDocument/2006/relationships/image" Target="../media/image108.png"/><Relationship Id="rId100" Type="http://schemas.openxmlformats.org/officeDocument/2006/relationships/customXml" Target="../ink/ink121.xml"/><Relationship Id="rId105" Type="http://schemas.openxmlformats.org/officeDocument/2006/relationships/image" Target="../media/image122.png"/><Relationship Id="rId126" Type="http://schemas.openxmlformats.org/officeDocument/2006/relationships/image" Target="../media/image132.png"/><Relationship Id="rId147" Type="http://schemas.openxmlformats.org/officeDocument/2006/relationships/image" Target="../media/image142.png"/><Relationship Id="rId168" Type="http://schemas.openxmlformats.org/officeDocument/2006/relationships/customXml" Target="../ink/ink156.xml"/><Relationship Id="rId8" Type="http://schemas.openxmlformats.org/officeDocument/2006/relationships/customXml" Target="../ink/ink75.xml"/><Relationship Id="rId51" Type="http://schemas.openxmlformats.org/officeDocument/2006/relationships/image" Target="../media/image95.png"/><Relationship Id="rId72" Type="http://schemas.openxmlformats.org/officeDocument/2006/relationships/customXml" Target="../ink/ink107.xml"/><Relationship Id="rId93" Type="http://schemas.openxmlformats.org/officeDocument/2006/relationships/image" Target="../media/image116.png"/><Relationship Id="rId98" Type="http://schemas.openxmlformats.org/officeDocument/2006/relationships/customXml" Target="../ink/ink120.xml"/><Relationship Id="rId121" Type="http://schemas.openxmlformats.org/officeDocument/2006/relationships/customXml" Target="../ink/ink132.xml"/><Relationship Id="rId142" Type="http://schemas.openxmlformats.org/officeDocument/2006/relationships/customXml" Target="../ink/ink143.xml"/><Relationship Id="rId163" Type="http://schemas.openxmlformats.org/officeDocument/2006/relationships/image" Target="../media/image150.png"/><Relationship Id="rId3" Type="http://schemas.openxmlformats.org/officeDocument/2006/relationships/image" Target="../media/image72.png"/><Relationship Id="rId25" Type="http://schemas.openxmlformats.org/officeDocument/2006/relationships/image" Target="../media/image83.png"/><Relationship Id="rId46" Type="http://schemas.openxmlformats.org/officeDocument/2006/relationships/customXml" Target="../ink/ink94.xml"/><Relationship Id="rId67" Type="http://schemas.openxmlformats.org/officeDocument/2006/relationships/image" Target="../media/image103.png"/><Relationship Id="rId116" Type="http://schemas.openxmlformats.org/officeDocument/2006/relationships/image" Target="../media/image127.png"/><Relationship Id="rId137" Type="http://schemas.openxmlformats.org/officeDocument/2006/relationships/image" Target="../media/image137.png"/><Relationship Id="rId158" Type="http://schemas.openxmlformats.org/officeDocument/2006/relationships/customXml" Target="../ink/ink151.xml"/><Relationship Id="rId20" Type="http://schemas.openxmlformats.org/officeDocument/2006/relationships/customXml" Target="../ink/ink81.xml"/><Relationship Id="rId41" Type="http://schemas.openxmlformats.org/officeDocument/2006/relationships/image" Target="../media/image91.png"/><Relationship Id="rId62" Type="http://schemas.openxmlformats.org/officeDocument/2006/relationships/customXml" Target="../ink/ink102.xml"/><Relationship Id="rId83" Type="http://schemas.openxmlformats.org/officeDocument/2006/relationships/image" Target="../media/image111.png"/><Relationship Id="rId88" Type="http://schemas.openxmlformats.org/officeDocument/2006/relationships/customXml" Target="../ink/ink115.xml"/><Relationship Id="rId111" Type="http://schemas.openxmlformats.org/officeDocument/2006/relationships/image" Target="../media/image125.png"/><Relationship Id="rId132" Type="http://schemas.openxmlformats.org/officeDocument/2006/relationships/image" Target="../media/image135.png"/><Relationship Id="rId153" Type="http://schemas.openxmlformats.org/officeDocument/2006/relationships/image" Target="../media/image145.png"/><Relationship Id="rId174" Type="http://schemas.openxmlformats.org/officeDocument/2006/relationships/customXml" Target="../ink/ink159.xml"/><Relationship Id="rId15" Type="http://schemas.openxmlformats.org/officeDocument/2006/relationships/image" Target="../media/image78.png"/><Relationship Id="rId36" Type="http://schemas.openxmlformats.org/officeDocument/2006/relationships/customXml" Target="../ink/ink89.xml"/><Relationship Id="rId57" Type="http://schemas.openxmlformats.org/officeDocument/2006/relationships/image" Target="../media/image98.png"/><Relationship Id="rId106" Type="http://schemas.openxmlformats.org/officeDocument/2006/relationships/customXml" Target="../ink/ink124.xml"/><Relationship Id="rId127" Type="http://schemas.openxmlformats.org/officeDocument/2006/relationships/customXml" Target="../ink/ink135.xml"/><Relationship Id="rId10" Type="http://schemas.openxmlformats.org/officeDocument/2006/relationships/customXml" Target="../ink/ink76.xml"/><Relationship Id="rId31" Type="http://schemas.openxmlformats.org/officeDocument/2006/relationships/image" Target="../media/image86.png"/><Relationship Id="rId52" Type="http://schemas.openxmlformats.org/officeDocument/2006/relationships/customXml" Target="../ink/ink97.xml"/><Relationship Id="rId73" Type="http://schemas.openxmlformats.org/officeDocument/2006/relationships/image" Target="../media/image106.png"/><Relationship Id="rId78" Type="http://schemas.openxmlformats.org/officeDocument/2006/relationships/customXml" Target="../ink/ink110.xml"/><Relationship Id="rId94" Type="http://schemas.openxmlformats.org/officeDocument/2006/relationships/customXml" Target="../ink/ink118.xml"/><Relationship Id="rId99" Type="http://schemas.openxmlformats.org/officeDocument/2006/relationships/image" Target="../media/image119.png"/><Relationship Id="rId101" Type="http://schemas.openxmlformats.org/officeDocument/2006/relationships/image" Target="../media/image120.png"/><Relationship Id="rId122" Type="http://schemas.openxmlformats.org/officeDocument/2006/relationships/image" Target="../media/image130.png"/><Relationship Id="rId143" Type="http://schemas.openxmlformats.org/officeDocument/2006/relationships/image" Target="../media/image140.png"/><Relationship Id="rId148" Type="http://schemas.openxmlformats.org/officeDocument/2006/relationships/customXml" Target="../ink/ink146.xml"/><Relationship Id="rId164" Type="http://schemas.openxmlformats.org/officeDocument/2006/relationships/customXml" Target="../ink/ink154.xml"/><Relationship Id="rId169" Type="http://schemas.openxmlformats.org/officeDocument/2006/relationships/image" Target="../media/image153.png"/><Relationship Id="rId4" Type="http://schemas.openxmlformats.org/officeDocument/2006/relationships/customXml" Target="../ink/ink73.xml"/><Relationship Id="rId9" Type="http://schemas.openxmlformats.org/officeDocument/2006/relationships/image" Target="../media/image75.png"/><Relationship Id="rId26" Type="http://schemas.openxmlformats.org/officeDocument/2006/relationships/customXml" Target="../ink/ink84.xml"/><Relationship Id="rId47" Type="http://schemas.openxmlformats.org/officeDocument/2006/relationships/image" Target="../media/image93.png"/><Relationship Id="rId68" Type="http://schemas.openxmlformats.org/officeDocument/2006/relationships/customXml" Target="../ink/ink105.xml"/><Relationship Id="rId89" Type="http://schemas.openxmlformats.org/officeDocument/2006/relationships/image" Target="../media/image114.png"/><Relationship Id="rId112" Type="http://schemas.openxmlformats.org/officeDocument/2006/relationships/customXml" Target="../ink/ink127.xml"/><Relationship Id="rId133" Type="http://schemas.openxmlformats.org/officeDocument/2006/relationships/customXml" Target="../ink/ink138.xml"/><Relationship Id="rId154" Type="http://schemas.openxmlformats.org/officeDocument/2006/relationships/customXml" Target="../ink/ink149.xml"/><Relationship Id="rId175" Type="http://schemas.openxmlformats.org/officeDocument/2006/relationships/image" Target="../media/image156.png"/><Relationship Id="rId16" Type="http://schemas.openxmlformats.org/officeDocument/2006/relationships/customXml" Target="../ink/ink79.xml"/><Relationship Id="rId37" Type="http://schemas.openxmlformats.org/officeDocument/2006/relationships/image" Target="../media/image89.png"/><Relationship Id="rId58" Type="http://schemas.openxmlformats.org/officeDocument/2006/relationships/customXml" Target="../ink/ink100.xml"/><Relationship Id="rId79" Type="http://schemas.openxmlformats.org/officeDocument/2006/relationships/image" Target="../media/image109.png"/><Relationship Id="rId102" Type="http://schemas.openxmlformats.org/officeDocument/2006/relationships/customXml" Target="../ink/ink122.xml"/><Relationship Id="rId123" Type="http://schemas.openxmlformats.org/officeDocument/2006/relationships/customXml" Target="../ink/ink133.xml"/><Relationship Id="rId144" Type="http://schemas.openxmlformats.org/officeDocument/2006/relationships/customXml" Target="../ink/ink144.xml"/><Relationship Id="rId90" Type="http://schemas.openxmlformats.org/officeDocument/2006/relationships/customXml" Target="../ink/ink116.xml"/><Relationship Id="rId165" Type="http://schemas.openxmlformats.org/officeDocument/2006/relationships/image" Target="../media/image151.png"/><Relationship Id="rId27" Type="http://schemas.openxmlformats.org/officeDocument/2006/relationships/image" Target="../media/image84.png"/><Relationship Id="rId48" Type="http://schemas.openxmlformats.org/officeDocument/2006/relationships/customXml" Target="../ink/ink95.xml"/><Relationship Id="rId69" Type="http://schemas.openxmlformats.org/officeDocument/2006/relationships/image" Target="../media/image104.png"/><Relationship Id="rId113" Type="http://schemas.openxmlformats.org/officeDocument/2006/relationships/customXml" Target="../ink/ink128.xml"/><Relationship Id="rId134" Type="http://schemas.openxmlformats.org/officeDocument/2006/relationships/image" Target="../media/image136.png"/><Relationship Id="rId80" Type="http://schemas.openxmlformats.org/officeDocument/2006/relationships/customXml" Target="../ink/ink111.xml"/><Relationship Id="rId155" Type="http://schemas.openxmlformats.org/officeDocument/2006/relationships/image" Target="../media/image146.png"/><Relationship Id="rId17" Type="http://schemas.openxmlformats.org/officeDocument/2006/relationships/image" Target="../media/image79.png"/><Relationship Id="rId38" Type="http://schemas.openxmlformats.org/officeDocument/2006/relationships/customXml" Target="../ink/ink90.xml"/><Relationship Id="rId59" Type="http://schemas.openxmlformats.org/officeDocument/2006/relationships/image" Target="../media/image99.png"/><Relationship Id="rId103" Type="http://schemas.openxmlformats.org/officeDocument/2006/relationships/image" Target="../media/image121.png"/><Relationship Id="rId124" Type="http://schemas.openxmlformats.org/officeDocument/2006/relationships/image" Target="../media/image131.png"/><Relationship Id="rId70" Type="http://schemas.openxmlformats.org/officeDocument/2006/relationships/customXml" Target="../ink/ink106.xml"/><Relationship Id="rId91" Type="http://schemas.openxmlformats.org/officeDocument/2006/relationships/image" Target="../media/image115.png"/><Relationship Id="rId145" Type="http://schemas.openxmlformats.org/officeDocument/2006/relationships/image" Target="../media/image141.png"/><Relationship Id="rId166" Type="http://schemas.openxmlformats.org/officeDocument/2006/relationships/customXml" Target="../ink/ink15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2.png"/><Relationship Id="rId18" Type="http://schemas.openxmlformats.org/officeDocument/2006/relationships/customXml" Target="../ink/ink168.xml"/><Relationship Id="rId26" Type="http://schemas.openxmlformats.org/officeDocument/2006/relationships/customXml" Target="../ink/ink172.xml"/><Relationship Id="rId39" Type="http://schemas.openxmlformats.org/officeDocument/2006/relationships/image" Target="../media/image175.png"/><Relationship Id="rId21" Type="http://schemas.openxmlformats.org/officeDocument/2006/relationships/image" Target="../media/image166.png"/><Relationship Id="rId34" Type="http://schemas.openxmlformats.org/officeDocument/2006/relationships/customXml" Target="../ink/ink176.xml"/><Relationship Id="rId7" Type="http://schemas.openxmlformats.org/officeDocument/2006/relationships/image" Target="../media/image159.png"/><Relationship Id="rId12" Type="http://schemas.openxmlformats.org/officeDocument/2006/relationships/customXml" Target="../ink/ink165.xml"/><Relationship Id="rId17" Type="http://schemas.openxmlformats.org/officeDocument/2006/relationships/image" Target="../media/image164.png"/><Relationship Id="rId25" Type="http://schemas.openxmlformats.org/officeDocument/2006/relationships/image" Target="../media/image168.png"/><Relationship Id="rId33" Type="http://schemas.openxmlformats.org/officeDocument/2006/relationships/image" Target="../media/image172.png"/><Relationship Id="rId38" Type="http://schemas.openxmlformats.org/officeDocument/2006/relationships/customXml" Target="../ink/ink178.xml"/><Relationship Id="rId2" Type="http://schemas.openxmlformats.org/officeDocument/2006/relationships/customXml" Target="../ink/ink160.xml"/><Relationship Id="rId16" Type="http://schemas.openxmlformats.org/officeDocument/2006/relationships/customXml" Target="../ink/ink167.xml"/><Relationship Id="rId20" Type="http://schemas.openxmlformats.org/officeDocument/2006/relationships/customXml" Target="../ink/ink169.xml"/><Relationship Id="rId29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2.xml"/><Relationship Id="rId11" Type="http://schemas.openxmlformats.org/officeDocument/2006/relationships/image" Target="../media/image161.png"/><Relationship Id="rId24" Type="http://schemas.openxmlformats.org/officeDocument/2006/relationships/customXml" Target="../ink/ink171.xml"/><Relationship Id="rId32" Type="http://schemas.openxmlformats.org/officeDocument/2006/relationships/customXml" Target="../ink/ink175.xml"/><Relationship Id="rId37" Type="http://schemas.openxmlformats.org/officeDocument/2006/relationships/image" Target="../media/image174.png"/><Relationship Id="rId5" Type="http://schemas.openxmlformats.org/officeDocument/2006/relationships/image" Target="../media/image158.png"/><Relationship Id="rId15" Type="http://schemas.openxmlformats.org/officeDocument/2006/relationships/image" Target="../media/image163.png"/><Relationship Id="rId23" Type="http://schemas.openxmlformats.org/officeDocument/2006/relationships/image" Target="../media/image167.png"/><Relationship Id="rId28" Type="http://schemas.openxmlformats.org/officeDocument/2006/relationships/customXml" Target="../ink/ink173.xml"/><Relationship Id="rId36" Type="http://schemas.openxmlformats.org/officeDocument/2006/relationships/customXml" Target="../ink/ink177.xml"/><Relationship Id="rId10" Type="http://schemas.openxmlformats.org/officeDocument/2006/relationships/customXml" Target="../ink/ink164.xml"/><Relationship Id="rId19" Type="http://schemas.openxmlformats.org/officeDocument/2006/relationships/image" Target="../media/image165.png"/><Relationship Id="rId31" Type="http://schemas.openxmlformats.org/officeDocument/2006/relationships/image" Target="../media/image171.png"/><Relationship Id="rId4" Type="http://schemas.openxmlformats.org/officeDocument/2006/relationships/customXml" Target="../ink/ink161.xml"/><Relationship Id="rId9" Type="http://schemas.openxmlformats.org/officeDocument/2006/relationships/image" Target="../media/image160.png"/><Relationship Id="rId14" Type="http://schemas.openxmlformats.org/officeDocument/2006/relationships/customXml" Target="../ink/ink166.xml"/><Relationship Id="rId22" Type="http://schemas.openxmlformats.org/officeDocument/2006/relationships/customXml" Target="../ink/ink170.xml"/><Relationship Id="rId27" Type="http://schemas.openxmlformats.org/officeDocument/2006/relationships/image" Target="../media/image169.png"/><Relationship Id="rId30" Type="http://schemas.openxmlformats.org/officeDocument/2006/relationships/customXml" Target="../ink/ink174.xml"/><Relationship Id="rId35" Type="http://schemas.openxmlformats.org/officeDocument/2006/relationships/image" Target="../media/image173.png"/><Relationship Id="rId8" Type="http://schemas.openxmlformats.org/officeDocument/2006/relationships/customXml" Target="../ink/ink163.xml"/><Relationship Id="rId3" Type="http://schemas.openxmlformats.org/officeDocument/2006/relationships/image" Target="../media/image157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1.png"/><Relationship Id="rId18" Type="http://schemas.openxmlformats.org/officeDocument/2006/relationships/customXml" Target="../ink/ink187.xml"/><Relationship Id="rId26" Type="http://schemas.openxmlformats.org/officeDocument/2006/relationships/customXml" Target="../ink/ink191.xml"/><Relationship Id="rId39" Type="http://schemas.openxmlformats.org/officeDocument/2006/relationships/image" Target="../media/image194.png"/><Relationship Id="rId21" Type="http://schemas.openxmlformats.org/officeDocument/2006/relationships/image" Target="../media/image185.png"/><Relationship Id="rId34" Type="http://schemas.openxmlformats.org/officeDocument/2006/relationships/customXml" Target="../ink/ink195.xml"/><Relationship Id="rId42" Type="http://schemas.openxmlformats.org/officeDocument/2006/relationships/customXml" Target="../ink/ink199.xml"/><Relationship Id="rId47" Type="http://schemas.openxmlformats.org/officeDocument/2006/relationships/image" Target="../media/image198.png"/><Relationship Id="rId50" Type="http://schemas.openxmlformats.org/officeDocument/2006/relationships/customXml" Target="../ink/ink203.xml"/><Relationship Id="rId55" Type="http://schemas.openxmlformats.org/officeDocument/2006/relationships/image" Target="../media/image202.png"/><Relationship Id="rId7" Type="http://schemas.openxmlformats.org/officeDocument/2006/relationships/image" Target="../media/image178.png"/><Relationship Id="rId2" Type="http://schemas.openxmlformats.org/officeDocument/2006/relationships/customXml" Target="../ink/ink179.xml"/><Relationship Id="rId16" Type="http://schemas.openxmlformats.org/officeDocument/2006/relationships/customXml" Target="../ink/ink186.xml"/><Relationship Id="rId29" Type="http://schemas.openxmlformats.org/officeDocument/2006/relationships/image" Target="../media/image189.png"/><Relationship Id="rId11" Type="http://schemas.openxmlformats.org/officeDocument/2006/relationships/image" Target="../media/image180.png"/><Relationship Id="rId24" Type="http://schemas.openxmlformats.org/officeDocument/2006/relationships/customXml" Target="../ink/ink190.xml"/><Relationship Id="rId32" Type="http://schemas.openxmlformats.org/officeDocument/2006/relationships/customXml" Target="../ink/ink194.xml"/><Relationship Id="rId37" Type="http://schemas.openxmlformats.org/officeDocument/2006/relationships/image" Target="../media/image193.png"/><Relationship Id="rId40" Type="http://schemas.openxmlformats.org/officeDocument/2006/relationships/customXml" Target="../ink/ink198.xml"/><Relationship Id="rId45" Type="http://schemas.openxmlformats.org/officeDocument/2006/relationships/image" Target="../media/image197.png"/><Relationship Id="rId53" Type="http://schemas.openxmlformats.org/officeDocument/2006/relationships/image" Target="../media/image201.png"/><Relationship Id="rId58" Type="http://schemas.openxmlformats.org/officeDocument/2006/relationships/customXml" Target="../ink/ink207.xml"/><Relationship Id="rId5" Type="http://schemas.openxmlformats.org/officeDocument/2006/relationships/image" Target="../media/image177.png"/><Relationship Id="rId19" Type="http://schemas.openxmlformats.org/officeDocument/2006/relationships/image" Target="../media/image184.png"/><Relationship Id="rId4" Type="http://schemas.openxmlformats.org/officeDocument/2006/relationships/customXml" Target="../ink/ink180.xml"/><Relationship Id="rId9" Type="http://schemas.openxmlformats.org/officeDocument/2006/relationships/image" Target="../media/image179.png"/><Relationship Id="rId14" Type="http://schemas.openxmlformats.org/officeDocument/2006/relationships/customXml" Target="../ink/ink185.xml"/><Relationship Id="rId22" Type="http://schemas.openxmlformats.org/officeDocument/2006/relationships/customXml" Target="../ink/ink189.xml"/><Relationship Id="rId27" Type="http://schemas.openxmlformats.org/officeDocument/2006/relationships/image" Target="../media/image188.png"/><Relationship Id="rId30" Type="http://schemas.openxmlformats.org/officeDocument/2006/relationships/customXml" Target="../ink/ink193.xml"/><Relationship Id="rId35" Type="http://schemas.openxmlformats.org/officeDocument/2006/relationships/image" Target="../media/image192.png"/><Relationship Id="rId43" Type="http://schemas.openxmlformats.org/officeDocument/2006/relationships/image" Target="../media/image196.png"/><Relationship Id="rId48" Type="http://schemas.openxmlformats.org/officeDocument/2006/relationships/customXml" Target="../ink/ink202.xml"/><Relationship Id="rId56" Type="http://schemas.openxmlformats.org/officeDocument/2006/relationships/customXml" Target="../ink/ink206.xml"/><Relationship Id="rId8" Type="http://schemas.openxmlformats.org/officeDocument/2006/relationships/customXml" Target="../ink/ink182.xml"/><Relationship Id="rId51" Type="http://schemas.openxmlformats.org/officeDocument/2006/relationships/image" Target="../media/image200.png"/><Relationship Id="rId3" Type="http://schemas.openxmlformats.org/officeDocument/2006/relationships/image" Target="../media/image176.png"/><Relationship Id="rId12" Type="http://schemas.openxmlformats.org/officeDocument/2006/relationships/customXml" Target="../ink/ink184.xml"/><Relationship Id="rId17" Type="http://schemas.openxmlformats.org/officeDocument/2006/relationships/image" Target="../media/image183.png"/><Relationship Id="rId25" Type="http://schemas.openxmlformats.org/officeDocument/2006/relationships/image" Target="../media/image187.png"/><Relationship Id="rId33" Type="http://schemas.openxmlformats.org/officeDocument/2006/relationships/image" Target="../media/image191.png"/><Relationship Id="rId38" Type="http://schemas.openxmlformats.org/officeDocument/2006/relationships/customXml" Target="../ink/ink197.xml"/><Relationship Id="rId46" Type="http://schemas.openxmlformats.org/officeDocument/2006/relationships/customXml" Target="../ink/ink201.xml"/><Relationship Id="rId59" Type="http://schemas.openxmlformats.org/officeDocument/2006/relationships/image" Target="../media/image204.png"/><Relationship Id="rId20" Type="http://schemas.openxmlformats.org/officeDocument/2006/relationships/customXml" Target="../ink/ink188.xml"/><Relationship Id="rId41" Type="http://schemas.openxmlformats.org/officeDocument/2006/relationships/image" Target="../media/image195.png"/><Relationship Id="rId54" Type="http://schemas.openxmlformats.org/officeDocument/2006/relationships/customXml" Target="../ink/ink20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81.xml"/><Relationship Id="rId15" Type="http://schemas.openxmlformats.org/officeDocument/2006/relationships/image" Target="../media/image182.png"/><Relationship Id="rId23" Type="http://schemas.openxmlformats.org/officeDocument/2006/relationships/image" Target="../media/image186.png"/><Relationship Id="rId28" Type="http://schemas.openxmlformats.org/officeDocument/2006/relationships/customXml" Target="../ink/ink192.xml"/><Relationship Id="rId36" Type="http://schemas.openxmlformats.org/officeDocument/2006/relationships/customXml" Target="../ink/ink196.xml"/><Relationship Id="rId49" Type="http://schemas.openxmlformats.org/officeDocument/2006/relationships/image" Target="../media/image199.png"/><Relationship Id="rId57" Type="http://schemas.openxmlformats.org/officeDocument/2006/relationships/image" Target="../media/image203.png"/><Relationship Id="rId10" Type="http://schemas.openxmlformats.org/officeDocument/2006/relationships/customXml" Target="../ink/ink183.xml"/><Relationship Id="rId31" Type="http://schemas.openxmlformats.org/officeDocument/2006/relationships/image" Target="../media/image190.png"/><Relationship Id="rId44" Type="http://schemas.openxmlformats.org/officeDocument/2006/relationships/customXml" Target="../ink/ink200.xml"/><Relationship Id="rId52" Type="http://schemas.openxmlformats.org/officeDocument/2006/relationships/customXml" Target="../ink/ink204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0.png"/><Relationship Id="rId18" Type="http://schemas.openxmlformats.org/officeDocument/2006/relationships/customXml" Target="../ink/ink216.xml"/><Relationship Id="rId26" Type="http://schemas.openxmlformats.org/officeDocument/2006/relationships/image" Target="../media/image215.png"/><Relationship Id="rId39" Type="http://schemas.openxmlformats.org/officeDocument/2006/relationships/customXml" Target="../ink/ink228.xml"/><Relationship Id="rId21" Type="http://schemas.openxmlformats.org/officeDocument/2006/relationships/customXml" Target="../ink/ink218.xml"/><Relationship Id="rId34" Type="http://schemas.openxmlformats.org/officeDocument/2006/relationships/customXml" Target="../ink/ink225.xml"/><Relationship Id="rId42" Type="http://schemas.openxmlformats.org/officeDocument/2006/relationships/customXml" Target="../ink/ink230.xml"/><Relationship Id="rId47" Type="http://schemas.openxmlformats.org/officeDocument/2006/relationships/image" Target="../media/image223.png"/><Relationship Id="rId50" Type="http://schemas.openxmlformats.org/officeDocument/2006/relationships/customXml" Target="../ink/ink234.xml"/><Relationship Id="rId7" Type="http://schemas.openxmlformats.org/officeDocument/2006/relationships/image" Target="../media/image207.png"/><Relationship Id="rId2" Type="http://schemas.openxmlformats.org/officeDocument/2006/relationships/customXml" Target="../ink/ink208.xml"/><Relationship Id="rId16" Type="http://schemas.openxmlformats.org/officeDocument/2006/relationships/customXml" Target="../ink/ink215.xml"/><Relationship Id="rId29" Type="http://schemas.openxmlformats.org/officeDocument/2006/relationships/customXml" Target="../ink/ink222.xml"/><Relationship Id="rId11" Type="http://schemas.openxmlformats.org/officeDocument/2006/relationships/image" Target="../media/image209.png"/><Relationship Id="rId24" Type="http://schemas.openxmlformats.org/officeDocument/2006/relationships/image" Target="../media/image214.png"/><Relationship Id="rId32" Type="http://schemas.openxmlformats.org/officeDocument/2006/relationships/customXml" Target="../ink/ink224.xml"/><Relationship Id="rId37" Type="http://schemas.openxmlformats.org/officeDocument/2006/relationships/customXml" Target="../ink/ink227.xml"/><Relationship Id="rId40" Type="http://schemas.openxmlformats.org/officeDocument/2006/relationships/customXml" Target="../ink/ink229.xml"/><Relationship Id="rId45" Type="http://schemas.openxmlformats.org/officeDocument/2006/relationships/image" Target="../media/image222.png"/><Relationship Id="rId5" Type="http://schemas.openxmlformats.org/officeDocument/2006/relationships/image" Target="../media/image206.png"/><Relationship Id="rId15" Type="http://schemas.openxmlformats.org/officeDocument/2006/relationships/image" Target="../media/image211.png"/><Relationship Id="rId23" Type="http://schemas.openxmlformats.org/officeDocument/2006/relationships/customXml" Target="../ink/ink219.xml"/><Relationship Id="rId28" Type="http://schemas.openxmlformats.org/officeDocument/2006/relationships/image" Target="../media/image216.png"/><Relationship Id="rId36" Type="http://schemas.openxmlformats.org/officeDocument/2006/relationships/image" Target="../media/image218.png"/><Relationship Id="rId49" Type="http://schemas.openxmlformats.org/officeDocument/2006/relationships/image" Target="../media/image224.png"/><Relationship Id="rId10" Type="http://schemas.openxmlformats.org/officeDocument/2006/relationships/customXml" Target="../ink/ink212.xml"/><Relationship Id="rId19" Type="http://schemas.openxmlformats.org/officeDocument/2006/relationships/image" Target="../media/image15.png"/><Relationship Id="rId31" Type="http://schemas.openxmlformats.org/officeDocument/2006/relationships/customXml" Target="../ink/ink223.xml"/><Relationship Id="rId44" Type="http://schemas.openxmlformats.org/officeDocument/2006/relationships/customXml" Target="../ink/ink231.xml"/><Relationship Id="rId4" Type="http://schemas.openxmlformats.org/officeDocument/2006/relationships/customXml" Target="../ink/ink209.xml"/><Relationship Id="rId9" Type="http://schemas.openxmlformats.org/officeDocument/2006/relationships/image" Target="../media/image208.png"/><Relationship Id="rId14" Type="http://schemas.openxmlformats.org/officeDocument/2006/relationships/customXml" Target="../ink/ink214.xml"/><Relationship Id="rId22" Type="http://schemas.openxmlformats.org/officeDocument/2006/relationships/image" Target="../media/image213.png"/><Relationship Id="rId27" Type="http://schemas.openxmlformats.org/officeDocument/2006/relationships/customXml" Target="../ink/ink221.xml"/><Relationship Id="rId30" Type="http://schemas.openxmlformats.org/officeDocument/2006/relationships/image" Target="../media/image217.png"/><Relationship Id="rId35" Type="http://schemas.openxmlformats.org/officeDocument/2006/relationships/customXml" Target="../ink/ink226.xml"/><Relationship Id="rId43" Type="http://schemas.openxmlformats.org/officeDocument/2006/relationships/image" Target="../media/image221.png"/><Relationship Id="rId48" Type="http://schemas.openxmlformats.org/officeDocument/2006/relationships/customXml" Target="../ink/ink233.xml"/><Relationship Id="rId8" Type="http://schemas.openxmlformats.org/officeDocument/2006/relationships/customXml" Target="../ink/ink211.xml"/><Relationship Id="rId51" Type="http://schemas.openxmlformats.org/officeDocument/2006/relationships/image" Target="../media/image225.png"/><Relationship Id="rId3" Type="http://schemas.openxmlformats.org/officeDocument/2006/relationships/image" Target="../media/image205.png"/><Relationship Id="rId12" Type="http://schemas.openxmlformats.org/officeDocument/2006/relationships/customXml" Target="../ink/ink213.xml"/><Relationship Id="rId17" Type="http://schemas.openxmlformats.org/officeDocument/2006/relationships/image" Target="../media/image212.png"/><Relationship Id="rId25" Type="http://schemas.openxmlformats.org/officeDocument/2006/relationships/customXml" Target="../ink/ink220.xml"/><Relationship Id="rId33" Type="http://schemas.openxmlformats.org/officeDocument/2006/relationships/image" Target="../media/image72.png"/><Relationship Id="rId38" Type="http://schemas.openxmlformats.org/officeDocument/2006/relationships/image" Target="../media/image219.png"/><Relationship Id="rId46" Type="http://schemas.openxmlformats.org/officeDocument/2006/relationships/customXml" Target="../ink/ink232.xml"/><Relationship Id="rId20" Type="http://schemas.openxmlformats.org/officeDocument/2006/relationships/customXml" Target="../ink/ink217.xml"/><Relationship Id="rId41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DBADE-D80B-4036-9565-694ABC8EE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VW – finanční analýza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70413B-8E31-49A6-8AB0-675499DB4C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89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49406-8853-4B6E-BBC5-B920969A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ABDD5-5197-4FB5-868C-6227512A0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61800AD2-C879-4158-B94E-008C72DAAF2C}"/>
                  </a:ext>
                </a:extLst>
              </p14:cNvPr>
              <p14:cNvContentPartPr/>
              <p14:nvPr/>
            </p14:nvContentPartPr>
            <p14:xfrm>
              <a:off x="1652697" y="3844983"/>
              <a:ext cx="1042920" cy="9169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61800AD2-C879-4158-B94E-008C72DAAF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3697" y="3835983"/>
                <a:ext cx="1060560" cy="934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Skupina 12">
            <a:extLst>
              <a:ext uri="{FF2B5EF4-FFF2-40B4-BE49-F238E27FC236}">
                <a16:creationId xmlns:a16="http://schemas.microsoft.com/office/drawing/2014/main" id="{0E3C31D1-3147-4E27-8179-6C4F388A576B}"/>
              </a:ext>
            </a:extLst>
          </p:cNvPr>
          <p:cNvGrpSpPr/>
          <p:nvPr/>
        </p:nvGrpSpPr>
        <p:grpSpPr>
          <a:xfrm>
            <a:off x="1276857" y="3874863"/>
            <a:ext cx="1377720" cy="295920"/>
            <a:chOff x="1276857" y="3874863"/>
            <a:chExt cx="1377720" cy="295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1CB02E2F-DCB5-49DA-BB6F-7202DD34B3D8}"/>
                    </a:ext>
                  </a:extLst>
                </p14:cNvPr>
                <p14:cNvContentPartPr/>
                <p14:nvPr/>
              </p14:nvContentPartPr>
              <p14:xfrm>
                <a:off x="1697697" y="4136223"/>
                <a:ext cx="956880" cy="2916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1CB02E2F-DCB5-49DA-BB6F-7202DD34B3D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88697" y="4127223"/>
                  <a:ext cx="9745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3F953D4E-B852-4314-BCA3-337DAF642A41}"/>
                    </a:ext>
                  </a:extLst>
                </p14:cNvPr>
                <p14:cNvContentPartPr/>
                <p14:nvPr/>
              </p14:nvContentPartPr>
              <p14:xfrm>
                <a:off x="1380537" y="3874863"/>
                <a:ext cx="56520" cy="14364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3F953D4E-B852-4314-BCA3-337DAF642A4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371537" y="3866223"/>
                  <a:ext cx="7416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68840D39-3454-466A-A586-C355FF638618}"/>
                    </a:ext>
                  </a:extLst>
                </p14:cNvPr>
                <p14:cNvContentPartPr/>
                <p14:nvPr/>
              </p14:nvContentPartPr>
              <p14:xfrm>
                <a:off x="1276857" y="3976383"/>
                <a:ext cx="185400" cy="19440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68840D39-3454-466A-A586-C355FF63861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68217" y="3967743"/>
                  <a:ext cx="20304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5DE69B0D-78A7-4302-8F76-8BEDEB2E02B0}"/>
                    </a:ext>
                  </a:extLst>
                </p14:cNvPr>
                <p14:cNvContentPartPr/>
                <p14:nvPr/>
              </p14:nvContentPartPr>
              <p14:xfrm>
                <a:off x="1784817" y="3918423"/>
                <a:ext cx="119520" cy="9900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5DE69B0D-78A7-4302-8F76-8BEDEB2E02B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776177" y="3909423"/>
                  <a:ext cx="13716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Rukopis 8">
                  <a:extLst>
                    <a:ext uri="{FF2B5EF4-FFF2-40B4-BE49-F238E27FC236}">
                      <a16:creationId xmlns:a16="http://schemas.microsoft.com/office/drawing/2014/main" id="{A4B76E86-FFB4-4EEB-ABD9-81C7CC7AA1B2}"/>
                    </a:ext>
                  </a:extLst>
                </p14:cNvPr>
                <p14:cNvContentPartPr/>
                <p14:nvPr/>
              </p14:nvContentPartPr>
              <p14:xfrm>
                <a:off x="1901097" y="3918423"/>
                <a:ext cx="195840" cy="133200"/>
              </p14:xfrm>
            </p:contentPart>
          </mc:Choice>
          <mc:Fallback>
            <p:pic>
              <p:nvPicPr>
                <p:cNvPr id="9" name="Rukopis 8">
                  <a:extLst>
                    <a:ext uri="{FF2B5EF4-FFF2-40B4-BE49-F238E27FC236}">
                      <a16:creationId xmlns:a16="http://schemas.microsoft.com/office/drawing/2014/main" id="{A4B76E86-FFB4-4EEB-ABD9-81C7CC7AA1B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92457" y="3909423"/>
                  <a:ext cx="21348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Rukopis 9">
                  <a:extLst>
                    <a:ext uri="{FF2B5EF4-FFF2-40B4-BE49-F238E27FC236}">
                      <a16:creationId xmlns:a16="http://schemas.microsoft.com/office/drawing/2014/main" id="{B6892AF3-C056-4A58-886A-1F6DE46BDCBD}"/>
                    </a:ext>
                  </a:extLst>
                </p14:cNvPr>
                <p14:cNvContentPartPr/>
                <p14:nvPr/>
              </p14:nvContentPartPr>
              <p14:xfrm>
                <a:off x="2104137" y="3918423"/>
                <a:ext cx="224640" cy="109080"/>
              </p14:xfrm>
            </p:contentPart>
          </mc:Choice>
          <mc:Fallback>
            <p:pic>
              <p:nvPicPr>
                <p:cNvPr id="10" name="Rukopis 9">
                  <a:extLst>
                    <a:ext uri="{FF2B5EF4-FFF2-40B4-BE49-F238E27FC236}">
                      <a16:creationId xmlns:a16="http://schemas.microsoft.com/office/drawing/2014/main" id="{B6892AF3-C056-4A58-886A-1F6DE46BDCB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95497" y="3909423"/>
                  <a:ext cx="24228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86C8ADC1-7891-4BF8-B85A-BCB8B0870BDE}"/>
                    </a:ext>
                  </a:extLst>
                </p14:cNvPr>
                <p14:cNvContentPartPr/>
                <p14:nvPr/>
              </p14:nvContentPartPr>
              <p14:xfrm>
                <a:off x="2336337" y="3918423"/>
                <a:ext cx="176400" cy="15840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86C8ADC1-7891-4BF8-B85A-BCB8B0870BD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327337" y="3909423"/>
                  <a:ext cx="19404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Rukopis 11">
                  <a:extLst>
                    <a:ext uri="{FF2B5EF4-FFF2-40B4-BE49-F238E27FC236}">
                      <a16:creationId xmlns:a16="http://schemas.microsoft.com/office/drawing/2014/main" id="{ACF9833A-8D00-42BB-85D1-D65A0AD5B1AF}"/>
                    </a:ext>
                  </a:extLst>
                </p14:cNvPr>
                <p14:cNvContentPartPr/>
                <p14:nvPr/>
              </p14:nvContentPartPr>
              <p14:xfrm>
                <a:off x="2495817" y="3933183"/>
                <a:ext cx="97560" cy="61560"/>
              </p14:xfrm>
            </p:contentPart>
          </mc:Choice>
          <mc:Fallback>
            <p:pic>
              <p:nvPicPr>
                <p:cNvPr id="12" name="Rukopis 11">
                  <a:extLst>
                    <a:ext uri="{FF2B5EF4-FFF2-40B4-BE49-F238E27FC236}">
                      <a16:creationId xmlns:a16="http://schemas.microsoft.com/office/drawing/2014/main" id="{ACF9833A-8D00-42BB-85D1-D65A0AD5B1A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487177" y="3924183"/>
                  <a:ext cx="115200" cy="79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1F470863-A4ED-4BD0-AB3E-044DE1A332B6}"/>
                  </a:ext>
                </a:extLst>
              </p14:cNvPr>
              <p14:cNvContentPartPr/>
              <p14:nvPr/>
            </p14:nvContentPartPr>
            <p14:xfrm>
              <a:off x="7314417" y="4103463"/>
              <a:ext cx="915480" cy="818280"/>
            </p14:xfrm>
          </p:contentPart>
        </mc:Choice>
        <mc:Fallback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1F470863-A4ED-4BD0-AB3E-044DE1A332B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305777" y="4094823"/>
                <a:ext cx="933120" cy="83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AAF0BD67-4C4E-4EA0-B90A-5E31D807B776}"/>
                  </a:ext>
                </a:extLst>
              </p14:cNvPr>
              <p14:cNvContentPartPr/>
              <p14:nvPr/>
            </p14:nvContentPartPr>
            <p14:xfrm>
              <a:off x="8272737" y="4136223"/>
              <a:ext cx="2950560" cy="829800"/>
            </p14:xfrm>
          </p:contentPart>
        </mc:Choice>
        <mc:Fallback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AAF0BD67-4C4E-4EA0-B90A-5E31D807B77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264097" y="4127223"/>
                <a:ext cx="2968200" cy="84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F0135875-483A-4F64-A223-C88D116BEB9B}"/>
                  </a:ext>
                </a:extLst>
              </p14:cNvPr>
              <p14:cNvContentPartPr/>
              <p14:nvPr/>
            </p14:nvContentPartPr>
            <p14:xfrm>
              <a:off x="7372737" y="4366983"/>
              <a:ext cx="3830760" cy="5760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F0135875-483A-4F64-A223-C88D116BEB9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363737" y="4358343"/>
                <a:ext cx="3848400" cy="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D66B8F57-844E-43DF-9D1C-4D2A5BF815F6}"/>
                  </a:ext>
                </a:extLst>
              </p14:cNvPr>
              <p14:cNvContentPartPr/>
              <p14:nvPr/>
            </p14:nvContentPartPr>
            <p14:xfrm>
              <a:off x="11088657" y="4310463"/>
              <a:ext cx="360" cy="360"/>
            </p14:xfrm>
          </p:contentPart>
        </mc:Choice>
        <mc:Fallback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D66B8F57-844E-43DF-9D1C-4D2A5BF815F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1080017" y="430182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2C18F941-3DD8-44E1-BA23-CA3EE580B279}"/>
                  </a:ext>
                </a:extLst>
              </p14:cNvPr>
              <p14:cNvContentPartPr/>
              <p14:nvPr/>
            </p14:nvContentPartPr>
            <p14:xfrm>
              <a:off x="8233497" y="4145583"/>
              <a:ext cx="2913120" cy="22356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2C18F941-3DD8-44E1-BA23-CA3EE580B279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224857" y="4136583"/>
                <a:ext cx="293076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67AB5694-0B4F-42A8-AAD4-3EFBB931278B}"/>
                  </a:ext>
                </a:extLst>
              </p14:cNvPr>
              <p14:cNvContentPartPr/>
              <p14:nvPr/>
            </p14:nvContentPartPr>
            <p14:xfrm>
              <a:off x="8188857" y="3830583"/>
              <a:ext cx="3006000" cy="36792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67AB5694-0B4F-42A8-AAD4-3EFBB931278B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179857" y="3821943"/>
                <a:ext cx="3023640" cy="38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FB962903-E859-4FCA-8A0F-1CDCFE768B72}"/>
                  </a:ext>
                </a:extLst>
              </p14:cNvPr>
              <p14:cNvContentPartPr/>
              <p14:nvPr/>
            </p14:nvContentPartPr>
            <p14:xfrm>
              <a:off x="8155377" y="3828423"/>
              <a:ext cx="3074760" cy="1183320"/>
            </p14:xfrm>
          </p:contentPart>
        </mc:Choice>
        <mc:Fallback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FB962903-E859-4FCA-8A0F-1CDCFE768B72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146737" y="3819783"/>
                <a:ext cx="3092400" cy="12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78ACDC88-9030-4E6F-857C-AE08591BC1A7}"/>
                  </a:ext>
                </a:extLst>
              </p14:cNvPr>
              <p14:cNvContentPartPr/>
              <p14:nvPr/>
            </p14:nvContentPartPr>
            <p14:xfrm>
              <a:off x="7179057" y="4342143"/>
              <a:ext cx="936000" cy="611280"/>
            </p14:xfrm>
          </p:contentPart>
        </mc:Choice>
        <mc:Fallback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78ACDC88-9030-4E6F-857C-AE08591BC1A7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170417" y="4333503"/>
                <a:ext cx="953640" cy="62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3469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EB9502-C3A2-41AD-9835-CFE1BF6D7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F6DE7C-2D57-4875-AE6B-BC03F5847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ROE = NI / </a:t>
            </a:r>
            <a:r>
              <a:rPr lang="cs-CZ" dirty="0" err="1"/>
              <a:t>Equity</a:t>
            </a:r>
            <a:endParaRPr lang="cs-CZ" dirty="0"/>
          </a:p>
          <a:p>
            <a:r>
              <a:rPr lang="cs-CZ" dirty="0"/>
              <a:t>ROE = 8 824 / 128 783 = 0,069 ….  6,9 %</a:t>
            </a:r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C46DB476-A330-4BFF-B8F1-DE8C48573472}"/>
                  </a:ext>
                </a:extLst>
              </p14:cNvPr>
              <p14:cNvContentPartPr/>
              <p14:nvPr/>
            </p14:nvContentPartPr>
            <p14:xfrm>
              <a:off x="5355657" y="3845703"/>
              <a:ext cx="360" cy="3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C46DB476-A330-4BFF-B8F1-DE8C485734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46657" y="3837063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Skupina 13">
            <a:extLst>
              <a:ext uri="{FF2B5EF4-FFF2-40B4-BE49-F238E27FC236}">
                <a16:creationId xmlns:a16="http://schemas.microsoft.com/office/drawing/2014/main" id="{C45C87BA-2A6D-4569-8259-DA614030E54A}"/>
              </a:ext>
            </a:extLst>
          </p:cNvPr>
          <p:cNvGrpSpPr/>
          <p:nvPr/>
        </p:nvGrpSpPr>
        <p:grpSpPr>
          <a:xfrm>
            <a:off x="1668177" y="3364743"/>
            <a:ext cx="1248120" cy="480960"/>
            <a:chOff x="1668177" y="3364743"/>
            <a:chExt cx="1248120" cy="480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CB726385-1E59-4C8B-9212-58427078A714}"/>
                    </a:ext>
                  </a:extLst>
                </p14:cNvPr>
                <p14:cNvContentPartPr/>
                <p14:nvPr/>
              </p14:nvContentPartPr>
              <p14:xfrm>
                <a:off x="1712457" y="3381303"/>
                <a:ext cx="14400" cy="46440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CB726385-1E59-4C8B-9212-58427078A71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703817" y="3372303"/>
                  <a:ext cx="32040" cy="48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3471F246-AE56-48E4-B156-E859E2F7EC4B}"/>
                    </a:ext>
                  </a:extLst>
                </p14:cNvPr>
                <p14:cNvContentPartPr/>
                <p14:nvPr/>
              </p14:nvContentPartPr>
              <p14:xfrm>
                <a:off x="1668177" y="3364743"/>
                <a:ext cx="252720" cy="30456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3471F246-AE56-48E4-B156-E859E2F7EC4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659537" y="3356103"/>
                  <a:ext cx="27036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219790D4-60EF-47FF-9D5C-1268A3B279B3}"/>
                    </a:ext>
                  </a:extLst>
                </p14:cNvPr>
                <p14:cNvContentPartPr/>
                <p14:nvPr/>
              </p14:nvContentPartPr>
              <p14:xfrm>
                <a:off x="1985337" y="3442143"/>
                <a:ext cx="122400" cy="25668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219790D4-60EF-47FF-9D5C-1268A3B279B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976697" y="3433143"/>
                  <a:ext cx="14004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61791A7B-0411-42A7-A9F7-6FFE143ED4D1}"/>
                    </a:ext>
                  </a:extLst>
                </p14:cNvPr>
                <p14:cNvContentPartPr/>
                <p14:nvPr/>
              </p14:nvContentPartPr>
              <p14:xfrm>
                <a:off x="2204937" y="3497583"/>
                <a:ext cx="228240" cy="20304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61791A7B-0411-42A7-A9F7-6FFE143ED4D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195937" y="3488583"/>
                  <a:ext cx="24588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Rukopis 8">
                  <a:extLst>
                    <a:ext uri="{FF2B5EF4-FFF2-40B4-BE49-F238E27FC236}">
                      <a16:creationId xmlns:a16="http://schemas.microsoft.com/office/drawing/2014/main" id="{4880C51A-9F95-49F2-BCD1-E3ABF82EED56}"/>
                    </a:ext>
                  </a:extLst>
                </p14:cNvPr>
                <p14:cNvContentPartPr/>
                <p14:nvPr/>
              </p14:nvContentPartPr>
              <p14:xfrm>
                <a:off x="2292777" y="3569583"/>
                <a:ext cx="84600" cy="29880"/>
              </p14:xfrm>
            </p:contentPart>
          </mc:Choice>
          <mc:Fallback>
            <p:pic>
              <p:nvPicPr>
                <p:cNvPr id="9" name="Rukopis 8">
                  <a:extLst>
                    <a:ext uri="{FF2B5EF4-FFF2-40B4-BE49-F238E27FC236}">
                      <a16:creationId xmlns:a16="http://schemas.microsoft.com/office/drawing/2014/main" id="{4880C51A-9F95-49F2-BCD1-E3ABF82EED5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284137" y="3560583"/>
                  <a:ext cx="10224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Rukopis 9">
                  <a:extLst>
                    <a:ext uri="{FF2B5EF4-FFF2-40B4-BE49-F238E27FC236}">
                      <a16:creationId xmlns:a16="http://schemas.microsoft.com/office/drawing/2014/main" id="{FBEF48E1-E980-4262-8C3A-AC485D190F32}"/>
                    </a:ext>
                  </a:extLst>
                </p14:cNvPr>
                <p14:cNvContentPartPr/>
                <p14:nvPr/>
              </p14:nvContentPartPr>
              <p14:xfrm>
                <a:off x="2220417" y="3439263"/>
                <a:ext cx="187920" cy="360"/>
              </p14:xfrm>
            </p:contentPart>
          </mc:Choice>
          <mc:Fallback>
            <p:pic>
              <p:nvPicPr>
                <p:cNvPr id="10" name="Rukopis 9">
                  <a:extLst>
                    <a:ext uri="{FF2B5EF4-FFF2-40B4-BE49-F238E27FC236}">
                      <a16:creationId xmlns:a16="http://schemas.microsoft.com/office/drawing/2014/main" id="{FBEF48E1-E980-4262-8C3A-AC485D190F3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211777" y="3430623"/>
                  <a:ext cx="2055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971183F5-2B42-4EA0-8B3D-852037812A6B}"/>
                    </a:ext>
                  </a:extLst>
                </p14:cNvPr>
                <p14:cNvContentPartPr/>
                <p14:nvPr/>
              </p14:nvContentPartPr>
              <p14:xfrm>
                <a:off x="2713617" y="3526743"/>
                <a:ext cx="144360" cy="1440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971183F5-2B42-4EA0-8B3D-852037812A6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704977" y="3517743"/>
                  <a:ext cx="16200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Rukopis 11">
                  <a:extLst>
                    <a:ext uri="{FF2B5EF4-FFF2-40B4-BE49-F238E27FC236}">
                      <a16:creationId xmlns:a16="http://schemas.microsoft.com/office/drawing/2014/main" id="{2820D448-DA14-4981-9C8C-5D733C3FC109}"/>
                    </a:ext>
                  </a:extLst>
                </p14:cNvPr>
                <p14:cNvContentPartPr/>
                <p14:nvPr/>
              </p14:nvContentPartPr>
              <p14:xfrm>
                <a:off x="2757537" y="3643023"/>
                <a:ext cx="158760" cy="360"/>
              </p14:xfrm>
            </p:contentPart>
          </mc:Choice>
          <mc:Fallback>
            <p:pic>
              <p:nvPicPr>
                <p:cNvPr id="12" name="Rukopis 11">
                  <a:extLst>
                    <a:ext uri="{FF2B5EF4-FFF2-40B4-BE49-F238E27FC236}">
                      <a16:creationId xmlns:a16="http://schemas.microsoft.com/office/drawing/2014/main" id="{2820D448-DA14-4981-9C8C-5D733C3FC10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748537" y="3634023"/>
                  <a:ext cx="1764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97459A60-B327-41FA-ACDB-BFD699CDA8AA}"/>
                  </a:ext>
                </a:extLst>
              </p14:cNvPr>
              <p14:cNvContentPartPr/>
              <p14:nvPr/>
            </p14:nvContentPartPr>
            <p14:xfrm>
              <a:off x="3294657" y="3613863"/>
              <a:ext cx="1393200" cy="360"/>
            </p14:xfrm>
          </p:contentPart>
        </mc:Choice>
        <mc:Fallback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97459A60-B327-41FA-ACDB-BFD699CDA8A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285657" y="3604863"/>
                <a:ext cx="141084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Skupina 21">
            <a:extLst>
              <a:ext uri="{FF2B5EF4-FFF2-40B4-BE49-F238E27FC236}">
                <a16:creationId xmlns:a16="http://schemas.microsoft.com/office/drawing/2014/main" id="{E6566205-C10F-4203-9E53-1435BA589C1F}"/>
              </a:ext>
            </a:extLst>
          </p:cNvPr>
          <p:cNvGrpSpPr/>
          <p:nvPr/>
        </p:nvGrpSpPr>
        <p:grpSpPr>
          <a:xfrm>
            <a:off x="3642777" y="3150903"/>
            <a:ext cx="450360" cy="317160"/>
            <a:chOff x="3642777" y="3150903"/>
            <a:chExt cx="450360" cy="317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Rukopis 14">
                  <a:extLst>
                    <a:ext uri="{FF2B5EF4-FFF2-40B4-BE49-F238E27FC236}">
                      <a16:creationId xmlns:a16="http://schemas.microsoft.com/office/drawing/2014/main" id="{4DB840F0-0F5F-472C-94C8-471D69BC6DE6}"/>
                    </a:ext>
                  </a:extLst>
                </p14:cNvPr>
                <p14:cNvContentPartPr/>
                <p14:nvPr/>
              </p14:nvContentPartPr>
              <p14:xfrm>
                <a:off x="3642777" y="3192663"/>
                <a:ext cx="360" cy="232200"/>
              </p14:xfrm>
            </p:contentPart>
          </mc:Choice>
          <mc:Fallback>
            <p:pic>
              <p:nvPicPr>
                <p:cNvPr id="15" name="Rukopis 14">
                  <a:extLst>
                    <a:ext uri="{FF2B5EF4-FFF2-40B4-BE49-F238E27FC236}">
                      <a16:creationId xmlns:a16="http://schemas.microsoft.com/office/drawing/2014/main" id="{4DB840F0-0F5F-472C-94C8-471D69BC6DE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634137" y="3183663"/>
                  <a:ext cx="1800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Rukopis 15">
                  <a:extLst>
                    <a:ext uri="{FF2B5EF4-FFF2-40B4-BE49-F238E27FC236}">
                      <a16:creationId xmlns:a16="http://schemas.microsoft.com/office/drawing/2014/main" id="{C4436492-34F1-4FCE-8307-94A10A9C0A7E}"/>
                    </a:ext>
                  </a:extLst>
                </p14:cNvPr>
                <p14:cNvContentPartPr/>
                <p14:nvPr/>
              </p14:nvContentPartPr>
              <p14:xfrm>
                <a:off x="3685977" y="3221463"/>
                <a:ext cx="15120" cy="360"/>
              </p14:xfrm>
            </p:contentPart>
          </mc:Choice>
          <mc:Fallback>
            <p:pic>
              <p:nvPicPr>
                <p:cNvPr id="16" name="Rukopis 15">
                  <a:extLst>
                    <a:ext uri="{FF2B5EF4-FFF2-40B4-BE49-F238E27FC236}">
                      <a16:creationId xmlns:a16="http://schemas.microsoft.com/office/drawing/2014/main" id="{C4436492-34F1-4FCE-8307-94A10A9C0A7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676977" y="3212823"/>
                  <a:ext cx="327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7" name="Rukopis 16">
                  <a:extLst>
                    <a:ext uri="{FF2B5EF4-FFF2-40B4-BE49-F238E27FC236}">
                      <a16:creationId xmlns:a16="http://schemas.microsoft.com/office/drawing/2014/main" id="{7DC5561E-B328-4562-88C3-8307D2438D8E}"/>
                    </a:ext>
                  </a:extLst>
                </p14:cNvPr>
                <p14:cNvContentPartPr/>
                <p14:nvPr/>
              </p14:nvContentPartPr>
              <p14:xfrm>
                <a:off x="3657177" y="3150903"/>
                <a:ext cx="320760" cy="299520"/>
              </p14:xfrm>
            </p:contentPart>
          </mc:Choice>
          <mc:Fallback>
            <p:pic>
              <p:nvPicPr>
                <p:cNvPr id="17" name="Rukopis 16">
                  <a:extLst>
                    <a:ext uri="{FF2B5EF4-FFF2-40B4-BE49-F238E27FC236}">
                      <a16:creationId xmlns:a16="http://schemas.microsoft.com/office/drawing/2014/main" id="{7DC5561E-B328-4562-88C3-8307D2438D8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648537" y="3141903"/>
                  <a:ext cx="33840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8" name="Rukopis 17">
                  <a:extLst>
                    <a:ext uri="{FF2B5EF4-FFF2-40B4-BE49-F238E27FC236}">
                      <a16:creationId xmlns:a16="http://schemas.microsoft.com/office/drawing/2014/main" id="{42F3DCF3-4C7F-411B-86DA-4F7066278F4F}"/>
                    </a:ext>
                  </a:extLst>
                </p14:cNvPr>
                <p14:cNvContentPartPr/>
                <p14:nvPr/>
              </p14:nvContentPartPr>
              <p14:xfrm>
                <a:off x="4092777" y="3178263"/>
                <a:ext cx="360" cy="289800"/>
              </p14:xfrm>
            </p:contentPart>
          </mc:Choice>
          <mc:Fallback>
            <p:pic>
              <p:nvPicPr>
                <p:cNvPr id="18" name="Rukopis 17">
                  <a:extLst>
                    <a:ext uri="{FF2B5EF4-FFF2-40B4-BE49-F238E27FC236}">
                      <a16:creationId xmlns:a16="http://schemas.microsoft.com/office/drawing/2014/main" id="{42F3DCF3-4C7F-411B-86DA-4F7066278F4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083777" y="3169263"/>
                  <a:ext cx="18000" cy="307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A9AC1E7D-80D2-4A6C-BE28-2132C3D0DF55}"/>
              </a:ext>
            </a:extLst>
          </p:cNvPr>
          <p:cNvGrpSpPr/>
          <p:nvPr/>
        </p:nvGrpSpPr>
        <p:grpSpPr>
          <a:xfrm>
            <a:off x="3674097" y="3802503"/>
            <a:ext cx="344520" cy="279000"/>
            <a:chOff x="3674097" y="3802503"/>
            <a:chExt cx="344520" cy="279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9" name="Rukopis 18">
                  <a:extLst>
                    <a:ext uri="{FF2B5EF4-FFF2-40B4-BE49-F238E27FC236}">
                      <a16:creationId xmlns:a16="http://schemas.microsoft.com/office/drawing/2014/main" id="{3C26EFCD-BB9B-4309-8FF6-9484EC555B48}"/>
                    </a:ext>
                  </a:extLst>
                </p14:cNvPr>
                <p14:cNvContentPartPr/>
                <p14:nvPr/>
              </p14:nvContentPartPr>
              <p14:xfrm>
                <a:off x="3674097" y="3816903"/>
                <a:ext cx="302400" cy="264600"/>
              </p14:xfrm>
            </p:contentPart>
          </mc:Choice>
          <mc:Fallback>
            <p:pic>
              <p:nvPicPr>
                <p:cNvPr id="19" name="Rukopis 18">
                  <a:extLst>
                    <a:ext uri="{FF2B5EF4-FFF2-40B4-BE49-F238E27FC236}">
                      <a16:creationId xmlns:a16="http://schemas.microsoft.com/office/drawing/2014/main" id="{3C26EFCD-BB9B-4309-8FF6-9484EC555B4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665457" y="3807903"/>
                  <a:ext cx="32004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" name="Rukopis 19">
                  <a:extLst>
                    <a:ext uri="{FF2B5EF4-FFF2-40B4-BE49-F238E27FC236}">
                      <a16:creationId xmlns:a16="http://schemas.microsoft.com/office/drawing/2014/main" id="{EFD9CDFE-29AE-4388-9677-1CCC79EC5F7D}"/>
                    </a:ext>
                  </a:extLst>
                </p14:cNvPr>
                <p14:cNvContentPartPr/>
                <p14:nvPr/>
              </p14:nvContentPartPr>
              <p14:xfrm>
                <a:off x="3802617" y="3905463"/>
                <a:ext cx="118080" cy="56880"/>
              </p14:xfrm>
            </p:contentPart>
          </mc:Choice>
          <mc:Fallback>
            <p:pic>
              <p:nvPicPr>
                <p:cNvPr id="20" name="Rukopis 19">
                  <a:extLst>
                    <a:ext uri="{FF2B5EF4-FFF2-40B4-BE49-F238E27FC236}">
                      <a16:creationId xmlns:a16="http://schemas.microsoft.com/office/drawing/2014/main" id="{EFD9CDFE-29AE-4388-9677-1CCC79EC5F7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793617" y="3896823"/>
                  <a:ext cx="13572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3" name="Rukopis 22">
                  <a:extLst>
                    <a:ext uri="{FF2B5EF4-FFF2-40B4-BE49-F238E27FC236}">
                      <a16:creationId xmlns:a16="http://schemas.microsoft.com/office/drawing/2014/main" id="{FCA4DD68-D2B5-47F7-9865-78285CA1184C}"/>
                    </a:ext>
                  </a:extLst>
                </p14:cNvPr>
                <p14:cNvContentPartPr/>
                <p14:nvPr/>
              </p14:nvContentPartPr>
              <p14:xfrm>
                <a:off x="3816657" y="3802503"/>
                <a:ext cx="201960" cy="360"/>
              </p14:xfrm>
            </p:contentPart>
          </mc:Choice>
          <mc:Fallback>
            <p:pic>
              <p:nvPicPr>
                <p:cNvPr id="23" name="Rukopis 22">
                  <a:extLst>
                    <a:ext uri="{FF2B5EF4-FFF2-40B4-BE49-F238E27FC236}">
                      <a16:creationId xmlns:a16="http://schemas.microsoft.com/office/drawing/2014/main" id="{FCA4DD68-D2B5-47F7-9865-78285CA1184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808017" y="3793863"/>
                  <a:ext cx="2196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4037B50E-4942-4FB8-95B6-5EBE2E2AA45E}"/>
                  </a:ext>
                </a:extLst>
              </p14:cNvPr>
              <p14:cNvContentPartPr/>
              <p14:nvPr/>
            </p14:nvContentPartPr>
            <p14:xfrm>
              <a:off x="2104137" y="2263863"/>
              <a:ext cx="1888200" cy="2988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4037B50E-4942-4FB8-95B6-5EBE2E2AA45E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095497" y="2254863"/>
                <a:ext cx="1905840" cy="47520"/>
              </a:xfrm>
              <a:prstGeom prst="rect">
                <a:avLst/>
              </a:prstGeom>
            </p:spPr>
          </p:pic>
        </mc:Fallback>
      </mc:AlternateContent>
      <p:grpSp>
        <p:nvGrpSpPr>
          <p:cNvPr id="39" name="Skupina 38">
            <a:extLst>
              <a:ext uri="{FF2B5EF4-FFF2-40B4-BE49-F238E27FC236}">
                <a16:creationId xmlns:a16="http://schemas.microsoft.com/office/drawing/2014/main" id="{FC1DF29A-3995-472C-A176-C9C6138C0006}"/>
              </a:ext>
            </a:extLst>
          </p:cNvPr>
          <p:cNvGrpSpPr/>
          <p:nvPr/>
        </p:nvGrpSpPr>
        <p:grpSpPr>
          <a:xfrm>
            <a:off x="10306377" y="2133183"/>
            <a:ext cx="1060200" cy="308880"/>
            <a:chOff x="10306377" y="2133183"/>
            <a:chExt cx="1060200" cy="308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1" name="Rukopis 30">
                  <a:extLst>
                    <a:ext uri="{FF2B5EF4-FFF2-40B4-BE49-F238E27FC236}">
                      <a16:creationId xmlns:a16="http://schemas.microsoft.com/office/drawing/2014/main" id="{3D168B11-D876-4197-8A80-E7124B8D0E22}"/>
                    </a:ext>
                  </a:extLst>
                </p14:cNvPr>
                <p14:cNvContentPartPr/>
                <p14:nvPr/>
              </p14:nvContentPartPr>
              <p14:xfrm>
                <a:off x="10306377" y="2205543"/>
                <a:ext cx="376200" cy="225720"/>
              </p14:xfrm>
            </p:contentPart>
          </mc:Choice>
          <mc:Fallback>
            <p:pic>
              <p:nvPicPr>
                <p:cNvPr id="31" name="Rukopis 30">
                  <a:extLst>
                    <a:ext uri="{FF2B5EF4-FFF2-40B4-BE49-F238E27FC236}">
                      <a16:creationId xmlns:a16="http://schemas.microsoft.com/office/drawing/2014/main" id="{3D168B11-D876-4197-8A80-E7124B8D0E2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0297737" y="2196903"/>
                  <a:ext cx="39384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2" name="Rukopis 31">
                  <a:extLst>
                    <a:ext uri="{FF2B5EF4-FFF2-40B4-BE49-F238E27FC236}">
                      <a16:creationId xmlns:a16="http://schemas.microsoft.com/office/drawing/2014/main" id="{82DF4CF3-B9D7-4A0B-8D89-F2EC128D84DA}"/>
                    </a:ext>
                  </a:extLst>
                </p14:cNvPr>
                <p14:cNvContentPartPr/>
                <p14:nvPr/>
              </p14:nvContentPartPr>
              <p14:xfrm>
                <a:off x="10362897" y="2147583"/>
                <a:ext cx="253800" cy="276840"/>
              </p14:xfrm>
            </p:contentPart>
          </mc:Choice>
          <mc:Fallback>
            <p:pic>
              <p:nvPicPr>
                <p:cNvPr id="32" name="Rukopis 31">
                  <a:extLst>
                    <a:ext uri="{FF2B5EF4-FFF2-40B4-BE49-F238E27FC236}">
                      <a16:creationId xmlns:a16="http://schemas.microsoft.com/office/drawing/2014/main" id="{82DF4CF3-B9D7-4A0B-8D89-F2EC128D84D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354257" y="2138583"/>
                  <a:ext cx="27144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3" name="Rukopis 32">
                  <a:extLst>
                    <a:ext uri="{FF2B5EF4-FFF2-40B4-BE49-F238E27FC236}">
                      <a16:creationId xmlns:a16="http://schemas.microsoft.com/office/drawing/2014/main" id="{DD5AB2F9-C297-46E0-86CA-524CAF70E40F}"/>
                    </a:ext>
                  </a:extLst>
                </p14:cNvPr>
                <p14:cNvContentPartPr/>
                <p14:nvPr/>
              </p14:nvContentPartPr>
              <p14:xfrm>
                <a:off x="10725417" y="2249463"/>
                <a:ext cx="159120" cy="29160"/>
              </p14:xfrm>
            </p:contentPart>
          </mc:Choice>
          <mc:Fallback>
            <p:pic>
              <p:nvPicPr>
                <p:cNvPr id="33" name="Rukopis 32">
                  <a:extLst>
                    <a:ext uri="{FF2B5EF4-FFF2-40B4-BE49-F238E27FC236}">
                      <a16:creationId xmlns:a16="http://schemas.microsoft.com/office/drawing/2014/main" id="{DD5AB2F9-C297-46E0-86CA-524CAF70E40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0716777" y="2240823"/>
                  <a:ext cx="1767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4" name="Rukopis 33">
                  <a:extLst>
                    <a:ext uri="{FF2B5EF4-FFF2-40B4-BE49-F238E27FC236}">
                      <a16:creationId xmlns:a16="http://schemas.microsoft.com/office/drawing/2014/main" id="{D65994D7-7CC8-42DB-95F5-DA5870B901C7}"/>
                    </a:ext>
                  </a:extLst>
                </p14:cNvPr>
                <p14:cNvContentPartPr/>
                <p14:nvPr/>
              </p14:nvContentPartPr>
              <p14:xfrm>
                <a:off x="10725417" y="2336223"/>
                <a:ext cx="188280" cy="15840"/>
              </p14:xfrm>
            </p:contentPart>
          </mc:Choice>
          <mc:Fallback>
            <p:pic>
              <p:nvPicPr>
                <p:cNvPr id="34" name="Rukopis 33">
                  <a:extLst>
                    <a:ext uri="{FF2B5EF4-FFF2-40B4-BE49-F238E27FC236}">
                      <a16:creationId xmlns:a16="http://schemas.microsoft.com/office/drawing/2014/main" id="{D65994D7-7CC8-42DB-95F5-DA5870B901C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0716777" y="2327223"/>
                  <a:ext cx="20592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5" name="Rukopis 34">
                  <a:extLst>
                    <a:ext uri="{FF2B5EF4-FFF2-40B4-BE49-F238E27FC236}">
                      <a16:creationId xmlns:a16="http://schemas.microsoft.com/office/drawing/2014/main" id="{B617716C-EB49-4E54-AC6B-C35EEAAA6A23}"/>
                    </a:ext>
                  </a:extLst>
                </p14:cNvPr>
                <p14:cNvContentPartPr/>
                <p14:nvPr/>
              </p14:nvContentPartPr>
              <p14:xfrm>
                <a:off x="11146977" y="2190783"/>
                <a:ext cx="219600" cy="204840"/>
              </p14:xfrm>
            </p:contentPart>
          </mc:Choice>
          <mc:Fallback>
            <p:pic>
              <p:nvPicPr>
                <p:cNvPr id="35" name="Rukopis 34">
                  <a:extLst>
                    <a:ext uri="{FF2B5EF4-FFF2-40B4-BE49-F238E27FC236}">
                      <a16:creationId xmlns:a16="http://schemas.microsoft.com/office/drawing/2014/main" id="{B617716C-EB49-4E54-AC6B-C35EEAAA6A23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1137977" y="2182143"/>
                  <a:ext cx="2372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8" name="Rukopis 37">
                  <a:extLst>
                    <a:ext uri="{FF2B5EF4-FFF2-40B4-BE49-F238E27FC236}">
                      <a16:creationId xmlns:a16="http://schemas.microsoft.com/office/drawing/2014/main" id="{863DC931-F510-41C3-AAE2-D11702D93B50}"/>
                    </a:ext>
                  </a:extLst>
                </p14:cNvPr>
                <p14:cNvContentPartPr/>
                <p14:nvPr/>
              </p14:nvContentPartPr>
              <p14:xfrm>
                <a:off x="10760337" y="2133183"/>
                <a:ext cx="140040" cy="308880"/>
              </p14:xfrm>
            </p:contentPart>
          </mc:Choice>
          <mc:Fallback>
            <p:pic>
              <p:nvPicPr>
                <p:cNvPr id="38" name="Rukopis 37">
                  <a:extLst>
                    <a:ext uri="{FF2B5EF4-FFF2-40B4-BE49-F238E27FC236}">
                      <a16:creationId xmlns:a16="http://schemas.microsoft.com/office/drawing/2014/main" id="{863DC931-F510-41C3-AAE2-D11702D93B50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0751697" y="2124543"/>
                  <a:ext cx="157680" cy="32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Skupina 44">
            <a:extLst>
              <a:ext uri="{FF2B5EF4-FFF2-40B4-BE49-F238E27FC236}">
                <a16:creationId xmlns:a16="http://schemas.microsoft.com/office/drawing/2014/main" id="{9C980460-C241-4F2F-9541-7C357B0A322B}"/>
              </a:ext>
            </a:extLst>
          </p:cNvPr>
          <p:cNvGrpSpPr/>
          <p:nvPr/>
        </p:nvGrpSpPr>
        <p:grpSpPr>
          <a:xfrm>
            <a:off x="8490537" y="1828263"/>
            <a:ext cx="1076400" cy="1014480"/>
            <a:chOff x="8490537" y="1828263"/>
            <a:chExt cx="1076400" cy="101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26" name="Rukopis 25">
                  <a:extLst>
                    <a:ext uri="{FF2B5EF4-FFF2-40B4-BE49-F238E27FC236}">
                      <a16:creationId xmlns:a16="http://schemas.microsoft.com/office/drawing/2014/main" id="{83A940D2-2874-4C94-97D6-31DA049C3987}"/>
                    </a:ext>
                  </a:extLst>
                </p14:cNvPr>
                <p14:cNvContentPartPr/>
                <p14:nvPr/>
              </p14:nvContentPartPr>
              <p14:xfrm>
                <a:off x="8591697" y="1886223"/>
                <a:ext cx="305280" cy="329760"/>
              </p14:xfrm>
            </p:contentPart>
          </mc:Choice>
          <mc:Fallback>
            <p:pic>
              <p:nvPicPr>
                <p:cNvPr id="26" name="Rukopis 25">
                  <a:extLst>
                    <a:ext uri="{FF2B5EF4-FFF2-40B4-BE49-F238E27FC236}">
                      <a16:creationId xmlns:a16="http://schemas.microsoft.com/office/drawing/2014/main" id="{83A940D2-2874-4C94-97D6-31DA049C398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583057" y="1877583"/>
                  <a:ext cx="322920" cy="34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27" name="Rukopis 26">
                  <a:extLst>
                    <a:ext uri="{FF2B5EF4-FFF2-40B4-BE49-F238E27FC236}">
                      <a16:creationId xmlns:a16="http://schemas.microsoft.com/office/drawing/2014/main" id="{02456075-7C8D-446F-975F-C1A2223F3A6C}"/>
                    </a:ext>
                  </a:extLst>
                </p14:cNvPr>
                <p14:cNvContentPartPr/>
                <p14:nvPr/>
              </p14:nvContentPartPr>
              <p14:xfrm>
                <a:off x="8606457" y="1828263"/>
                <a:ext cx="341280" cy="419760"/>
              </p14:xfrm>
            </p:contentPart>
          </mc:Choice>
          <mc:Fallback>
            <p:pic>
              <p:nvPicPr>
                <p:cNvPr id="27" name="Rukopis 26">
                  <a:extLst>
                    <a:ext uri="{FF2B5EF4-FFF2-40B4-BE49-F238E27FC236}">
                      <a16:creationId xmlns:a16="http://schemas.microsoft.com/office/drawing/2014/main" id="{02456075-7C8D-446F-975F-C1A2223F3A6C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597457" y="1819263"/>
                  <a:ext cx="358920" cy="43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28" name="Rukopis 27">
                  <a:extLst>
                    <a:ext uri="{FF2B5EF4-FFF2-40B4-BE49-F238E27FC236}">
                      <a16:creationId xmlns:a16="http://schemas.microsoft.com/office/drawing/2014/main" id="{E5A33895-DBC9-49A3-9845-8CAEBB825AC2}"/>
                    </a:ext>
                  </a:extLst>
                </p14:cNvPr>
                <p14:cNvContentPartPr/>
                <p14:nvPr/>
              </p14:nvContentPartPr>
              <p14:xfrm>
                <a:off x="8490537" y="2293023"/>
                <a:ext cx="549720" cy="44280"/>
              </p14:xfrm>
            </p:contentPart>
          </mc:Choice>
          <mc:Fallback>
            <p:pic>
              <p:nvPicPr>
                <p:cNvPr id="28" name="Rukopis 27">
                  <a:extLst>
                    <a:ext uri="{FF2B5EF4-FFF2-40B4-BE49-F238E27FC236}">
                      <a16:creationId xmlns:a16="http://schemas.microsoft.com/office/drawing/2014/main" id="{E5A33895-DBC9-49A3-9845-8CAEBB825AC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481897" y="2284023"/>
                  <a:ext cx="56736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29" name="Rukopis 28">
                  <a:extLst>
                    <a:ext uri="{FF2B5EF4-FFF2-40B4-BE49-F238E27FC236}">
                      <a16:creationId xmlns:a16="http://schemas.microsoft.com/office/drawing/2014/main" id="{FA6B7E25-7D4C-4B71-88FE-B7A56C1F220F}"/>
                    </a:ext>
                  </a:extLst>
                </p14:cNvPr>
                <p14:cNvContentPartPr/>
                <p14:nvPr/>
              </p14:nvContentPartPr>
              <p14:xfrm>
                <a:off x="8515737" y="2438103"/>
                <a:ext cx="367200" cy="358560"/>
              </p14:xfrm>
            </p:contentPart>
          </mc:Choice>
          <mc:Fallback>
            <p:pic>
              <p:nvPicPr>
                <p:cNvPr id="29" name="Rukopis 28">
                  <a:extLst>
                    <a:ext uri="{FF2B5EF4-FFF2-40B4-BE49-F238E27FC236}">
                      <a16:creationId xmlns:a16="http://schemas.microsoft.com/office/drawing/2014/main" id="{FA6B7E25-7D4C-4B71-88FE-B7A56C1F220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506737" y="2429463"/>
                  <a:ext cx="384840" cy="3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0" name="Rukopis 29">
                  <a:extLst>
                    <a:ext uri="{FF2B5EF4-FFF2-40B4-BE49-F238E27FC236}">
                      <a16:creationId xmlns:a16="http://schemas.microsoft.com/office/drawing/2014/main" id="{AB93A5D1-44DD-45E5-A296-FBDBB614BD4D}"/>
                    </a:ext>
                  </a:extLst>
                </p14:cNvPr>
                <p14:cNvContentPartPr/>
                <p14:nvPr/>
              </p14:nvContentPartPr>
              <p14:xfrm>
                <a:off x="8592057" y="2481663"/>
                <a:ext cx="262440" cy="361080"/>
              </p14:xfrm>
            </p:contentPart>
          </mc:Choice>
          <mc:Fallback>
            <p:pic>
              <p:nvPicPr>
                <p:cNvPr id="30" name="Rukopis 29">
                  <a:extLst>
                    <a:ext uri="{FF2B5EF4-FFF2-40B4-BE49-F238E27FC236}">
                      <a16:creationId xmlns:a16="http://schemas.microsoft.com/office/drawing/2014/main" id="{AB93A5D1-44DD-45E5-A296-FBDBB614BD4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583417" y="2472663"/>
                  <a:ext cx="28008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0" name="Rukopis 39">
                  <a:extLst>
                    <a:ext uri="{FF2B5EF4-FFF2-40B4-BE49-F238E27FC236}">
                      <a16:creationId xmlns:a16="http://schemas.microsoft.com/office/drawing/2014/main" id="{5E0C8A98-00E3-4CD0-B5D9-E7896FC9DC2A}"/>
                    </a:ext>
                  </a:extLst>
                </p14:cNvPr>
                <p14:cNvContentPartPr/>
                <p14:nvPr/>
              </p14:nvContentPartPr>
              <p14:xfrm>
                <a:off x="9085257" y="2293023"/>
                <a:ext cx="99360" cy="15120"/>
              </p14:xfrm>
            </p:contentPart>
          </mc:Choice>
          <mc:Fallback>
            <p:pic>
              <p:nvPicPr>
                <p:cNvPr id="40" name="Rukopis 39">
                  <a:extLst>
                    <a:ext uri="{FF2B5EF4-FFF2-40B4-BE49-F238E27FC236}">
                      <a16:creationId xmlns:a16="http://schemas.microsoft.com/office/drawing/2014/main" id="{5E0C8A98-00E3-4CD0-B5D9-E7896FC9DC2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9076617" y="2284023"/>
                  <a:ext cx="11700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2" name="Rukopis 41">
                  <a:extLst>
                    <a:ext uri="{FF2B5EF4-FFF2-40B4-BE49-F238E27FC236}">
                      <a16:creationId xmlns:a16="http://schemas.microsoft.com/office/drawing/2014/main" id="{4F61EB05-9ABE-48E4-9D4E-E6A9072F5F30}"/>
                    </a:ext>
                  </a:extLst>
                </p14:cNvPr>
                <p14:cNvContentPartPr/>
                <p14:nvPr/>
              </p14:nvContentPartPr>
              <p14:xfrm>
                <a:off x="9085257" y="2394183"/>
                <a:ext cx="158760" cy="15840"/>
              </p14:xfrm>
            </p:contentPart>
          </mc:Choice>
          <mc:Fallback>
            <p:pic>
              <p:nvPicPr>
                <p:cNvPr id="42" name="Rukopis 41">
                  <a:extLst>
                    <a:ext uri="{FF2B5EF4-FFF2-40B4-BE49-F238E27FC236}">
                      <a16:creationId xmlns:a16="http://schemas.microsoft.com/office/drawing/2014/main" id="{4F61EB05-9ABE-48E4-9D4E-E6A9072F5F30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9076617" y="2385543"/>
                  <a:ext cx="1764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4" name="Rukopis 43">
                  <a:extLst>
                    <a:ext uri="{FF2B5EF4-FFF2-40B4-BE49-F238E27FC236}">
                      <a16:creationId xmlns:a16="http://schemas.microsoft.com/office/drawing/2014/main" id="{63A66B90-4196-4768-8E87-74E73466DF86}"/>
                    </a:ext>
                  </a:extLst>
                </p14:cNvPr>
                <p14:cNvContentPartPr/>
                <p14:nvPr/>
              </p14:nvContentPartPr>
              <p14:xfrm>
                <a:off x="9404577" y="2178183"/>
                <a:ext cx="162360" cy="587520"/>
              </p14:xfrm>
            </p:contentPart>
          </mc:Choice>
          <mc:Fallback>
            <p:pic>
              <p:nvPicPr>
                <p:cNvPr id="44" name="Rukopis 43">
                  <a:extLst>
                    <a:ext uri="{FF2B5EF4-FFF2-40B4-BE49-F238E27FC236}">
                      <a16:creationId xmlns:a16="http://schemas.microsoft.com/office/drawing/2014/main" id="{63A66B90-4196-4768-8E87-74E73466DF8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395937" y="2169543"/>
                  <a:ext cx="180000" cy="605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Skupina 51">
            <a:extLst>
              <a:ext uri="{FF2B5EF4-FFF2-40B4-BE49-F238E27FC236}">
                <a16:creationId xmlns:a16="http://schemas.microsoft.com/office/drawing/2014/main" id="{ABA8E51B-A5EA-4E50-BC81-652D7B271BB4}"/>
              </a:ext>
            </a:extLst>
          </p:cNvPr>
          <p:cNvGrpSpPr/>
          <p:nvPr/>
        </p:nvGrpSpPr>
        <p:grpSpPr>
          <a:xfrm>
            <a:off x="4818537" y="3160623"/>
            <a:ext cx="1320120" cy="496440"/>
            <a:chOff x="4818537" y="3160623"/>
            <a:chExt cx="1320120" cy="496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6" name="Rukopis 45">
                  <a:extLst>
                    <a:ext uri="{FF2B5EF4-FFF2-40B4-BE49-F238E27FC236}">
                      <a16:creationId xmlns:a16="http://schemas.microsoft.com/office/drawing/2014/main" id="{205D00A8-BD2C-4070-885A-B44328CD2A09}"/>
                    </a:ext>
                  </a:extLst>
                </p14:cNvPr>
                <p14:cNvContentPartPr/>
                <p14:nvPr/>
              </p14:nvContentPartPr>
              <p14:xfrm>
                <a:off x="4832937" y="3627903"/>
                <a:ext cx="360" cy="360"/>
              </p14:xfrm>
            </p:contentPart>
          </mc:Choice>
          <mc:Fallback>
            <p:pic>
              <p:nvPicPr>
                <p:cNvPr id="46" name="Rukopis 45">
                  <a:extLst>
                    <a:ext uri="{FF2B5EF4-FFF2-40B4-BE49-F238E27FC236}">
                      <a16:creationId xmlns:a16="http://schemas.microsoft.com/office/drawing/2014/main" id="{205D00A8-BD2C-4070-885A-B44328CD2A0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823937" y="361926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7" name="Rukopis 46">
                  <a:extLst>
                    <a:ext uri="{FF2B5EF4-FFF2-40B4-BE49-F238E27FC236}">
                      <a16:creationId xmlns:a16="http://schemas.microsoft.com/office/drawing/2014/main" id="{156C1FA1-06F2-496B-9ACE-CA20273ED807}"/>
                    </a:ext>
                  </a:extLst>
                </p14:cNvPr>
                <p14:cNvContentPartPr/>
                <p14:nvPr/>
              </p14:nvContentPartPr>
              <p14:xfrm>
                <a:off x="4818537" y="3605583"/>
                <a:ext cx="88200" cy="51480"/>
              </p14:xfrm>
            </p:contentPart>
          </mc:Choice>
          <mc:Fallback>
            <p:pic>
              <p:nvPicPr>
                <p:cNvPr id="47" name="Rukopis 46">
                  <a:extLst>
                    <a:ext uri="{FF2B5EF4-FFF2-40B4-BE49-F238E27FC236}">
                      <a16:creationId xmlns:a16="http://schemas.microsoft.com/office/drawing/2014/main" id="{156C1FA1-06F2-496B-9ACE-CA20273ED807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4809537" y="3596583"/>
                  <a:ext cx="10584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50" name="Rukopis 49">
                  <a:extLst>
                    <a:ext uri="{FF2B5EF4-FFF2-40B4-BE49-F238E27FC236}">
                      <a16:creationId xmlns:a16="http://schemas.microsoft.com/office/drawing/2014/main" id="{AC0B54D0-11D9-4413-9C37-B5708A117C19}"/>
                    </a:ext>
                  </a:extLst>
                </p14:cNvPr>
                <p14:cNvContentPartPr/>
                <p14:nvPr/>
              </p14:nvContentPartPr>
              <p14:xfrm>
                <a:off x="5050737" y="3627183"/>
                <a:ext cx="1087920" cy="16200"/>
              </p14:xfrm>
            </p:contentPart>
          </mc:Choice>
          <mc:Fallback>
            <p:pic>
              <p:nvPicPr>
                <p:cNvPr id="50" name="Rukopis 49">
                  <a:extLst>
                    <a:ext uri="{FF2B5EF4-FFF2-40B4-BE49-F238E27FC236}">
                      <a16:creationId xmlns:a16="http://schemas.microsoft.com/office/drawing/2014/main" id="{AC0B54D0-11D9-4413-9C37-B5708A117C19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041737" y="3618183"/>
                  <a:ext cx="11055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51" name="Rukopis 50">
                  <a:extLst>
                    <a:ext uri="{FF2B5EF4-FFF2-40B4-BE49-F238E27FC236}">
                      <a16:creationId xmlns:a16="http://schemas.microsoft.com/office/drawing/2014/main" id="{DE54FD98-414A-4905-B380-6F66B1608C9A}"/>
                    </a:ext>
                  </a:extLst>
                </p14:cNvPr>
                <p14:cNvContentPartPr/>
                <p14:nvPr/>
              </p14:nvContentPartPr>
              <p14:xfrm>
                <a:off x="5481297" y="3160623"/>
                <a:ext cx="340920" cy="367920"/>
              </p14:xfrm>
            </p:contentPart>
          </mc:Choice>
          <mc:Fallback>
            <p:pic>
              <p:nvPicPr>
                <p:cNvPr id="51" name="Rukopis 50">
                  <a:extLst>
                    <a:ext uri="{FF2B5EF4-FFF2-40B4-BE49-F238E27FC236}">
                      <a16:creationId xmlns:a16="http://schemas.microsoft.com/office/drawing/2014/main" id="{DE54FD98-414A-4905-B380-6F66B1608C9A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5472297" y="3151983"/>
                  <a:ext cx="358560" cy="385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53" name="Rukopis 52">
                <a:extLst>
                  <a:ext uri="{FF2B5EF4-FFF2-40B4-BE49-F238E27FC236}">
                    <a16:creationId xmlns:a16="http://schemas.microsoft.com/office/drawing/2014/main" id="{F6AE2971-0923-44F1-9B52-FFE32B28718A}"/>
                  </a:ext>
                </a:extLst>
              </p14:cNvPr>
              <p14:cNvContentPartPr/>
              <p14:nvPr/>
            </p14:nvContentPartPr>
            <p14:xfrm>
              <a:off x="5405337" y="3711423"/>
              <a:ext cx="433440" cy="486000"/>
            </p14:xfrm>
          </p:contentPart>
        </mc:Choice>
        <mc:Fallback>
          <p:pic>
            <p:nvPicPr>
              <p:cNvPr id="53" name="Rukopis 52">
                <a:extLst>
                  <a:ext uri="{FF2B5EF4-FFF2-40B4-BE49-F238E27FC236}">
                    <a16:creationId xmlns:a16="http://schemas.microsoft.com/office/drawing/2014/main" id="{F6AE2971-0923-44F1-9B52-FFE32B28718A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5396337" y="3702423"/>
                <a:ext cx="451080" cy="50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54" name="Rukopis 53">
                <a:extLst>
                  <a:ext uri="{FF2B5EF4-FFF2-40B4-BE49-F238E27FC236}">
                    <a16:creationId xmlns:a16="http://schemas.microsoft.com/office/drawing/2014/main" id="{667042B0-C9EA-4CC5-8310-B1F1017BA021}"/>
                  </a:ext>
                </a:extLst>
              </p14:cNvPr>
              <p14:cNvContentPartPr/>
              <p14:nvPr/>
            </p14:nvContentPartPr>
            <p14:xfrm>
              <a:off x="6283737" y="3567783"/>
              <a:ext cx="99000" cy="87840"/>
            </p14:xfrm>
          </p:contentPart>
        </mc:Choice>
        <mc:Fallback>
          <p:pic>
            <p:nvPicPr>
              <p:cNvPr id="54" name="Rukopis 53">
                <a:extLst>
                  <a:ext uri="{FF2B5EF4-FFF2-40B4-BE49-F238E27FC236}">
                    <a16:creationId xmlns:a16="http://schemas.microsoft.com/office/drawing/2014/main" id="{667042B0-C9EA-4CC5-8310-B1F1017BA021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6275097" y="3558783"/>
                <a:ext cx="116640" cy="105480"/>
              </a:xfrm>
              <a:prstGeom prst="rect">
                <a:avLst/>
              </a:prstGeom>
            </p:spPr>
          </p:pic>
        </mc:Fallback>
      </mc:AlternateContent>
      <p:grpSp>
        <p:nvGrpSpPr>
          <p:cNvPr id="63" name="Skupina 62">
            <a:extLst>
              <a:ext uri="{FF2B5EF4-FFF2-40B4-BE49-F238E27FC236}">
                <a16:creationId xmlns:a16="http://schemas.microsoft.com/office/drawing/2014/main" id="{CDCF7ED7-F390-4C59-BF30-254045896E74}"/>
              </a:ext>
            </a:extLst>
          </p:cNvPr>
          <p:cNvGrpSpPr/>
          <p:nvPr/>
        </p:nvGrpSpPr>
        <p:grpSpPr>
          <a:xfrm>
            <a:off x="6876657" y="3178263"/>
            <a:ext cx="246600" cy="340920"/>
            <a:chOff x="6876657" y="3178263"/>
            <a:chExt cx="246600" cy="340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55" name="Rukopis 54">
                  <a:extLst>
                    <a:ext uri="{FF2B5EF4-FFF2-40B4-BE49-F238E27FC236}">
                      <a16:creationId xmlns:a16="http://schemas.microsoft.com/office/drawing/2014/main" id="{6DBC3592-F794-4072-9C3C-D82743EEAA70}"/>
                    </a:ext>
                  </a:extLst>
                </p14:cNvPr>
                <p14:cNvContentPartPr/>
                <p14:nvPr/>
              </p14:nvContentPartPr>
              <p14:xfrm>
                <a:off x="6876657" y="3178263"/>
                <a:ext cx="133920" cy="318600"/>
              </p14:xfrm>
            </p:contentPart>
          </mc:Choice>
          <mc:Fallback>
            <p:pic>
              <p:nvPicPr>
                <p:cNvPr id="55" name="Rukopis 54">
                  <a:extLst>
                    <a:ext uri="{FF2B5EF4-FFF2-40B4-BE49-F238E27FC236}">
                      <a16:creationId xmlns:a16="http://schemas.microsoft.com/office/drawing/2014/main" id="{6DBC3592-F794-4072-9C3C-D82743EEAA70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867657" y="3169263"/>
                  <a:ext cx="15156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56" name="Rukopis 55">
                  <a:extLst>
                    <a:ext uri="{FF2B5EF4-FFF2-40B4-BE49-F238E27FC236}">
                      <a16:creationId xmlns:a16="http://schemas.microsoft.com/office/drawing/2014/main" id="{BDBCB62D-258E-4E4D-A581-4CE38DC662BA}"/>
                    </a:ext>
                  </a:extLst>
                </p14:cNvPr>
                <p14:cNvContentPartPr/>
                <p14:nvPr/>
              </p14:nvContentPartPr>
              <p14:xfrm>
                <a:off x="7037217" y="3207423"/>
                <a:ext cx="86040" cy="311760"/>
              </p14:xfrm>
            </p:contentPart>
          </mc:Choice>
          <mc:Fallback>
            <p:pic>
              <p:nvPicPr>
                <p:cNvPr id="56" name="Rukopis 55">
                  <a:extLst>
                    <a:ext uri="{FF2B5EF4-FFF2-40B4-BE49-F238E27FC236}">
                      <a16:creationId xmlns:a16="http://schemas.microsoft.com/office/drawing/2014/main" id="{BDBCB62D-258E-4E4D-A581-4CE38DC662BA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7028577" y="3198423"/>
                  <a:ext cx="10368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57" name="Rukopis 56">
                  <a:extLst>
                    <a:ext uri="{FF2B5EF4-FFF2-40B4-BE49-F238E27FC236}">
                      <a16:creationId xmlns:a16="http://schemas.microsoft.com/office/drawing/2014/main" id="{E2302FD3-ED60-4428-8F69-AAB5AD13057F}"/>
                    </a:ext>
                  </a:extLst>
                </p14:cNvPr>
                <p14:cNvContentPartPr/>
                <p14:nvPr/>
              </p14:nvContentPartPr>
              <p14:xfrm>
                <a:off x="6908697" y="3396063"/>
                <a:ext cx="113760" cy="360"/>
              </p14:xfrm>
            </p:contentPart>
          </mc:Choice>
          <mc:Fallback>
            <p:pic>
              <p:nvPicPr>
                <p:cNvPr id="57" name="Rukopis 56">
                  <a:extLst>
                    <a:ext uri="{FF2B5EF4-FFF2-40B4-BE49-F238E27FC236}">
                      <a16:creationId xmlns:a16="http://schemas.microsoft.com/office/drawing/2014/main" id="{E2302FD3-ED60-4428-8F69-AAB5AD13057F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899697" y="3387063"/>
                  <a:ext cx="1314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58" name="Rukopis 57">
                <a:extLst>
                  <a:ext uri="{FF2B5EF4-FFF2-40B4-BE49-F238E27FC236}">
                    <a16:creationId xmlns:a16="http://schemas.microsoft.com/office/drawing/2014/main" id="{7688E407-29F4-4C13-A132-51DFCFF2BD02}"/>
                  </a:ext>
                </a:extLst>
              </p14:cNvPr>
              <p14:cNvContentPartPr/>
              <p14:nvPr/>
            </p14:nvContentPartPr>
            <p14:xfrm>
              <a:off x="6734097" y="3671463"/>
              <a:ext cx="594000" cy="360"/>
            </p14:xfrm>
          </p:contentPart>
        </mc:Choice>
        <mc:Fallback>
          <p:pic>
            <p:nvPicPr>
              <p:cNvPr id="58" name="Rukopis 57">
                <a:extLst>
                  <a:ext uri="{FF2B5EF4-FFF2-40B4-BE49-F238E27FC236}">
                    <a16:creationId xmlns:a16="http://schemas.microsoft.com/office/drawing/2014/main" id="{7688E407-29F4-4C13-A132-51DFCFF2BD02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6725457" y="3662463"/>
                <a:ext cx="61164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62" name="Skupina 61">
            <a:extLst>
              <a:ext uri="{FF2B5EF4-FFF2-40B4-BE49-F238E27FC236}">
                <a16:creationId xmlns:a16="http://schemas.microsoft.com/office/drawing/2014/main" id="{A5988CF8-5729-46B0-8F19-2D46BCF6797E}"/>
              </a:ext>
            </a:extLst>
          </p:cNvPr>
          <p:cNvGrpSpPr/>
          <p:nvPr/>
        </p:nvGrpSpPr>
        <p:grpSpPr>
          <a:xfrm>
            <a:off x="6896817" y="3845703"/>
            <a:ext cx="279360" cy="447120"/>
            <a:chOff x="6896817" y="3845703"/>
            <a:chExt cx="279360" cy="447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59" name="Rukopis 58">
                  <a:extLst>
                    <a:ext uri="{FF2B5EF4-FFF2-40B4-BE49-F238E27FC236}">
                      <a16:creationId xmlns:a16="http://schemas.microsoft.com/office/drawing/2014/main" id="{40CAD2AC-BBC4-4581-8643-5FB615A333CB}"/>
                    </a:ext>
                  </a:extLst>
                </p14:cNvPr>
                <p14:cNvContentPartPr/>
                <p14:nvPr/>
              </p14:nvContentPartPr>
              <p14:xfrm>
                <a:off x="6896817" y="3845703"/>
                <a:ext cx="142560" cy="447120"/>
              </p14:xfrm>
            </p:contentPart>
          </mc:Choice>
          <mc:Fallback>
            <p:pic>
              <p:nvPicPr>
                <p:cNvPr id="59" name="Rukopis 58">
                  <a:extLst>
                    <a:ext uri="{FF2B5EF4-FFF2-40B4-BE49-F238E27FC236}">
                      <a16:creationId xmlns:a16="http://schemas.microsoft.com/office/drawing/2014/main" id="{40CAD2AC-BBC4-4581-8643-5FB615A333CB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888177" y="3837063"/>
                  <a:ext cx="160200" cy="46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60" name="Rukopis 59">
                  <a:extLst>
                    <a:ext uri="{FF2B5EF4-FFF2-40B4-BE49-F238E27FC236}">
                      <a16:creationId xmlns:a16="http://schemas.microsoft.com/office/drawing/2014/main" id="{8DAF99EE-977A-4893-9F85-F2A65073E2BA}"/>
                    </a:ext>
                  </a:extLst>
                </p14:cNvPr>
                <p14:cNvContentPartPr/>
                <p14:nvPr/>
              </p14:nvContentPartPr>
              <p14:xfrm>
                <a:off x="7053417" y="3889263"/>
                <a:ext cx="122760" cy="388440"/>
              </p14:xfrm>
            </p:contentPart>
          </mc:Choice>
          <mc:Fallback>
            <p:pic>
              <p:nvPicPr>
                <p:cNvPr id="60" name="Rukopis 59">
                  <a:extLst>
                    <a:ext uri="{FF2B5EF4-FFF2-40B4-BE49-F238E27FC236}">
                      <a16:creationId xmlns:a16="http://schemas.microsoft.com/office/drawing/2014/main" id="{8DAF99EE-977A-4893-9F85-F2A65073E2BA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044417" y="3880263"/>
                  <a:ext cx="140400" cy="40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61" name="Rukopis 60">
                  <a:extLst>
                    <a:ext uri="{FF2B5EF4-FFF2-40B4-BE49-F238E27FC236}">
                      <a16:creationId xmlns:a16="http://schemas.microsoft.com/office/drawing/2014/main" id="{92C54B8C-5E74-4EDF-8F4F-F3106749E60A}"/>
                    </a:ext>
                  </a:extLst>
                </p14:cNvPr>
                <p14:cNvContentPartPr/>
                <p14:nvPr/>
              </p14:nvContentPartPr>
              <p14:xfrm>
                <a:off x="6951897" y="4124343"/>
                <a:ext cx="204480" cy="27000"/>
              </p14:xfrm>
            </p:contentPart>
          </mc:Choice>
          <mc:Fallback>
            <p:pic>
              <p:nvPicPr>
                <p:cNvPr id="61" name="Rukopis 60">
                  <a:extLst>
                    <a:ext uri="{FF2B5EF4-FFF2-40B4-BE49-F238E27FC236}">
                      <a16:creationId xmlns:a16="http://schemas.microsoft.com/office/drawing/2014/main" id="{92C54B8C-5E74-4EDF-8F4F-F3106749E60A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943257" y="4115343"/>
                  <a:ext cx="222120" cy="44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64" name="Rukopis 63">
                <a:extLst>
                  <a:ext uri="{FF2B5EF4-FFF2-40B4-BE49-F238E27FC236}">
                    <a16:creationId xmlns:a16="http://schemas.microsoft.com/office/drawing/2014/main" id="{8A598979-CDD3-4CE4-BD34-2BD2B3EDC360}"/>
                  </a:ext>
                </a:extLst>
              </p14:cNvPr>
              <p14:cNvContentPartPr/>
              <p14:nvPr/>
            </p14:nvContentPartPr>
            <p14:xfrm>
              <a:off x="7445457" y="3587223"/>
              <a:ext cx="128880" cy="27000"/>
            </p14:xfrm>
          </p:contentPart>
        </mc:Choice>
        <mc:Fallback>
          <p:pic>
            <p:nvPicPr>
              <p:cNvPr id="64" name="Rukopis 63">
                <a:extLst>
                  <a:ext uri="{FF2B5EF4-FFF2-40B4-BE49-F238E27FC236}">
                    <a16:creationId xmlns:a16="http://schemas.microsoft.com/office/drawing/2014/main" id="{8A598979-CDD3-4CE4-BD34-2BD2B3EDC360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7436817" y="3578223"/>
                <a:ext cx="146520" cy="4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65" name="Rukopis 64">
                <a:extLst>
                  <a:ext uri="{FF2B5EF4-FFF2-40B4-BE49-F238E27FC236}">
                    <a16:creationId xmlns:a16="http://schemas.microsoft.com/office/drawing/2014/main" id="{09ECE52C-34CB-4775-8B03-96B61F3DA5CE}"/>
                  </a:ext>
                </a:extLst>
              </p14:cNvPr>
              <p14:cNvContentPartPr/>
              <p14:nvPr/>
            </p14:nvContentPartPr>
            <p14:xfrm>
              <a:off x="7489017" y="3771183"/>
              <a:ext cx="245520" cy="16920"/>
            </p14:xfrm>
          </p:contentPart>
        </mc:Choice>
        <mc:Fallback>
          <p:pic>
            <p:nvPicPr>
              <p:cNvPr id="65" name="Rukopis 64">
                <a:extLst>
                  <a:ext uri="{FF2B5EF4-FFF2-40B4-BE49-F238E27FC236}">
                    <a16:creationId xmlns:a16="http://schemas.microsoft.com/office/drawing/2014/main" id="{09ECE52C-34CB-4775-8B03-96B61F3DA5CE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7480017" y="3762183"/>
                <a:ext cx="263160" cy="34560"/>
              </a:xfrm>
              <a:prstGeom prst="rect">
                <a:avLst/>
              </a:prstGeom>
            </p:spPr>
          </p:pic>
        </mc:Fallback>
      </mc:AlternateContent>
      <p:grpSp>
        <p:nvGrpSpPr>
          <p:cNvPr id="69" name="Skupina 68">
            <a:extLst>
              <a:ext uri="{FF2B5EF4-FFF2-40B4-BE49-F238E27FC236}">
                <a16:creationId xmlns:a16="http://schemas.microsoft.com/office/drawing/2014/main" id="{D9FDE6FE-301E-49EE-9419-716CB810A1EE}"/>
              </a:ext>
            </a:extLst>
          </p:cNvPr>
          <p:cNvGrpSpPr/>
          <p:nvPr/>
        </p:nvGrpSpPr>
        <p:grpSpPr>
          <a:xfrm>
            <a:off x="8040177" y="3093303"/>
            <a:ext cx="479880" cy="306360"/>
            <a:chOff x="8040177" y="3093303"/>
            <a:chExt cx="479880" cy="30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6" name="Rukopis 65">
                  <a:extLst>
                    <a:ext uri="{FF2B5EF4-FFF2-40B4-BE49-F238E27FC236}">
                      <a16:creationId xmlns:a16="http://schemas.microsoft.com/office/drawing/2014/main" id="{8663CE16-9052-46C3-A6FD-2FABA57ED5FC}"/>
                    </a:ext>
                  </a:extLst>
                </p14:cNvPr>
                <p14:cNvContentPartPr/>
                <p14:nvPr/>
              </p14:nvContentPartPr>
              <p14:xfrm>
                <a:off x="8040177" y="3135063"/>
                <a:ext cx="360" cy="245160"/>
              </p14:xfrm>
            </p:contentPart>
          </mc:Choice>
          <mc:Fallback>
            <p:pic>
              <p:nvPicPr>
                <p:cNvPr id="66" name="Rukopis 65">
                  <a:extLst>
                    <a:ext uri="{FF2B5EF4-FFF2-40B4-BE49-F238E27FC236}">
                      <a16:creationId xmlns:a16="http://schemas.microsoft.com/office/drawing/2014/main" id="{8663CE16-9052-46C3-A6FD-2FABA57ED5FC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8031537" y="3126063"/>
                  <a:ext cx="1800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67" name="Rukopis 66">
                  <a:extLst>
                    <a:ext uri="{FF2B5EF4-FFF2-40B4-BE49-F238E27FC236}">
                      <a16:creationId xmlns:a16="http://schemas.microsoft.com/office/drawing/2014/main" id="{2A5324C1-D7CD-4C9F-99D7-B18B9B1AB6B3}"/>
                    </a:ext>
                  </a:extLst>
                </p14:cNvPr>
                <p14:cNvContentPartPr/>
                <p14:nvPr/>
              </p14:nvContentPartPr>
              <p14:xfrm>
                <a:off x="8040177" y="3093303"/>
                <a:ext cx="378720" cy="306360"/>
              </p14:xfrm>
            </p:contentPart>
          </mc:Choice>
          <mc:Fallback>
            <p:pic>
              <p:nvPicPr>
                <p:cNvPr id="67" name="Rukopis 66">
                  <a:extLst>
                    <a:ext uri="{FF2B5EF4-FFF2-40B4-BE49-F238E27FC236}">
                      <a16:creationId xmlns:a16="http://schemas.microsoft.com/office/drawing/2014/main" id="{2A5324C1-D7CD-4C9F-99D7-B18B9B1AB6B3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8031537" y="3084663"/>
                  <a:ext cx="39636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68" name="Rukopis 67">
                  <a:extLst>
                    <a:ext uri="{FF2B5EF4-FFF2-40B4-BE49-F238E27FC236}">
                      <a16:creationId xmlns:a16="http://schemas.microsoft.com/office/drawing/2014/main" id="{F3FD9F07-CA15-4025-B45A-610F34CC1E92}"/>
                    </a:ext>
                  </a:extLst>
                </p14:cNvPr>
                <p14:cNvContentPartPr/>
                <p14:nvPr/>
              </p14:nvContentPartPr>
              <p14:xfrm>
                <a:off x="8504937" y="3178263"/>
                <a:ext cx="15120" cy="217080"/>
              </p14:xfrm>
            </p:contentPart>
          </mc:Choice>
          <mc:Fallback>
            <p:pic>
              <p:nvPicPr>
                <p:cNvPr id="68" name="Rukopis 67">
                  <a:extLst>
                    <a:ext uri="{FF2B5EF4-FFF2-40B4-BE49-F238E27FC236}">
                      <a16:creationId xmlns:a16="http://schemas.microsoft.com/office/drawing/2014/main" id="{F3FD9F07-CA15-4025-B45A-610F34CC1E92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8495937" y="3169263"/>
                  <a:ext cx="32760" cy="234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70" name="Rukopis 69">
                <a:extLst>
                  <a:ext uri="{FF2B5EF4-FFF2-40B4-BE49-F238E27FC236}">
                    <a16:creationId xmlns:a16="http://schemas.microsoft.com/office/drawing/2014/main" id="{3AA12A5A-97AE-430E-ADD1-6A122212972C}"/>
                  </a:ext>
                </a:extLst>
              </p14:cNvPr>
              <p14:cNvContentPartPr/>
              <p14:nvPr/>
            </p14:nvContentPartPr>
            <p14:xfrm>
              <a:off x="7938657" y="3657063"/>
              <a:ext cx="695520" cy="15840"/>
            </p14:xfrm>
          </p:contentPart>
        </mc:Choice>
        <mc:Fallback>
          <p:pic>
            <p:nvPicPr>
              <p:cNvPr id="70" name="Rukopis 69">
                <a:extLst>
                  <a:ext uri="{FF2B5EF4-FFF2-40B4-BE49-F238E27FC236}">
                    <a16:creationId xmlns:a16="http://schemas.microsoft.com/office/drawing/2014/main" id="{3AA12A5A-97AE-430E-ADD1-6A122212972C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7930017" y="3648423"/>
                <a:ext cx="713160" cy="3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71" name="Rukopis 70">
                <a:extLst>
                  <a:ext uri="{FF2B5EF4-FFF2-40B4-BE49-F238E27FC236}">
                    <a16:creationId xmlns:a16="http://schemas.microsoft.com/office/drawing/2014/main" id="{FA1FD0DD-D444-4D8F-8360-EAA40E6FDD2F}"/>
                  </a:ext>
                </a:extLst>
              </p14:cNvPr>
              <p14:cNvContentPartPr/>
              <p14:nvPr/>
            </p14:nvContentPartPr>
            <p14:xfrm>
              <a:off x="8114337" y="3843903"/>
              <a:ext cx="316080" cy="461160"/>
            </p14:xfrm>
          </p:contentPart>
        </mc:Choice>
        <mc:Fallback>
          <p:pic>
            <p:nvPicPr>
              <p:cNvPr id="71" name="Rukopis 70">
                <a:extLst>
                  <a:ext uri="{FF2B5EF4-FFF2-40B4-BE49-F238E27FC236}">
                    <a16:creationId xmlns:a16="http://schemas.microsoft.com/office/drawing/2014/main" id="{FA1FD0DD-D444-4D8F-8360-EAA40E6FDD2F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8105337" y="3835263"/>
                <a:ext cx="333720" cy="47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72" name="Rukopis 71">
                <a:extLst>
                  <a:ext uri="{FF2B5EF4-FFF2-40B4-BE49-F238E27FC236}">
                    <a16:creationId xmlns:a16="http://schemas.microsoft.com/office/drawing/2014/main" id="{E62ECB1A-8589-42FE-81EA-09104168FB2B}"/>
                  </a:ext>
                </a:extLst>
              </p14:cNvPr>
              <p14:cNvContentPartPr/>
              <p14:nvPr/>
            </p14:nvContentPartPr>
            <p14:xfrm>
              <a:off x="8789697" y="3669663"/>
              <a:ext cx="52920" cy="37800"/>
            </p14:xfrm>
          </p:contentPart>
        </mc:Choice>
        <mc:Fallback>
          <p:pic>
            <p:nvPicPr>
              <p:cNvPr id="72" name="Rukopis 71">
                <a:extLst>
                  <a:ext uri="{FF2B5EF4-FFF2-40B4-BE49-F238E27FC236}">
                    <a16:creationId xmlns:a16="http://schemas.microsoft.com/office/drawing/2014/main" id="{E62ECB1A-8589-42FE-81EA-09104168FB2B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8781057" y="3660663"/>
                <a:ext cx="70560" cy="5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73" name="Rukopis 72">
                <a:extLst>
                  <a:ext uri="{FF2B5EF4-FFF2-40B4-BE49-F238E27FC236}">
                    <a16:creationId xmlns:a16="http://schemas.microsoft.com/office/drawing/2014/main" id="{06FD5313-D4A6-4FD3-85AD-D2FE4DB583DC}"/>
                  </a:ext>
                </a:extLst>
              </p14:cNvPr>
              <p14:cNvContentPartPr/>
              <p14:nvPr/>
            </p14:nvContentPartPr>
            <p14:xfrm>
              <a:off x="9368577" y="3079623"/>
              <a:ext cx="338760" cy="421920"/>
            </p14:xfrm>
          </p:contentPart>
        </mc:Choice>
        <mc:Fallback>
          <p:pic>
            <p:nvPicPr>
              <p:cNvPr id="73" name="Rukopis 72">
                <a:extLst>
                  <a:ext uri="{FF2B5EF4-FFF2-40B4-BE49-F238E27FC236}">
                    <a16:creationId xmlns:a16="http://schemas.microsoft.com/office/drawing/2014/main" id="{06FD5313-D4A6-4FD3-85AD-D2FE4DB583DC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9359937" y="3070623"/>
                <a:ext cx="35640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74" name="Rukopis 73">
                <a:extLst>
                  <a:ext uri="{FF2B5EF4-FFF2-40B4-BE49-F238E27FC236}">
                    <a16:creationId xmlns:a16="http://schemas.microsoft.com/office/drawing/2014/main" id="{438ADA8A-CCF1-4102-BEDA-EA6418B9CB6C}"/>
                  </a:ext>
                </a:extLst>
              </p14:cNvPr>
              <p14:cNvContentPartPr/>
              <p14:nvPr/>
            </p14:nvContentPartPr>
            <p14:xfrm>
              <a:off x="9230697" y="3686223"/>
              <a:ext cx="651960" cy="15120"/>
            </p14:xfrm>
          </p:contentPart>
        </mc:Choice>
        <mc:Fallback>
          <p:pic>
            <p:nvPicPr>
              <p:cNvPr id="74" name="Rukopis 73">
                <a:extLst>
                  <a:ext uri="{FF2B5EF4-FFF2-40B4-BE49-F238E27FC236}">
                    <a16:creationId xmlns:a16="http://schemas.microsoft.com/office/drawing/2014/main" id="{438ADA8A-CCF1-4102-BEDA-EA6418B9CB6C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9221697" y="3677223"/>
                <a:ext cx="669600" cy="32760"/>
              </a:xfrm>
              <a:prstGeom prst="rect">
                <a:avLst/>
              </a:prstGeom>
            </p:spPr>
          </p:pic>
        </mc:Fallback>
      </mc:AlternateContent>
      <p:grpSp>
        <p:nvGrpSpPr>
          <p:cNvPr id="78" name="Skupina 77">
            <a:extLst>
              <a:ext uri="{FF2B5EF4-FFF2-40B4-BE49-F238E27FC236}">
                <a16:creationId xmlns:a16="http://schemas.microsoft.com/office/drawing/2014/main" id="{92B904AE-A435-4C58-848F-429161C63DDE}"/>
              </a:ext>
            </a:extLst>
          </p:cNvPr>
          <p:cNvGrpSpPr/>
          <p:nvPr/>
        </p:nvGrpSpPr>
        <p:grpSpPr>
          <a:xfrm>
            <a:off x="9280737" y="3918423"/>
            <a:ext cx="331920" cy="332280"/>
            <a:chOff x="9280737" y="3918423"/>
            <a:chExt cx="331920" cy="332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75" name="Rukopis 74">
                  <a:extLst>
                    <a:ext uri="{FF2B5EF4-FFF2-40B4-BE49-F238E27FC236}">
                      <a16:creationId xmlns:a16="http://schemas.microsoft.com/office/drawing/2014/main" id="{BE0E8F84-F9FD-4EF3-8F8C-90B2A9F80B1A}"/>
                    </a:ext>
                  </a:extLst>
                </p14:cNvPr>
                <p14:cNvContentPartPr/>
                <p14:nvPr/>
              </p14:nvContentPartPr>
              <p14:xfrm>
                <a:off x="9280737" y="3918423"/>
                <a:ext cx="255240" cy="300960"/>
              </p14:xfrm>
            </p:contentPart>
          </mc:Choice>
          <mc:Fallback>
            <p:pic>
              <p:nvPicPr>
                <p:cNvPr id="75" name="Rukopis 74">
                  <a:extLst>
                    <a:ext uri="{FF2B5EF4-FFF2-40B4-BE49-F238E27FC236}">
                      <a16:creationId xmlns:a16="http://schemas.microsoft.com/office/drawing/2014/main" id="{BE0E8F84-F9FD-4EF3-8F8C-90B2A9F80B1A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9272097" y="3909423"/>
                  <a:ext cx="27288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76" name="Rukopis 75">
                  <a:extLst>
                    <a:ext uri="{FF2B5EF4-FFF2-40B4-BE49-F238E27FC236}">
                      <a16:creationId xmlns:a16="http://schemas.microsoft.com/office/drawing/2014/main" id="{912CBA40-19FB-4051-9ED1-FF38D4819923}"/>
                    </a:ext>
                  </a:extLst>
                </p14:cNvPr>
                <p14:cNvContentPartPr/>
                <p14:nvPr/>
              </p14:nvContentPartPr>
              <p14:xfrm>
                <a:off x="9491697" y="3947223"/>
                <a:ext cx="120960" cy="303480"/>
              </p14:xfrm>
            </p:contentPart>
          </mc:Choice>
          <mc:Fallback>
            <p:pic>
              <p:nvPicPr>
                <p:cNvPr id="76" name="Rukopis 75">
                  <a:extLst>
                    <a:ext uri="{FF2B5EF4-FFF2-40B4-BE49-F238E27FC236}">
                      <a16:creationId xmlns:a16="http://schemas.microsoft.com/office/drawing/2014/main" id="{912CBA40-19FB-4051-9ED1-FF38D4819923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9483057" y="3938583"/>
                  <a:ext cx="138600" cy="32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77" name="Rukopis 76">
                  <a:extLst>
                    <a:ext uri="{FF2B5EF4-FFF2-40B4-BE49-F238E27FC236}">
                      <a16:creationId xmlns:a16="http://schemas.microsoft.com/office/drawing/2014/main" id="{9E27ECC3-D282-4023-8810-58445630FDDD}"/>
                    </a:ext>
                  </a:extLst>
                </p14:cNvPr>
                <p14:cNvContentPartPr/>
                <p14:nvPr/>
              </p14:nvContentPartPr>
              <p14:xfrm>
                <a:off x="9361377" y="4106343"/>
                <a:ext cx="143280" cy="45000"/>
              </p14:xfrm>
            </p:contentPart>
          </mc:Choice>
          <mc:Fallback>
            <p:pic>
              <p:nvPicPr>
                <p:cNvPr id="77" name="Rukopis 76">
                  <a:extLst>
                    <a:ext uri="{FF2B5EF4-FFF2-40B4-BE49-F238E27FC236}">
                      <a16:creationId xmlns:a16="http://schemas.microsoft.com/office/drawing/2014/main" id="{9E27ECC3-D282-4023-8810-58445630FDDD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9352377" y="4097703"/>
                  <a:ext cx="160920" cy="62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79" name="Rukopis 78">
                <a:extLst>
                  <a:ext uri="{FF2B5EF4-FFF2-40B4-BE49-F238E27FC236}">
                    <a16:creationId xmlns:a16="http://schemas.microsoft.com/office/drawing/2014/main" id="{20F8E640-AE42-49E1-A62D-2ECF1D064EB5}"/>
                  </a:ext>
                </a:extLst>
              </p14:cNvPr>
              <p14:cNvContentPartPr/>
              <p14:nvPr/>
            </p14:nvContentPartPr>
            <p14:xfrm>
              <a:off x="10051497" y="3745623"/>
              <a:ext cx="6840" cy="13320"/>
            </p14:xfrm>
          </p:contentPart>
        </mc:Choice>
        <mc:Fallback>
          <p:pic>
            <p:nvPicPr>
              <p:cNvPr id="79" name="Rukopis 78">
                <a:extLst>
                  <a:ext uri="{FF2B5EF4-FFF2-40B4-BE49-F238E27FC236}">
                    <a16:creationId xmlns:a16="http://schemas.microsoft.com/office/drawing/2014/main" id="{20F8E640-AE42-49E1-A62D-2ECF1D064EB5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10042857" y="3736983"/>
                <a:ext cx="24480" cy="30960"/>
              </a:xfrm>
              <a:prstGeom prst="rect">
                <a:avLst/>
              </a:prstGeom>
            </p:spPr>
          </p:pic>
        </mc:Fallback>
      </mc:AlternateContent>
      <p:grpSp>
        <p:nvGrpSpPr>
          <p:cNvPr id="83" name="Skupina 82">
            <a:extLst>
              <a:ext uri="{FF2B5EF4-FFF2-40B4-BE49-F238E27FC236}">
                <a16:creationId xmlns:a16="http://schemas.microsoft.com/office/drawing/2014/main" id="{28DAF17E-B6D5-47CB-AF55-5A48EF34466C}"/>
              </a:ext>
            </a:extLst>
          </p:cNvPr>
          <p:cNvGrpSpPr/>
          <p:nvPr/>
        </p:nvGrpSpPr>
        <p:grpSpPr>
          <a:xfrm>
            <a:off x="10474497" y="3279783"/>
            <a:ext cx="256680" cy="313560"/>
            <a:chOff x="10474497" y="3279783"/>
            <a:chExt cx="256680" cy="31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80" name="Rukopis 79">
                  <a:extLst>
                    <a:ext uri="{FF2B5EF4-FFF2-40B4-BE49-F238E27FC236}">
                      <a16:creationId xmlns:a16="http://schemas.microsoft.com/office/drawing/2014/main" id="{50A8B4B7-16BC-445C-97DC-69009A75E63D}"/>
                    </a:ext>
                  </a:extLst>
                </p14:cNvPr>
                <p14:cNvContentPartPr/>
                <p14:nvPr/>
              </p14:nvContentPartPr>
              <p14:xfrm>
                <a:off x="10474497" y="3279783"/>
                <a:ext cx="193320" cy="313560"/>
              </p14:xfrm>
            </p:contentPart>
          </mc:Choice>
          <mc:Fallback>
            <p:pic>
              <p:nvPicPr>
                <p:cNvPr id="80" name="Rukopis 79">
                  <a:extLst>
                    <a:ext uri="{FF2B5EF4-FFF2-40B4-BE49-F238E27FC236}">
                      <a16:creationId xmlns:a16="http://schemas.microsoft.com/office/drawing/2014/main" id="{50A8B4B7-16BC-445C-97DC-69009A75E63D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10465497" y="3270783"/>
                  <a:ext cx="21096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81" name="Rukopis 80">
                  <a:extLst>
                    <a:ext uri="{FF2B5EF4-FFF2-40B4-BE49-F238E27FC236}">
                      <a16:creationId xmlns:a16="http://schemas.microsoft.com/office/drawing/2014/main" id="{44BC0128-D4C1-442D-8327-7DF6FAF9B1A1}"/>
                    </a:ext>
                  </a:extLst>
                </p14:cNvPr>
                <p14:cNvContentPartPr/>
                <p14:nvPr/>
              </p14:nvContentPartPr>
              <p14:xfrm>
                <a:off x="10667097" y="3308943"/>
                <a:ext cx="64080" cy="283320"/>
              </p14:xfrm>
            </p:contentPart>
          </mc:Choice>
          <mc:Fallback>
            <p:pic>
              <p:nvPicPr>
                <p:cNvPr id="81" name="Rukopis 80">
                  <a:extLst>
                    <a:ext uri="{FF2B5EF4-FFF2-40B4-BE49-F238E27FC236}">
                      <a16:creationId xmlns:a16="http://schemas.microsoft.com/office/drawing/2014/main" id="{44BC0128-D4C1-442D-8327-7DF6FAF9B1A1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0658457" y="3299943"/>
                  <a:ext cx="8172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82" name="Rukopis 81">
                  <a:extLst>
                    <a:ext uri="{FF2B5EF4-FFF2-40B4-BE49-F238E27FC236}">
                      <a16:creationId xmlns:a16="http://schemas.microsoft.com/office/drawing/2014/main" id="{9ADBC3EC-E234-42F7-8403-569F527E0493}"/>
                    </a:ext>
                  </a:extLst>
                </p14:cNvPr>
                <p14:cNvContentPartPr/>
                <p14:nvPr/>
              </p14:nvContentPartPr>
              <p14:xfrm>
                <a:off x="10551537" y="3511623"/>
                <a:ext cx="164160" cy="9360"/>
              </p14:xfrm>
            </p:contentPart>
          </mc:Choice>
          <mc:Fallback>
            <p:pic>
              <p:nvPicPr>
                <p:cNvPr id="82" name="Rukopis 81">
                  <a:extLst>
                    <a:ext uri="{FF2B5EF4-FFF2-40B4-BE49-F238E27FC236}">
                      <a16:creationId xmlns:a16="http://schemas.microsoft.com/office/drawing/2014/main" id="{9ADBC3EC-E234-42F7-8403-569F527E0493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0542897" y="3502983"/>
                  <a:ext cx="181800" cy="27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84" name="Rukopis 83">
                <a:extLst>
                  <a:ext uri="{FF2B5EF4-FFF2-40B4-BE49-F238E27FC236}">
                    <a16:creationId xmlns:a16="http://schemas.microsoft.com/office/drawing/2014/main" id="{4A9C2594-A51E-4D88-8EE4-B9BCAC687EC0}"/>
                  </a:ext>
                </a:extLst>
              </p14:cNvPr>
              <p14:cNvContentPartPr/>
              <p14:nvPr/>
            </p14:nvContentPartPr>
            <p14:xfrm>
              <a:off x="10333737" y="3744543"/>
              <a:ext cx="579960" cy="59040"/>
            </p14:xfrm>
          </p:contentPart>
        </mc:Choice>
        <mc:Fallback>
          <p:pic>
            <p:nvPicPr>
              <p:cNvPr id="84" name="Rukopis 83">
                <a:extLst>
                  <a:ext uri="{FF2B5EF4-FFF2-40B4-BE49-F238E27FC236}">
                    <a16:creationId xmlns:a16="http://schemas.microsoft.com/office/drawing/2014/main" id="{4A9C2594-A51E-4D88-8EE4-B9BCAC687EC0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10325097" y="3735543"/>
                <a:ext cx="597600" cy="76680"/>
              </a:xfrm>
              <a:prstGeom prst="rect">
                <a:avLst/>
              </a:prstGeom>
            </p:spPr>
          </p:pic>
        </mc:Fallback>
      </mc:AlternateContent>
      <p:grpSp>
        <p:nvGrpSpPr>
          <p:cNvPr id="88" name="Skupina 87">
            <a:extLst>
              <a:ext uri="{FF2B5EF4-FFF2-40B4-BE49-F238E27FC236}">
                <a16:creationId xmlns:a16="http://schemas.microsoft.com/office/drawing/2014/main" id="{BAF47C20-57DE-4B2F-A955-8520450F9F38}"/>
              </a:ext>
            </a:extLst>
          </p:cNvPr>
          <p:cNvGrpSpPr/>
          <p:nvPr/>
        </p:nvGrpSpPr>
        <p:grpSpPr>
          <a:xfrm>
            <a:off x="10479177" y="3961983"/>
            <a:ext cx="361800" cy="320400"/>
            <a:chOff x="10479177" y="3961983"/>
            <a:chExt cx="361800" cy="320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85" name="Rukopis 84">
                  <a:extLst>
                    <a:ext uri="{FF2B5EF4-FFF2-40B4-BE49-F238E27FC236}">
                      <a16:creationId xmlns:a16="http://schemas.microsoft.com/office/drawing/2014/main" id="{A93FC805-D841-4257-A676-673B0E0F7409}"/>
                    </a:ext>
                  </a:extLst>
                </p14:cNvPr>
                <p14:cNvContentPartPr/>
                <p14:nvPr/>
              </p14:nvContentPartPr>
              <p14:xfrm>
                <a:off x="10479177" y="4005543"/>
                <a:ext cx="216000" cy="276840"/>
              </p14:xfrm>
            </p:contentPart>
          </mc:Choice>
          <mc:Fallback>
            <p:pic>
              <p:nvPicPr>
                <p:cNvPr id="85" name="Rukopis 84">
                  <a:extLst>
                    <a:ext uri="{FF2B5EF4-FFF2-40B4-BE49-F238E27FC236}">
                      <a16:creationId xmlns:a16="http://schemas.microsoft.com/office/drawing/2014/main" id="{A93FC805-D841-4257-A676-673B0E0F7409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10470537" y="3996543"/>
                  <a:ext cx="23364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86" name="Rukopis 85">
                  <a:extLst>
                    <a:ext uri="{FF2B5EF4-FFF2-40B4-BE49-F238E27FC236}">
                      <a16:creationId xmlns:a16="http://schemas.microsoft.com/office/drawing/2014/main" id="{4A174449-BCAB-483D-A4BB-CA6E660FFB60}"/>
                    </a:ext>
                  </a:extLst>
                </p14:cNvPr>
                <p14:cNvContentPartPr/>
                <p14:nvPr/>
              </p14:nvContentPartPr>
              <p14:xfrm>
                <a:off x="10551537" y="4077903"/>
                <a:ext cx="128880" cy="360"/>
              </p14:xfrm>
            </p:contentPart>
          </mc:Choice>
          <mc:Fallback>
            <p:pic>
              <p:nvPicPr>
                <p:cNvPr id="86" name="Rukopis 85">
                  <a:extLst>
                    <a:ext uri="{FF2B5EF4-FFF2-40B4-BE49-F238E27FC236}">
                      <a16:creationId xmlns:a16="http://schemas.microsoft.com/office/drawing/2014/main" id="{4A174449-BCAB-483D-A4BB-CA6E660FFB60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10542897" y="4068903"/>
                  <a:ext cx="14652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87" name="Rukopis 86">
                  <a:extLst>
                    <a:ext uri="{FF2B5EF4-FFF2-40B4-BE49-F238E27FC236}">
                      <a16:creationId xmlns:a16="http://schemas.microsoft.com/office/drawing/2014/main" id="{983F92D0-F986-4AAF-95DF-2211E60BC2C9}"/>
                    </a:ext>
                  </a:extLst>
                </p14:cNvPr>
                <p14:cNvContentPartPr/>
                <p14:nvPr/>
              </p14:nvContentPartPr>
              <p14:xfrm>
                <a:off x="10551537" y="3961983"/>
                <a:ext cx="289440" cy="360"/>
              </p14:xfrm>
            </p:contentPart>
          </mc:Choice>
          <mc:Fallback>
            <p:pic>
              <p:nvPicPr>
                <p:cNvPr id="87" name="Rukopis 86">
                  <a:extLst>
                    <a:ext uri="{FF2B5EF4-FFF2-40B4-BE49-F238E27FC236}">
                      <a16:creationId xmlns:a16="http://schemas.microsoft.com/office/drawing/2014/main" id="{983F92D0-F986-4AAF-95DF-2211E60BC2C9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10542897" y="3953343"/>
                  <a:ext cx="30708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1" name="Skupina 90">
            <a:extLst>
              <a:ext uri="{FF2B5EF4-FFF2-40B4-BE49-F238E27FC236}">
                <a16:creationId xmlns:a16="http://schemas.microsoft.com/office/drawing/2014/main" id="{96C82B32-539B-4EED-AA78-62471518F61B}"/>
              </a:ext>
            </a:extLst>
          </p:cNvPr>
          <p:cNvGrpSpPr/>
          <p:nvPr/>
        </p:nvGrpSpPr>
        <p:grpSpPr>
          <a:xfrm>
            <a:off x="6966657" y="4484343"/>
            <a:ext cx="943560" cy="336240"/>
            <a:chOff x="6966657" y="4484343"/>
            <a:chExt cx="943560" cy="336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89" name="Rukopis 88">
                  <a:extLst>
                    <a:ext uri="{FF2B5EF4-FFF2-40B4-BE49-F238E27FC236}">
                      <a16:creationId xmlns:a16="http://schemas.microsoft.com/office/drawing/2014/main" id="{E3557C65-1668-412D-AA20-70F6C526123F}"/>
                    </a:ext>
                  </a:extLst>
                </p14:cNvPr>
                <p14:cNvContentPartPr/>
                <p14:nvPr/>
              </p14:nvContentPartPr>
              <p14:xfrm>
                <a:off x="7272657" y="4484343"/>
                <a:ext cx="637560" cy="233280"/>
              </p14:xfrm>
            </p:contentPart>
          </mc:Choice>
          <mc:Fallback>
            <p:pic>
              <p:nvPicPr>
                <p:cNvPr id="89" name="Rukopis 88">
                  <a:extLst>
                    <a:ext uri="{FF2B5EF4-FFF2-40B4-BE49-F238E27FC236}">
                      <a16:creationId xmlns:a16="http://schemas.microsoft.com/office/drawing/2014/main" id="{E3557C65-1668-412D-AA20-70F6C526123F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7264017" y="4475703"/>
                  <a:ext cx="65520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90" name="Rukopis 89">
                  <a:extLst>
                    <a:ext uri="{FF2B5EF4-FFF2-40B4-BE49-F238E27FC236}">
                      <a16:creationId xmlns:a16="http://schemas.microsoft.com/office/drawing/2014/main" id="{30C6F64C-9206-4B23-9ED6-11C48DF4AFF7}"/>
                    </a:ext>
                  </a:extLst>
                </p14:cNvPr>
                <p14:cNvContentPartPr/>
                <p14:nvPr/>
              </p14:nvContentPartPr>
              <p14:xfrm>
                <a:off x="6966657" y="4600623"/>
                <a:ext cx="332640" cy="219960"/>
              </p14:xfrm>
            </p:contentPart>
          </mc:Choice>
          <mc:Fallback>
            <p:pic>
              <p:nvPicPr>
                <p:cNvPr id="90" name="Rukopis 89">
                  <a:extLst>
                    <a:ext uri="{FF2B5EF4-FFF2-40B4-BE49-F238E27FC236}">
                      <a16:creationId xmlns:a16="http://schemas.microsoft.com/office/drawing/2014/main" id="{30C6F64C-9206-4B23-9ED6-11C48DF4AFF7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957657" y="4591983"/>
                  <a:ext cx="350280" cy="237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6" name="Skupina 95">
            <a:extLst>
              <a:ext uri="{FF2B5EF4-FFF2-40B4-BE49-F238E27FC236}">
                <a16:creationId xmlns:a16="http://schemas.microsoft.com/office/drawing/2014/main" id="{C86ABF6F-4736-49A1-BFC7-2C09822A9320}"/>
              </a:ext>
            </a:extLst>
          </p:cNvPr>
          <p:cNvGrpSpPr/>
          <p:nvPr/>
        </p:nvGrpSpPr>
        <p:grpSpPr>
          <a:xfrm>
            <a:off x="5965137" y="4933263"/>
            <a:ext cx="824760" cy="423720"/>
            <a:chOff x="5965137" y="4933263"/>
            <a:chExt cx="824760" cy="42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92" name="Rukopis 91">
                  <a:extLst>
                    <a:ext uri="{FF2B5EF4-FFF2-40B4-BE49-F238E27FC236}">
                      <a16:creationId xmlns:a16="http://schemas.microsoft.com/office/drawing/2014/main" id="{D04468EE-0CA4-43E7-8D5B-075CA677AEDF}"/>
                    </a:ext>
                  </a:extLst>
                </p14:cNvPr>
                <p14:cNvContentPartPr/>
                <p14:nvPr/>
              </p14:nvContentPartPr>
              <p14:xfrm>
                <a:off x="6010497" y="4949103"/>
                <a:ext cx="56160" cy="322560"/>
              </p14:xfrm>
            </p:contentPart>
          </mc:Choice>
          <mc:Fallback>
            <p:pic>
              <p:nvPicPr>
                <p:cNvPr id="92" name="Rukopis 91">
                  <a:extLst>
                    <a:ext uri="{FF2B5EF4-FFF2-40B4-BE49-F238E27FC236}">
                      <a16:creationId xmlns:a16="http://schemas.microsoft.com/office/drawing/2014/main" id="{D04468EE-0CA4-43E7-8D5B-075CA677AEDF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6001857" y="4940103"/>
                  <a:ext cx="7380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93" name="Rukopis 92">
                  <a:extLst>
                    <a:ext uri="{FF2B5EF4-FFF2-40B4-BE49-F238E27FC236}">
                      <a16:creationId xmlns:a16="http://schemas.microsoft.com/office/drawing/2014/main" id="{B2EC167D-EA6B-4787-94ED-B27936455428}"/>
                    </a:ext>
                  </a:extLst>
                </p14:cNvPr>
                <p14:cNvContentPartPr/>
                <p14:nvPr/>
              </p14:nvContentPartPr>
              <p14:xfrm>
                <a:off x="5965137" y="4933263"/>
                <a:ext cx="299160" cy="313560"/>
              </p14:xfrm>
            </p:contentPart>
          </mc:Choice>
          <mc:Fallback>
            <p:pic>
              <p:nvPicPr>
                <p:cNvPr id="93" name="Rukopis 92">
                  <a:extLst>
                    <a:ext uri="{FF2B5EF4-FFF2-40B4-BE49-F238E27FC236}">
                      <a16:creationId xmlns:a16="http://schemas.microsoft.com/office/drawing/2014/main" id="{B2EC167D-EA6B-4787-94ED-B27936455428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5956137" y="4924623"/>
                  <a:ext cx="31680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94" name="Rukopis 93">
                  <a:extLst>
                    <a:ext uri="{FF2B5EF4-FFF2-40B4-BE49-F238E27FC236}">
                      <a16:creationId xmlns:a16="http://schemas.microsoft.com/office/drawing/2014/main" id="{79B98A9D-FD3C-41A8-BC94-FD766BB67E5D}"/>
                    </a:ext>
                  </a:extLst>
                </p14:cNvPr>
                <p14:cNvContentPartPr/>
                <p14:nvPr/>
              </p14:nvContentPartPr>
              <p14:xfrm>
                <a:off x="6370137" y="4965303"/>
                <a:ext cx="221040" cy="273600"/>
              </p14:xfrm>
            </p:contentPart>
          </mc:Choice>
          <mc:Fallback>
            <p:pic>
              <p:nvPicPr>
                <p:cNvPr id="94" name="Rukopis 93">
                  <a:extLst>
                    <a:ext uri="{FF2B5EF4-FFF2-40B4-BE49-F238E27FC236}">
                      <a16:creationId xmlns:a16="http://schemas.microsoft.com/office/drawing/2014/main" id="{79B98A9D-FD3C-41A8-BC94-FD766BB67E5D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6361497" y="4956303"/>
                  <a:ext cx="23868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95" name="Rukopis 94">
                  <a:extLst>
                    <a:ext uri="{FF2B5EF4-FFF2-40B4-BE49-F238E27FC236}">
                      <a16:creationId xmlns:a16="http://schemas.microsoft.com/office/drawing/2014/main" id="{EC3EB474-7C7C-45D4-8068-C5F4A7A91049}"/>
                    </a:ext>
                  </a:extLst>
                </p14:cNvPr>
                <p14:cNvContentPartPr/>
                <p14:nvPr/>
              </p14:nvContentPartPr>
              <p14:xfrm>
                <a:off x="6548697" y="5007423"/>
                <a:ext cx="241200" cy="349560"/>
              </p14:xfrm>
            </p:contentPart>
          </mc:Choice>
          <mc:Fallback>
            <p:pic>
              <p:nvPicPr>
                <p:cNvPr id="95" name="Rukopis 94">
                  <a:extLst>
                    <a:ext uri="{FF2B5EF4-FFF2-40B4-BE49-F238E27FC236}">
                      <a16:creationId xmlns:a16="http://schemas.microsoft.com/office/drawing/2014/main" id="{EC3EB474-7C7C-45D4-8068-C5F4A7A91049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6540057" y="4998783"/>
                  <a:ext cx="258840" cy="367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Skupina 98">
            <a:extLst>
              <a:ext uri="{FF2B5EF4-FFF2-40B4-BE49-F238E27FC236}">
                <a16:creationId xmlns:a16="http://schemas.microsoft.com/office/drawing/2014/main" id="{70400E29-C8DF-4C73-B64C-23C776EDFEFD}"/>
              </a:ext>
            </a:extLst>
          </p:cNvPr>
          <p:cNvGrpSpPr/>
          <p:nvPr/>
        </p:nvGrpSpPr>
        <p:grpSpPr>
          <a:xfrm>
            <a:off x="9433737" y="4382823"/>
            <a:ext cx="326520" cy="307440"/>
            <a:chOff x="9433737" y="4382823"/>
            <a:chExt cx="326520" cy="30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97" name="Rukopis 96">
                  <a:extLst>
                    <a:ext uri="{FF2B5EF4-FFF2-40B4-BE49-F238E27FC236}">
                      <a16:creationId xmlns:a16="http://schemas.microsoft.com/office/drawing/2014/main" id="{A9A2A6F4-A244-4A8E-A2EA-5AD9F63414DD}"/>
                    </a:ext>
                  </a:extLst>
                </p14:cNvPr>
                <p14:cNvContentPartPr/>
                <p14:nvPr/>
              </p14:nvContentPartPr>
              <p14:xfrm>
                <a:off x="9491697" y="4382823"/>
                <a:ext cx="360" cy="201960"/>
              </p14:xfrm>
            </p:contentPart>
          </mc:Choice>
          <mc:Fallback>
            <p:pic>
              <p:nvPicPr>
                <p:cNvPr id="97" name="Rukopis 96">
                  <a:extLst>
                    <a:ext uri="{FF2B5EF4-FFF2-40B4-BE49-F238E27FC236}">
                      <a16:creationId xmlns:a16="http://schemas.microsoft.com/office/drawing/2014/main" id="{A9A2A6F4-A244-4A8E-A2EA-5AD9F63414DD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9483057" y="4374183"/>
                  <a:ext cx="1800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98" name="Rukopis 97">
                  <a:extLst>
                    <a:ext uri="{FF2B5EF4-FFF2-40B4-BE49-F238E27FC236}">
                      <a16:creationId xmlns:a16="http://schemas.microsoft.com/office/drawing/2014/main" id="{0E506006-2F61-4581-AFDB-FC38F4D07200}"/>
                    </a:ext>
                  </a:extLst>
                </p14:cNvPr>
                <p14:cNvContentPartPr/>
                <p14:nvPr/>
              </p14:nvContentPartPr>
              <p14:xfrm>
                <a:off x="9433737" y="4514943"/>
                <a:ext cx="326520" cy="175320"/>
              </p14:xfrm>
            </p:contentPart>
          </mc:Choice>
          <mc:Fallback>
            <p:pic>
              <p:nvPicPr>
                <p:cNvPr id="98" name="Rukopis 97">
                  <a:extLst>
                    <a:ext uri="{FF2B5EF4-FFF2-40B4-BE49-F238E27FC236}">
                      <a16:creationId xmlns:a16="http://schemas.microsoft.com/office/drawing/2014/main" id="{0E506006-2F61-4581-AFDB-FC38F4D07200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9424737" y="4506303"/>
                  <a:ext cx="344160" cy="192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9">
            <p14:nvContentPartPr>
              <p14:cNvPr id="100" name="Rukopis 99">
                <a:extLst>
                  <a:ext uri="{FF2B5EF4-FFF2-40B4-BE49-F238E27FC236}">
                    <a16:creationId xmlns:a16="http://schemas.microsoft.com/office/drawing/2014/main" id="{D5FC0F72-77E9-4A86-ABBE-C2E0E0FA8F95}"/>
                  </a:ext>
                </a:extLst>
              </p14:cNvPr>
              <p14:cNvContentPartPr/>
              <p14:nvPr/>
            </p14:nvContentPartPr>
            <p14:xfrm>
              <a:off x="9027657" y="5077983"/>
              <a:ext cx="393840" cy="45360"/>
            </p14:xfrm>
          </p:contentPart>
        </mc:Choice>
        <mc:Fallback>
          <p:pic>
            <p:nvPicPr>
              <p:cNvPr id="100" name="Rukopis 99">
                <a:extLst>
                  <a:ext uri="{FF2B5EF4-FFF2-40B4-BE49-F238E27FC236}">
                    <a16:creationId xmlns:a16="http://schemas.microsoft.com/office/drawing/2014/main" id="{D5FC0F72-77E9-4A86-ABBE-C2E0E0FA8F95}"/>
                  </a:ext>
                </a:extLst>
              </p:cNvPr>
              <p:cNvPicPr/>
              <p:nvPr/>
            </p:nvPicPr>
            <p:blipFill>
              <a:blip r:embed="rId150"/>
              <a:stretch>
                <a:fillRect/>
              </a:stretch>
            </p:blipFill>
            <p:spPr>
              <a:xfrm>
                <a:off x="9019017" y="5068983"/>
                <a:ext cx="411480" cy="6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1">
            <p14:nvContentPartPr>
              <p14:cNvPr id="101" name="Rukopis 100">
                <a:extLst>
                  <a:ext uri="{FF2B5EF4-FFF2-40B4-BE49-F238E27FC236}">
                    <a16:creationId xmlns:a16="http://schemas.microsoft.com/office/drawing/2014/main" id="{36EB55A6-BA07-4797-B1A3-E6160739ACC3}"/>
                  </a:ext>
                </a:extLst>
              </p14:cNvPr>
              <p14:cNvContentPartPr/>
              <p14:nvPr/>
            </p14:nvContentPartPr>
            <p14:xfrm>
              <a:off x="9273897" y="5108583"/>
              <a:ext cx="360" cy="158400"/>
            </p14:xfrm>
          </p:contentPart>
        </mc:Choice>
        <mc:Fallback>
          <p:pic>
            <p:nvPicPr>
              <p:cNvPr id="101" name="Rukopis 100">
                <a:extLst>
                  <a:ext uri="{FF2B5EF4-FFF2-40B4-BE49-F238E27FC236}">
                    <a16:creationId xmlns:a16="http://schemas.microsoft.com/office/drawing/2014/main" id="{36EB55A6-BA07-4797-B1A3-E6160739ACC3}"/>
                  </a:ext>
                </a:extLst>
              </p:cNvPr>
              <p:cNvPicPr/>
              <p:nvPr/>
            </p:nvPicPr>
            <p:blipFill>
              <a:blip r:embed="rId152"/>
              <a:stretch>
                <a:fillRect/>
              </a:stretch>
            </p:blipFill>
            <p:spPr>
              <a:xfrm>
                <a:off x="9265257" y="5099943"/>
                <a:ext cx="18000" cy="17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3">
            <p14:nvContentPartPr>
              <p14:cNvPr id="103" name="Rukopis 102">
                <a:extLst>
                  <a:ext uri="{FF2B5EF4-FFF2-40B4-BE49-F238E27FC236}">
                    <a16:creationId xmlns:a16="http://schemas.microsoft.com/office/drawing/2014/main" id="{C2BBF7DD-32DF-46D0-8420-F71922168925}"/>
                  </a:ext>
                </a:extLst>
              </p14:cNvPr>
              <p14:cNvContentPartPr/>
              <p14:nvPr/>
            </p14:nvContentPartPr>
            <p14:xfrm>
              <a:off x="9431937" y="5092743"/>
              <a:ext cx="233640" cy="164160"/>
            </p14:xfrm>
          </p:contentPart>
        </mc:Choice>
        <mc:Fallback>
          <p:pic>
            <p:nvPicPr>
              <p:cNvPr id="103" name="Rukopis 102">
                <a:extLst>
                  <a:ext uri="{FF2B5EF4-FFF2-40B4-BE49-F238E27FC236}">
                    <a16:creationId xmlns:a16="http://schemas.microsoft.com/office/drawing/2014/main" id="{C2BBF7DD-32DF-46D0-8420-F71922168925}"/>
                  </a:ext>
                </a:extLst>
              </p:cNvPr>
              <p:cNvPicPr/>
              <p:nvPr/>
            </p:nvPicPr>
            <p:blipFill>
              <a:blip r:embed="rId154"/>
              <a:stretch>
                <a:fillRect/>
              </a:stretch>
            </p:blipFill>
            <p:spPr>
              <a:xfrm>
                <a:off x="9422937" y="5084103"/>
                <a:ext cx="251280" cy="181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9" name="Skupina 108">
            <a:extLst>
              <a:ext uri="{FF2B5EF4-FFF2-40B4-BE49-F238E27FC236}">
                <a16:creationId xmlns:a16="http://schemas.microsoft.com/office/drawing/2014/main" id="{FA7B6C63-2CBC-4CFA-BCB8-D4507EA7DDF6}"/>
              </a:ext>
            </a:extLst>
          </p:cNvPr>
          <p:cNvGrpSpPr/>
          <p:nvPr/>
        </p:nvGrpSpPr>
        <p:grpSpPr>
          <a:xfrm>
            <a:off x="8823537" y="5122983"/>
            <a:ext cx="173880" cy="222120"/>
            <a:chOff x="8823537" y="5122983"/>
            <a:chExt cx="173880" cy="22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04" name="Rukopis 103">
                  <a:extLst>
                    <a:ext uri="{FF2B5EF4-FFF2-40B4-BE49-F238E27FC236}">
                      <a16:creationId xmlns:a16="http://schemas.microsoft.com/office/drawing/2014/main" id="{E5FF6EC3-4BA2-474A-A558-E0BE91834811}"/>
                    </a:ext>
                  </a:extLst>
                </p14:cNvPr>
                <p14:cNvContentPartPr/>
                <p14:nvPr/>
              </p14:nvContentPartPr>
              <p14:xfrm>
                <a:off x="8823537" y="5122983"/>
                <a:ext cx="102600" cy="201600"/>
              </p14:xfrm>
            </p:contentPart>
          </mc:Choice>
          <mc:Fallback>
            <p:pic>
              <p:nvPicPr>
                <p:cNvPr id="104" name="Rukopis 103">
                  <a:extLst>
                    <a:ext uri="{FF2B5EF4-FFF2-40B4-BE49-F238E27FC236}">
                      <a16:creationId xmlns:a16="http://schemas.microsoft.com/office/drawing/2014/main" id="{E5FF6EC3-4BA2-474A-A558-E0BE91834811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8814537" y="5113983"/>
                  <a:ext cx="1202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05" name="Rukopis 104">
                  <a:extLst>
                    <a:ext uri="{FF2B5EF4-FFF2-40B4-BE49-F238E27FC236}">
                      <a16:creationId xmlns:a16="http://schemas.microsoft.com/office/drawing/2014/main" id="{BF1ACA21-5B46-4563-960D-7B67803C84D6}"/>
                    </a:ext>
                  </a:extLst>
                </p14:cNvPr>
                <p14:cNvContentPartPr/>
                <p14:nvPr/>
              </p14:nvContentPartPr>
              <p14:xfrm>
                <a:off x="8925777" y="5137743"/>
                <a:ext cx="67680" cy="207360"/>
              </p14:xfrm>
            </p:contentPart>
          </mc:Choice>
          <mc:Fallback>
            <p:pic>
              <p:nvPicPr>
                <p:cNvPr id="105" name="Rukopis 104">
                  <a:extLst>
                    <a:ext uri="{FF2B5EF4-FFF2-40B4-BE49-F238E27FC236}">
                      <a16:creationId xmlns:a16="http://schemas.microsoft.com/office/drawing/2014/main" id="{BF1ACA21-5B46-4563-960D-7B67803C84D6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8916777" y="5128743"/>
                  <a:ext cx="8532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08" name="Rukopis 107">
                  <a:extLst>
                    <a:ext uri="{FF2B5EF4-FFF2-40B4-BE49-F238E27FC236}">
                      <a16:creationId xmlns:a16="http://schemas.microsoft.com/office/drawing/2014/main" id="{B38BEA57-084E-49C2-9B4D-04619EE80F4E}"/>
                    </a:ext>
                  </a:extLst>
                </p14:cNvPr>
                <p14:cNvContentPartPr/>
                <p14:nvPr/>
              </p14:nvContentPartPr>
              <p14:xfrm>
                <a:off x="8824257" y="5238903"/>
                <a:ext cx="173160" cy="15120"/>
              </p14:xfrm>
            </p:contentPart>
          </mc:Choice>
          <mc:Fallback>
            <p:pic>
              <p:nvPicPr>
                <p:cNvPr id="108" name="Rukopis 107">
                  <a:extLst>
                    <a:ext uri="{FF2B5EF4-FFF2-40B4-BE49-F238E27FC236}">
                      <a16:creationId xmlns:a16="http://schemas.microsoft.com/office/drawing/2014/main" id="{B38BEA57-084E-49C2-9B4D-04619EE80F4E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8815257" y="5229903"/>
                  <a:ext cx="190800" cy="3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9" name="Skupina 118">
            <a:extLst>
              <a:ext uri="{FF2B5EF4-FFF2-40B4-BE49-F238E27FC236}">
                <a16:creationId xmlns:a16="http://schemas.microsoft.com/office/drawing/2014/main" id="{ADD8BF12-AD5A-4537-8F8C-3B22AEB204AA}"/>
              </a:ext>
            </a:extLst>
          </p:cNvPr>
          <p:cNvGrpSpPr/>
          <p:nvPr/>
        </p:nvGrpSpPr>
        <p:grpSpPr>
          <a:xfrm>
            <a:off x="7866297" y="5152143"/>
            <a:ext cx="116640" cy="132840"/>
            <a:chOff x="7866297" y="5152143"/>
            <a:chExt cx="116640" cy="132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10" name="Rukopis 109">
                  <a:extLst>
                    <a:ext uri="{FF2B5EF4-FFF2-40B4-BE49-F238E27FC236}">
                      <a16:creationId xmlns:a16="http://schemas.microsoft.com/office/drawing/2014/main" id="{C99FC29A-D1A1-469D-BFE2-224FF9FEF9ED}"/>
                    </a:ext>
                  </a:extLst>
                </p14:cNvPr>
                <p14:cNvContentPartPr/>
                <p14:nvPr/>
              </p14:nvContentPartPr>
              <p14:xfrm>
                <a:off x="7892577" y="5210103"/>
                <a:ext cx="90360" cy="9360"/>
              </p14:xfrm>
            </p:contentPart>
          </mc:Choice>
          <mc:Fallback>
            <p:pic>
              <p:nvPicPr>
                <p:cNvPr id="110" name="Rukopis 109">
                  <a:extLst>
                    <a:ext uri="{FF2B5EF4-FFF2-40B4-BE49-F238E27FC236}">
                      <a16:creationId xmlns:a16="http://schemas.microsoft.com/office/drawing/2014/main" id="{C99FC29A-D1A1-469D-BFE2-224FF9FEF9ED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7883577" y="5201463"/>
                  <a:ext cx="10800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11" name="Rukopis 110">
                  <a:extLst>
                    <a:ext uri="{FF2B5EF4-FFF2-40B4-BE49-F238E27FC236}">
                      <a16:creationId xmlns:a16="http://schemas.microsoft.com/office/drawing/2014/main" id="{D2A2DAFF-8470-4BBC-B9B2-E8F2528E3BCD}"/>
                    </a:ext>
                  </a:extLst>
                </p14:cNvPr>
                <p14:cNvContentPartPr/>
                <p14:nvPr/>
              </p14:nvContentPartPr>
              <p14:xfrm>
                <a:off x="7866297" y="5152143"/>
                <a:ext cx="85680" cy="132840"/>
              </p14:xfrm>
            </p:contentPart>
          </mc:Choice>
          <mc:Fallback>
            <p:pic>
              <p:nvPicPr>
                <p:cNvPr id="111" name="Rukopis 110">
                  <a:extLst>
                    <a:ext uri="{FF2B5EF4-FFF2-40B4-BE49-F238E27FC236}">
                      <a16:creationId xmlns:a16="http://schemas.microsoft.com/office/drawing/2014/main" id="{D2A2DAFF-8470-4BBC-B9B2-E8F2528E3BCD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7857657" y="5143143"/>
                  <a:ext cx="103320" cy="15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8" name="Skupina 117">
            <a:extLst>
              <a:ext uri="{FF2B5EF4-FFF2-40B4-BE49-F238E27FC236}">
                <a16:creationId xmlns:a16="http://schemas.microsoft.com/office/drawing/2014/main" id="{BCDBE33D-F428-4EF0-87EF-133973867020}"/>
              </a:ext>
            </a:extLst>
          </p:cNvPr>
          <p:cNvGrpSpPr/>
          <p:nvPr/>
        </p:nvGrpSpPr>
        <p:grpSpPr>
          <a:xfrm>
            <a:off x="10188657" y="5107503"/>
            <a:ext cx="781560" cy="271800"/>
            <a:chOff x="10188657" y="5107503"/>
            <a:chExt cx="781560" cy="271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12" name="Rukopis 111">
                  <a:extLst>
                    <a:ext uri="{FF2B5EF4-FFF2-40B4-BE49-F238E27FC236}">
                      <a16:creationId xmlns:a16="http://schemas.microsoft.com/office/drawing/2014/main" id="{2E3EDEF0-DC6F-4433-A0D7-11E0427527AE}"/>
                    </a:ext>
                  </a:extLst>
                </p14:cNvPr>
                <p14:cNvContentPartPr/>
                <p14:nvPr/>
              </p14:nvContentPartPr>
              <p14:xfrm>
                <a:off x="10191177" y="5239263"/>
                <a:ext cx="113760" cy="35640"/>
              </p14:xfrm>
            </p:contentPart>
          </mc:Choice>
          <mc:Fallback>
            <p:pic>
              <p:nvPicPr>
                <p:cNvPr id="112" name="Rukopis 111">
                  <a:extLst>
                    <a:ext uri="{FF2B5EF4-FFF2-40B4-BE49-F238E27FC236}">
                      <a16:creationId xmlns:a16="http://schemas.microsoft.com/office/drawing/2014/main" id="{2E3EDEF0-DC6F-4433-A0D7-11E0427527AE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10182537" y="5230263"/>
                  <a:ext cx="1314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13" name="Rukopis 112">
                  <a:extLst>
                    <a:ext uri="{FF2B5EF4-FFF2-40B4-BE49-F238E27FC236}">
                      <a16:creationId xmlns:a16="http://schemas.microsoft.com/office/drawing/2014/main" id="{FD9299D3-B1C9-4408-9393-E8F2F7FE1BB7}"/>
                    </a:ext>
                  </a:extLst>
                </p14:cNvPr>
                <p14:cNvContentPartPr/>
                <p14:nvPr/>
              </p14:nvContentPartPr>
              <p14:xfrm>
                <a:off x="10188657" y="5180943"/>
                <a:ext cx="231480" cy="198360"/>
              </p14:xfrm>
            </p:contentPart>
          </mc:Choice>
          <mc:Fallback>
            <p:pic>
              <p:nvPicPr>
                <p:cNvPr id="113" name="Rukopis 112">
                  <a:extLst>
                    <a:ext uri="{FF2B5EF4-FFF2-40B4-BE49-F238E27FC236}">
                      <a16:creationId xmlns:a16="http://schemas.microsoft.com/office/drawing/2014/main" id="{FD9299D3-B1C9-4408-9393-E8F2F7FE1BB7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10179657" y="5172303"/>
                  <a:ext cx="2491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14" name="Rukopis 113">
                  <a:extLst>
                    <a:ext uri="{FF2B5EF4-FFF2-40B4-BE49-F238E27FC236}">
                      <a16:creationId xmlns:a16="http://schemas.microsoft.com/office/drawing/2014/main" id="{C5B6B2A8-BEDE-4644-B573-9B9661A7D239}"/>
                    </a:ext>
                  </a:extLst>
                </p14:cNvPr>
                <p14:cNvContentPartPr/>
                <p14:nvPr/>
              </p14:nvContentPartPr>
              <p14:xfrm>
                <a:off x="10580697" y="5137743"/>
                <a:ext cx="360" cy="143280"/>
              </p14:xfrm>
            </p:contentPart>
          </mc:Choice>
          <mc:Fallback>
            <p:pic>
              <p:nvPicPr>
                <p:cNvPr id="114" name="Rukopis 113">
                  <a:extLst>
                    <a:ext uri="{FF2B5EF4-FFF2-40B4-BE49-F238E27FC236}">
                      <a16:creationId xmlns:a16="http://schemas.microsoft.com/office/drawing/2014/main" id="{C5B6B2A8-BEDE-4644-B573-9B9661A7D239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0572057" y="5128743"/>
                  <a:ext cx="180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15" name="Rukopis 114">
                  <a:extLst>
                    <a:ext uri="{FF2B5EF4-FFF2-40B4-BE49-F238E27FC236}">
                      <a16:creationId xmlns:a16="http://schemas.microsoft.com/office/drawing/2014/main" id="{CCF0B465-4C93-4F43-B920-ED8C72E1ADE0}"/>
                    </a:ext>
                  </a:extLst>
                </p14:cNvPr>
                <p14:cNvContentPartPr/>
                <p14:nvPr/>
              </p14:nvContentPartPr>
              <p14:xfrm>
                <a:off x="10609857" y="5107503"/>
                <a:ext cx="127080" cy="30600"/>
              </p14:xfrm>
            </p:contentPart>
          </mc:Choice>
          <mc:Fallback>
            <p:pic>
              <p:nvPicPr>
                <p:cNvPr id="115" name="Rukopis 114">
                  <a:extLst>
                    <a:ext uri="{FF2B5EF4-FFF2-40B4-BE49-F238E27FC236}">
                      <a16:creationId xmlns:a16="http://schemas.microsoft.com/office/drawing/2014/main" id="{CCF0B465-4C93-4F43-B920-ED8C72E1ADE0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0600857" y="5098863"/>
                  <a:ext cx="1447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16" name="Rukopis 115">
                  <a:extLst>
                    <a:ext uri="{FF2B5EF4-FFF2-40B4-BE49-F238E27FC236}">
                      <a16:creationId xmlns:a16="http://schemas.microsoft.com/office/drawing/2014/main" id="{A5F5B0F7-FA39-446E-8501-A96706259F56}"/>
                    </a:ext>
                  </a:extLst>
                </p14:cNvPr>
                <p14:cNvContentPartPr/>
                <p14:nvPr/>
              </p14:nvContentPartPr>
              <p14:xfrm>
                <a:off x="10551537" y="5224863"/>
                <a:ext cx="143640" cy="15120"/>
              </p14:xfrm>
            </p:contentPart>
          </mc:Choice>
          <mc:Fallback>
            <p:pic>
              <p:nvPicPr>
                <p:cNvPr id="116" name="Rukopis 115">
                  <a:extLst>
                    <a:ext uri="{FF2B5EF4-FFF2-40B4-BE49-F238E27FC236}">
                      <a16:creationId xmlns:a16="http://schemas.microsoft.com/office/drawing/2014/main" id="{A5F5B0F7-FA39-446E-8501-A96706259F56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10542897" y="5216223"/>
                  <a:ext cx="1612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17" name="Rukopis 116">
                  <a:extLst>
                    <a:ext uri="{FF2B5EF4-FFF2-40B4-BE49-F238E27FC236}">
                      <a16:creationId xmlns:a16="http://schemas.microsoft.com/office/drawing/2014/main" id="{EAAC6138-56DF-41B5-BC66-4C9FC75A20E2}"/>
                    </a:ext>
                  </a:extLst>
                </p14:cNvPr>
                <p14:cNvContentPartPr/>
                <p14:nvPr/>
              </p14:nvContentPartPr>
              <p14:xfrm>
                <a:off x="10835577" y="5137743"/>
                <a:ext cx="134640" cy="131760"/>
              </p14:xfrm>
            </p:contentPart>
          </mc:Choice>
          <mc:Fallback>
            <p:pic>
              <p:nvPicPr>
                <p:cNvPr id="117" name="Rukopis 116">
                  <a:extLst>
                    <a:ext uri="{FF2B5EF4-FFF2-40B4-BE49-F238E27FC236}">
                      <a16:creationId xmlns:a16="http://schemas.microsoft.com/office/drawing/2014/main" id="{EAAC6138-56DF-41B5-BC66-4C9FC75A20E2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10826937" y="5128743"/>
                  <a:ext cx="152280" cy="1494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31325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D63A6-23F2-420F-ADE1-640E971F8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5AA7DC-A4B9-4E57-9D22-AE394238A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 = 8 824</a:t>
            </a:r>
          </a:p>
          <a:p>
            <a:r>
              <a:rPr lang="cs-CZ" dirty="0"/>
              <a:t>S = 222 884</a:t>
            </a:r>
          </a:p>
          <a:p>
            <a:r>
              <a:rPr lang="cs-CZ" dirty="0"/>
              <a:t>A = 497 114</a:t>
            </a:r>
          </a:p>
          <a:p>
            <a:r>
              <a:rPr lang="cs-CZ" dirty="0"/>
              <a:t>E = 128 783</a:t>
            </a:r>
          </a:p>
          <a:p>
            <a:r>
              <a:rPr lang="cs-CZ" dirty="0"/>
              <a:t>ROE =                 NI / S           *            S/A             *          A/E</a:t>
            </a:r>
          </a:p>
          <a:p>
            <a:endParaRPr lang="cs-CZ" dirty="0"/>
          </a:p>
          <a:p>
            <a:r>
              <a:rPr lang="cs-CZ" dirty="0"/>
              <a:t>6,9 % =             3,9 %            *         0,449           *         3,86</a:t>
            </a:r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EB86BFE3-69DC-4EE5-98AF-FB4FC23C06A8}"/>
                  </a:ext>
                </a:extLst>
              </p14:cNvPr>
              <p14:cNvContentPartPr/>
              <p14:nvPr/>
            </p14:nvContentPartPr>
            <p14:xfrm>
              <a:off x="2945817" y="4610703"/>
              <a:ext cx="1570320" cy="87768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EB86BFE3-69DC-4EE5-98AF-FB4FC23C06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37177" y="4601703"/>
                <a:ext cx="1587960" cy="895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Skupina 23">
            <a:extLst>
              <a:ext uri="{FF2B5EF4-FFF2-40B4-BE49-F238E27FC236}">
                <a16:creationId xmlns:a16="http://schemas.microsoft.com/office/drawing/2014/main" id="{BEAA2454-8A6A-403F-9B6E-638A7396EC82}"/>
              </a:ext>
            </a:extLst>
          </p:cNvPr>
          <p:cNvGrpSpPr/>
          <p:nvPr/>
        </p:nvGrpSpPr>
        <p:grpSpPr>
          <a:xfrm>
            <a:off x="3178377" y="5789703"/>
            <a:ext cx="1191600" cy="451440"/>
            <a:chOff x="3178377" y="5789703"/>
            <a:chExt cx="1191600" cy="451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9" name="Rukopis 18">
                  <a:extLst>
                    <a:ext uri="{FF2B5EF4-FFF2-40B4-BE49-F238E27FC236}">
                      <a16:creationId xmlns:a16="http://schemas.microsoft.com/office/drawing/2014/main" id="{BB2B8E70-D3DD-4164-B67A-935CD5531D87}"/>
                    </a:ext>
                  </a:extLst>
                </p14:cNvPr>
                <p14:cNvContentPartPr/>
                <p14:nvPr/>
              </p14:nvContentPartPr>
              <p14:xfrm>
                <a:off x="3265497" y="5805183"/>
                <a:ext cx="28080" cy="288720"/>
              </p14:xfrm>
            </p:contentPart>
          </mc:Choice>
          <mc:Fallback>
            <p:pic>
              <p:nvPicPr>
                <p:cNvPr id="19" name="Rukopis 18">
                  <a:extLst>
                    <a:ext uri="{FF2B5EF4-FFF2-40B4-BE49-F238E27FC236}">
                      <a16:creationId xmlns:a16="http://schemas.microsoft.com/office/drawing/2014/main" id="{BB2B8E70-D3DD-4164-B67A-935CD5531D8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256857" y="5796543"/>
                  <a:ext cx="4572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0" name="Rukopis 19">
                  <a:extLst>
                    <a:ext uri="{FF2B5EF4-FFF2-40B4-BE49-F238E27FC236}">
                      <a16:creationId xmlns:a16="http://schemas.microsoft.com/office/drawing/2014/main" id="{67577C5D-1123-4665-8D99-8556AF07246E}"/>
                    </a:ext>
                  </a:extLst>
                </p14:cNvPr>
                <p14:cNvContentPartPr/>
                <p14:nvPr/>
              </p14:nvContentPartPr>
              <p14:xfrm>
                <a:off x="3207537" y="5789703"/>
                <a:ext cx="340560" cy="240480"/>
              </p14:xfrm>
            </p:contentPart>
          </mc:Choice>
          <mc:Fallback>
            <p:pic>
              <p:nvPicPr>
                <p:cNvPr id="20" name="Rukopis 19">
                  <a:extLst>
                    <a:ext uri="{FF2B5EF4-FFF2-40B4-BE49-F238E27FC236}">
                      <a16:creationId xmlns:a16="http://schemas.microsoft.com/office/drawing/2014/main" id="{67577C5D-1123-4665-8D99-8556AF07246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198537" y="5781063"/>
                  <a:ext cx="358200" cy="25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1" name="Rukopis 20">
                  <a:extLst>
                    <a:ext uri="{FF2B5EF4-FFF2-40B4-BE49-F238E27FC236}">
                      <a16:creationId xmlns:a16="http://schemas.microsoft.com/office/drawing/2014/main" id="{FA2CCA6A-C811-426D-A2A4-92A4677181C7}"/>
                    </a:ext>
                  </a:extLst>
                </p14:cNvPr>
                <p14:cNvContentPartPr/>
                <p14:nvPr/>
              </p14:nvContentPartPr>
              <p14:xfrm>
                <a:off x="3567537" y="5832903"/>
                <a:ext cx="325080" cy="222120"/>
              </p14:xfrm>
            </p:contentPart>
          </mc:Choice>
          <mc:Fallback>
            <p:pic>
              <p:nvPicPr>
                <p:cNvPr id="21" name="Rukopis 20">
                  <a:extLst>
                    <a:ext uri="{FF2B5EF4-FFF2-40B4-BE49-F238E27FC236}">
                      <a16:creationId xmlns:a16="http://schemas.microsoft.com/office/drawing/2014/main" id="{FA2CCA6A-C811-426D-A2A4-92A4677181C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58897" y="5823903"/>
                  <a:ext cx="34272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2" name="Rukopis 21">
                  <a:extLst>
                    <a:ext uri="{FF2B5EF4-FFF2-40B4-BE49-F238E27FC236}">
                      <a16:creationId xmlns:a16="http://schemas.microsoft.com/office/drawing/2014/main" id="{C96BD513-C520-43C8-AF32-BCDE0D0710AE}"/>
                    </a:ext>
                  </a:extLst>
                </p14:cNvPr>
                <p14:cNvContentPartPr/>
                <p14:nvPr/>
              </p14:nvContentPartPr>
              <p14:xfrm>
                <a:off x="3962817" y="5804103"/>
                <a:ext cx="213840" cy="305640"/>
              </p14:xfrm>
            </p:contentPart>
          </mc:Choice>
          <mc:Fallback>
            <p:pic>
              <p:nvPicPr>
                <p:cNvPr id="22" name="Rukopis 21">
                  <a:extLst>
                    <a:ext uri="{FF2B5EF4-FFF2-40B4-BE49-F238E27FC236}">
                      <a16:creationId xmlns:a16="http://schemas.microsoft.com/office/drawing/2014/main" id="{C96BD513-C520-43C8-AF32-BCDE0D0710A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953817" y="5795103"/>
                  <a:ext cx="23148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3" name="Rukopis 22">
                  <a:extLst>
                    <a:ext uri="{FF2B5EF4-FFF2-40B4-BE49-F238E27FC236}">
                      <a16:creationId xmlns:a16="http://schemas.microsoft.com/office/drawing/2014/main" id="{2D7D6683-1CF7-45CA-A9A5-C0F756BF74E7}"/>
                    </a:ext>
                  </a:extLst>
                </p14:cNvPr>
                <p14:cNvContentPartPr/>
                <p14:nvPr/>
              </p14:nvContentPartPr>
              <p14:xfrm>
                <a:off x="3178377" y="6217383"/>
                <a:ext cx="1191600" cy="23760"/>
              </p14:xfrm>
            </p:contentPart>
          </mc:Choice>
          <mc:Fallback>
            <p:pic>
              <p:nvPicPr>
                <p:cNvPr id="23" name="Rukopis 22">
                  <a:extLst>
                    <a:ext uri="{FF2B5EF4-FFF2-40B4-BE49-F238E27FC236}">
                      <a16:creationId xmlns:a16="http://schemas.microsoft.com/office/drawing/2014/main" id="{2D7D6683-1CF7-45CA-A9A5-C0F756BF74E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169377" y="6208383"/>
                  <a:ext cx="1209240" cy="4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E7169BED-42C5-4FC0-92D5-7AFA2F9AE8DF}"/>
              </a:ext>
            </a:extLst>
          </p:cNvPr>
          <p:cNvGrpSpPr/>
          <p:nvPr/>
        </p:nvGrpSpPr>
        <p:grpSpPr>
          <a:xfrm>
            <a:off x="3220857" y="6530943"/>
            <a:ext cx="1075320" cy="259560"/>
            <a:chOff x="3220857" y="6530943"/>
            <a:chExt cx="1075320" cy="259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5" name="Rukopis 24">
                  <a:extLst>
                    <a:ext uri="{FF2B5EF4-FFF2-40B4-BE49-F238E27FC236}">
                      <a16:creationId xmlns:a16="http://schemas.microsoft.com/office/drawing/2014/main" id="{C9F2DC98-72DB-4F0D-88D8-F2B185EF8156}"/>
                    </a:ext>
                  </a:extLst>
                </p14:cNvPr>
                <p14:cNvContentPartPr/>
                <p14:nvPr/>
              </p14:nvContentPartPr>
              <p14:xfrm>
                <a:off x="3220857" y="6545343"/>
                <a:ext cx="250920" cy="163800"/>
              </p14:xfrm>
            </p:contentPart>
          </mc:Choice>
          <mc:Fallback>
            <p:pic>
              <p:nvPicPr>
                <p:cNvPr id="25" name="Rukopis 24">
                  <a:extLst>
                    <a:ext uri="{FF2B5EF4-FFF2-40B4-BE49-F238E27FC236}">
                      <a16:creationId xmlns:a16="http://schemas.microsoft.com/office/drawing/2014/main" id="{C9F2DC98-72DB-4F0D-88D8-F2B185EF815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212217" y="6536343"/>
                  <a:ext cx="26856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6" name="Rukopis 25">
                  <a:extLst>
                    <a:ext uri="{FF2B5EF4-FFF2-40B4-BE49-F238E27FC236}">
                      <a16:creationId xmlns:a16="http://schemas.microsoft.com/office/drawing/2014/main" id="{F71942B4-1AB6-45C8-A982-285CCAA66E81}"/>
                    </a:ext>
                  </a:extLst>
                </p14:cNvPr>
                <p14:cNvContentPartPr/>
                <p14:nvPr/>
              </p14:nvContentPartPr>
              <p14:xfrm>
                <a:off x="3511737" y="6661623"/>
                <a:ext cx="360" cy="128880"/>
              </p14:xfrm>
            </p:contentPart>
          </mc:Choice>
          <mc:Fallback>
            <p:pic>
              <p:nvPicPr>
                <p:cNvPr id="26" name="Rukopis 25">
                  <a:extLst>
                    <a:ext uri="{FF2B5EF4-FFF2-40B4-BE49-F238E27FC236}">
                      <a16:creationId xmlns:a16="http://schemas.microsoft.com/office/drawing/2014/main" id="{F71942B4-1AB6-45C8-A982-285CCAA66E8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503097" y="6652983"/>
                  <a:ext cx="1800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7" name="Rukopis 26">
                  <a:extLst>
                    <a:ext uri="{FF2B5EF4-FFF2-40B4-BE49-F238E27FC236}">
                      <a16:creationId xmlns:a16="http://schemas.microsoft.com/office/drawing/2014/main" id="{4F22523D-1EAC-4B48-B51B-7CC18F078B52}"/>
                    </a:ext>
                  </a:extLst>
                </p14:cNvPr>
                <p14:cNvContentPartPr/>
                <p14:nvPr/>
              </p14:nvContentPartPr>
              <p14:xfrm>
                <a:off x="3554577" y="6541383"/>
                <a:ext cx="163440" cy="137520"/>
              </p14:xfrm>
            </p:contentPart>
          </mc:Choice>
          <mc:Fallback>
            <p:pic>
              <p:nvPicPr>
                <p:cNvPr id="27" name="Rukopis 26">
                  <a:extLst>
                    <a:ext uri="{FF2B5EF4-FFF2-40B4-BE49-F238E27FC236}">
                      <a16:creationId xmlns:a16="http://schemas.microsoft.com/office/drawing/2014/main" id="{4F22523D-1EAC-4B48-B51B-7CC18F078B5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545577" y="6532743"/>
                  <a:ext cx="18108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8" name="Rukopis 27">
                  <a:extLst>
                    <a:ext uri="{FF2B5EF4-FFF2-40B4-BE49-F238E27FC236}">
                      <a16:creationId xmlns:a16="http://schemas.microsoft.com/office/drawing/2014/main" id="{CE487F69-F489-4E17-948C-AC3E1E421C6D}"/>
                    </a:ext>
                  </a:extLst>
                </p14:cNvPr>
                <p14:cNvContentPartPr/>
                <p14:nvPr/>
              </p14:nvContentPartPr>
              <p14:xfrm>
                <a:off x="3771657" y="6545343"/>
                <a:ext cx="223200" cy="221400"/>
              </p14:xfrm>
            </p:contentPart>
          </mc:Choice>
          <mc:Fallback>
            <p:pic>
              <p:nvPicPr>
                <p:cNvPr id="28" name="Rukopis 27">
                  <a:extLst>
                    <a:ext uri="{FF2B5EF4-FFF2-40B4-BE49-F238E27FC236}">
                      <a16:creationId xmlns:a16="http://schemas.microsoft.com/office/drawing/2014/main" id="{CE487F69-F489-4E17-948C-AC3E1E421C6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763017" y="6536703"/>
                  <a:ext cx="24084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9" name="Rukopis 28">
                  <a:extLst>
                    <a:ext uri="{FF2B5EF4-FFF2-40B4-BE49-F238E27FC236}">
                      <a16:creationId xmlns:a16="http://schemas.microsoft.com/office/drawing/2014/main" id="{357F67AD-DEFB-4F38-80D9-C552591741D7}"/>
                    </a:ext>
                  </a:extLst>
                </p14:cNvPr>
                <p14:cNvContentPartPr/>
                <p14:nvPr/>
              </p14:nvContentPartPr>
              <p14:xfrm>
                <a:off x="3831057" y="6544623"/>
                <a:ext cx="187200" cy="15840"/>
              </p14:xfrm>
            </p:contentPart>
          </mc:Choice>
          <mc:Fallback>
            <p:pic>
              <p:nvPicPr>
                <p:cNvPr id="29" name="Rukopis 28">
                  <a:extLst>
                    <a:ext uri="{FF2B5EF4-FFF2-40B4-BE49-F238E27FC236}">
                      <a16:creationId xmlns:a16="http://schemas.microsoft.com/office/drawing/2014/main" id="{357F67AD-DEFB-4F38-80D9-C552591741D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822417" y="6535983"/>
                  <a:ext cx="20484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1" name="Rukopis 30">
                  <a:extLst>
                    <a:ext uri="{FF2B5EF4-FFF2-40B4-BE49-F238E27FC236}">
                      <a16:creationId xmlns:a16="http://schemas.microsoft.com/office/drawing/2014/main" id="{42498A38-BAF1-45E7-9BF4-D41357BD6F88}"/>
                    </a:ext>
                  </a:extLst>
                </p14:cNvPr>
                <p14:cNvContentPartPr/>
                <p14:nvPr/>
              </p14:nvContentPartPr>
              <p14:xfrm>
                <a:off x="4130937" y="6574503"/>
                <a:ext cx="121680" cy="125640"/>
              </p14:xfrm>
            </p:contentPart>
          </mc:Choice>
          <mc:Fallback>
            <p:pic>
              <p:nvPicPr>
                <p:cNvPr id="31" name="Rukopis 30">
                  <a:extLst>
                    <a:ext uri="{FF2B5EF4-FFF2-40B4-BE49-F238E27FC236}">
                      <a16:creationId xmlns:a16="http://schemas.microsoft.com/office/drawing/2014/main" id="{42498A38-BAF1-45E7-9BF4-D41357BD6F8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122297" y="6565503"/>
                  <a:ext cx="13932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2" name="Rukopis 31">
                  <a:extLst>
                    <a:ext uri="{FF2B5EF4-FFF2-40B4-BE49-F238E27FC236}">
                      <a16:creationId xmlns:a16="http://schemas.microsoft.com/office/drawing/2014/main" id="{C628D84D-964D-4FE5-8447-EEBC730A71F2}"/>
                    </a:ext>
                  </a:extLst>
                </p14:cNvPr>
                <p14:cNvContentPartPr/>
                <p14:nvPr/>
              </p14:nvContentPartPr>
              <p14:xfrm>
                <a:off x="4135977" y="6530943"/>
                <a:ext cx="360" cy="360"/>
              </p14:xfrm>
            </p:contentPart>
          </mc:Choice>
          <mc:Fallback>
            <p:pic>
              <p:nvPicPr>
                <p:cNvPr id="32" name="Rukopis 31">
                  <a:extLst>
                    <a:ext uri="{FF2B5EF4-FFF2-40B4-BE49-F238E27FC236}">
                      <a16:creationId xmlns:a16="http://schemas.microsoft.com/office/drawing/2014/main" id="{C628D84D-964D-4FE5-8447-EEBC730A71F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127337" y="652230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33" name="Rukopis 32">
                  <a:extLst>
                    <a:ext uri="{FF2B5EF4-FFF2-40B4-BE49-F238E27FC236}">
                      <a16:creationId xmlns:a16="http://schemas.microsoft.com/office/drawing/2014/main" id="{698808E8-7532-42E3-B20B-ED82EC4C1B3D}"/>
                    </a:ext>
                  </a:extLst>
                </p14:cNvPr>
                <p14:cNvContentPartPr/>
                <p14:nvPr/>
              </p14:nvContentPartPr>
              <p14:xfrm>
                <a:off x="4295817" y="6719943"/>
                <a:ext cx="360" cy="360"/>
              </p14:xfrm>
            </p:contentPart>
          </mc:Choice>
          <mc:Fallback>
            <p:pic>
              <p:nvPicPr>
                <p:cNvPr id="33" name="Rukopis 32">
                  <a:extLst>
                    <a:ext uri="{FF2B5EF4-FFF2-40B4-BE49-F238E27FC236}">
                      <a16:creationId xmlns:a16="http://schemas.microsoft.com/office/drawing/2014/main" id="{698808E8-7532-42E3-B20B-ED82EC4C1B3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286817" y="671094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Skupina 40">
            <a:extLst>
              <a:ext uri="{FF2B5EF4-FFF2-40B4-BE49-F238E27FC236}">
                <a16:creationId xmlns:a16="http://schemas.microsoft.com/office/drawing/2014/main" id="{E72D3B38-B10D-4062-A181-F4F88B71DCB4}"/>
              </a:ext>
            </a:extLst>
          </p:cNvPr>
          <p:cNvGrpSpPr/>
          <p:nvPr/>
        </p:nvGrpSpPr>
        <p:grpSpPr>
          <a:xfrm>
            <a:off x="3279897" y="3178263"/>
            <a:ext cx="943920" cy="245880"/>
            <a:chOff x="3279897" y="3178263"/>
            <a:chExt cx="943920" cy="24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5" name="Rukopis 34">
                  <a:extLst>
                    <a:ext uri="{FF2B5EF4-FFF2-40B4-BE49-F238E27FC236}">
                      <a16:creationId xmlns:a16="http://schemas.microsoft.com/office/drawing/2014/main" id="{6A7572A5-769A-4B42-B1EE-8C0BE459D443}"/>
                    </a:ext>
                  </a:extLst>
                </p14:cNvPr>
                <p14:cNvContentPartPr/>
                <p14:nvPr/>
              </p14:nvContentPartPr>
              <p14:xfrm>
                <a:off x="3279897" y="3187983"/>
                <a:ext cx="264960" cy="208440"/>
              </p14:xfrm>
            </p:contentPart>
          </mc:Choice>
          <mc:Fallback>
            <p:pic>
              <p:nvPicPr>
                <p:cNvPr id="35" name="Rukopis 34">
                  <a:extLst>
                    <a:ext uri="{FF2B5EF4-FFF2-40B4-BE49-F238E27FC236}">
                      <a16:creationId xmlns:a16="http://schemas.microsoft.com/office/drawing/2014/main" id="{6A7572A5-769A-4B42-B1EE-8C0BE459D443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270897" y="3179343"/>
                  <a:ext cx="28260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6" name="Rukopis 35">
                  <a:extLst>
                    <a:ext uri="{FF2B5EF4-FFF2-40B4-BE49-F238E27FC236}">
                      <a16:creationId xmlns:a16="http://schemas.microsoft.com/office/drawing/2014/main" id="{DDECB690-42A7-4250-80F3-F471E1F55C16}"/>
                    </a:ext>
                  </a:extLst>
                </p14:cNvPr>
                <p14:cNvContentPartPr/>
                <p14:nvPr/>
              </p14:nvContentPartPr>
              <p14:xfrm>
                <a:off x="3707577" y="3178263"/>
                <a:ext cx="179640" cy="245880"/>
              </p14:xfrm>
            </p:contentPart>
          </mc:Choice>
          <mc:Fallback>
            <p:pic>
              <p:nvPicPr>
                <p:cNvPr id="36" name="Rukopis 35">
                  <a:extLst>
                    <a:ext uri="{FF2B5EF4-FFF2-40B4-BE49-F238E27FC236}">
                      <a16:creationId xmlns:a16="http://schemas.microsoft.com/office/drawing/2014/main" id="{DDECB690-42A7-4250-80F3-F471E1F55C16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698577" y="3169263"/>
                  <a:ext cx="1972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7" name="Rukopis 36">
                  <a:extLst>
                    <a:ext uri="{FF2B5EF4-FFF2-40B4-BE49-F238E27FC236}">
                      <a16:creationId xmlns:a16="http://schemas.microsoft.com/office/drawing/2014/main" id="{A9747F5D-BA97-4C22-9EF2-890DAE7B8976}"/>
                    </a:ext>
                  </a:extLst>
                </p14:cNvPr>
                <p14:cNvContentPartPr/>
                <p14:nvPr/>
              </p14:nvContentPartPr>
              <p14:xfrm>
                <a:off x="3744297" y="3191583"/>
                <a:ext cx="202320" cy="30240"/>
              </p14:xfrm>
            </p:contentPart>
          </mc:Choice>
          <mc:Fallback>
            <p:pic>
              <p:nvPicPr>
                <p:cNvPr id="37" name="Rukopis 36">
                  <a:extLst>
                    <a:ext uri="{FF2B5EF4-FFF2-40B4-BE49-F238E27FC236}">
                      <a16:creationId xmlns:a16="http://schemas.microsoft.com/office/drawing/2014/main" id="{A9747F5D-BA97-4C22-9EF2-890DAE7B8976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735657" y="3182943"/>
                  <a:ext cx="2199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8" name="Rukopis 37">
                  <a:extLst>
                    <a:ext uri="{FF2B5EF4-FFF2-40B4-BE49-F238E27FC236}">
                      <a16:creationId xmlns:a16="http://schemas.microsoft.com/office/drawing/2014/main" id="{968A462C-46C9-4237-B97A-3FC830A03E83}"/>
                    </a:ext>
                  </a:extLst>
                </p14:cNvPr>
                <p14:cNvContentPartPr/>
                <p14:nvPr/>
              </p14:nvContentPartPr>
              <p14:xfrm>
                <a:off x="4054617" y="3250623"/>
                <a:ext cx="110880" cy="120960"/>
              </p14:xfrm>
            </p:contentPart>
          </mc:Choice>
          <mc:Fallback>
            <p:pic>
              <p:nvPicPr>
                <p:cNvPr id="38" name="Rukopis 37">
                  <a:extLst>
                    <a:ext uri="{FF2B5EF4-FFF2-40B4-BE49-F238E27FC236}">
                      <a16:creationId xmlns:a16="http://schemas.microsoft.com/office/drawing/2014/main" id="{968A462C-46C9-4237-B97A-3FC830A03E83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045977" y="3241983"/>
                  <a:ext cx="12852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9" name="Rukopis 38">
                  <a:extLst>
                    <a:ext uri="{FF2B5EF4-FFF2-40B4-BE49-F238E27FC236}">
                      <a16:creationId xmlns:a16="http://schemas.microsoft.com/office/drawing/2014/main" id="{28C14740-AE7C-4EC2-862A-D9DBE541C447}"/>
                    </a:ext>
                  </a:extLst>
                </p14:cNvPr>
                <p14:cNvContentPartPr/>
                <p14:nvPr/>
              </p14:nvContentPartPr>
              <p14:xfrm>
                <a:off x="4048857" y="3279783"/>
                <a:ext cx="360" cy="360"/>
              </p14:xfrm>
            </p:contentPart>
          </mc:Choice>
          <mc:Fallback>
            <p:pic>
              <p:nvPicPr>
                <p:cNvPr id="39" name="Rukopis 38">
                  <a:extLst>
                    <a:ext uri="{FF2B5EF4-FFF2-40B4-BE49-F238E27FC236}">
                      <a16:creationId xmlns:a16="http://schemas.microsoft.com/office/drawing/2014/main" id="{28C14740-AE7C-4EC2-862A-D9DBE541C44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040217" y="327078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40" name="Rukopis 39">
                  <a:extLst>
                    <a:ext uri="{FF2B5EF4-FFF2-40B4-BE49-F238E27FC236}">
                      <a16:creationId xmlns:a16="http://schemas.microsoft.com/office/drawing/2014/main" id="{D6476703-9197-451B-A9A0-D21B0C863EDE}"/>
                    </a:ext>
                  </a:extLst>
                </p14:cNvPr>
                <p14:cNvContentPartPr/>
                <p14:nvPr/>
              </p14:nvContentPartPr>
              <p14:xfrm>
                <a:off x="4223457" y="3410463"/>
                <a:ext cx="360" cy="360"/>
              </p14:xfrm>
            </p:contentPart>
          </mc:Choice>
          <mc:Fallback>
            <p:pic>
              <p:nvPicPr>
                <p:cNvPr id="40" name="Rukopis 39">
                  <a:extLst>
                    <a:ext uri="{FF2B5EF4-FFF2-40B4-BE49-F238E27FC236}">
                      <a16:creationId xmlns:a16="http://schemas.microsoft.com/office/drawing/2014/main" id="{D6476703-9197-451B-A9A0-D21B0C863ED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214457" y="340146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C0B7B7D3-4CB6-470E-9607-0BD38065B86A}"/>
                  </a:ext>
                </a:extLst>
              </p14:cNvPr>
              <p14:cNvContentPartPr/>
              <p14:nvPr/>
            </p14:nvContentPartPr>
            <p14:xfrm>
              <a:off x="5718177" y="6007863"/>
              <a:ext cx="1067400" cy="16560"/>
            </p14:xfrm>
          </p:contentPart>
        </mc:Choice>
        <mc:Fallback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C0B7B7D3-4CB6-470E-9607-0BD38065B86A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709537" y="5998863"/>
                <a:ext cx="1085040" cy="3420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Skupina 57">
            <a:extLst>
              <a:ext uri="{FF2B5EF4-FFF2-40B4-BE49-F238E27FC236}">
                <a16:creationId xmlns:a16="http://schemas.microsoft.com/office/drawing/2014/main" id="{22207297-6BB8-4440-A50D-9AA32BE3BF59}"/>
              </a:ext>
            </a:extLst>
          </p:cNvPr>
          <p:cNvGrpSpPr/>
          <p:nvPr/>
        </p:nvGrpSpPr>
        <p:grpSpPr>
          <a:xfrm>
            <a:off x="6008337" y="6160503"/>
            <a:ext cx="913320" cy="527040"/>
            <a:chOff x="6008337" y="6160503"/>
            <a:chExt cx="913320" cy="527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9" name="Rukopis 48">
                  <a:extLst>
                    <a:ext uri="{FF2B5EF4-FFF2-40B4-BE49-F238E27FC236}">
                      <a16:creationId xmlns:a16="http://schemas.microsoft.com/office/drawing/2014/main" id="{BFC31100-24EA-431E-BD4F-3AA342E871B4}"/>
                    </a:ext>
                  </a:extLst>
                </p14:cNvPr>
                <p14:cNvContentPartPr/>
                <p14:nvPr/>
              </p14:nvContentPartPr>
              <p14:xfrm>
                <a:off x="6066657" y="6160503"/>
                <a:ext cx="118080" cy="151920"/>
              </p14:xfrm>
            </p:contentPart>
          </mc:Choice>
          <mc:Fallback>
            <p:pic>
              <p:nvPicPr>
                <p:cNvPr id="49" name="Rukopis 48">
                  <a:extLst>
                    <a:ext uri="{FF2B5EF4-FFF2-40B4-BE49-F238E27FC236}">
                      <a16:creationId xmlns:a16="http://schemas.microsoft.com/office/drawing/2014/main" id="{BFC31100-24EA-431E-BD4F-3AA342E871B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057657" y="6151863"/>
                  <a:ext cx="13572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50" name="Rukopis 49">
                  <a:extLst>
                    <a:ext uri="{FF2B5EF4-FFF2-40B4-BE49-F238E27FC236}">
                      <a16:creationId xmlns:a16="http://schemas.microsoft.com/office/drawing/2014/main" id="{7DC032E6-E436-468E-B7BE-798A05CECFB5}"/>
                    </a:ext>
                  </a:extLst>
                </p14:cNvPr>
                <p14:cNvContentPartPr/>
                <p14:nvPr/>
              </p14:nvContentPartPr>
              <p14:xfrm>
                <a:off x="6008337" y="6355623"/>
                <a:ext cx="348480" cy="30600"/>
              </p14:xfrm>
            </p:contentPart>
          </mc:Choice>
          <mc:Fallback>
            <p:pic>
              <p:nvPicPr>
                <p:cNvPr id="50" name="Rukopis 49">
                  <a:extLst>
                    <a:ext uri="{FF2B5EF4-FFF2-40B4-BE49-F238E27FC236}">
                      <a16:creationId xmlns:a16="http://schemas.microsoft.com/office/drawing/2014/main" id="{7DC032E6-E436-468E-B7BE-798A05CECFB5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999697" y="6346623"/>
                  <a:ext cx="3661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1" name="Rukopis 50">
                  <a:extLst>
                    <a:ext uri="{FF2B5EF4-FFF2-40B4-BE49-F238E27FC236}">
                      <a16:creationId xmlns:a16="http://schemas.microsoft.com/office/drawing/2014/main" id="{6DA120E1-C04C-47F3-9E9E-5E275FA38FF0}"/>
                    </a:ext>
                  </a:extLst>
                </p14:cNvPr>
                <p14:cNvContentPartPr/>
                <p14:nvPr/>
              </p14:nvContentPartPr>
              <p14:xfrm>
                <a:off x="6019857" y="6457503"/>
                <a:ext cx="223560" cy="164520"/>
              </p14:xfrm>
            </p:contentPart>
          </mc:Choice>
          <mc:Fallback>
            <p:pic>
              <p:nvPicPr>
                <p:cNvPr id="51" name="Rukopis 50">
                  <a:extLst>
                    <a:ext uri="{FF2B5EF4-FFF2-40B4-BE49-F238E27FC236}">
                      <a16:creationId xmlns:a16="http://schemas.microsoft.com/office/drawing/2014/main" id="{6DA120E1-C04C-47F3-9E9E-5E275FA38FF0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010857" y="6448503"/>
                  <a:ext cx="24120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2" name="Rukopis 51">
                  <a:extLst>
                    <a:ext uri="{FF2B5EF4-FFF2-40B4-BE49-F238E27FC236}">
                      <a16:creationId xmlns:a16="http://schemas.microsoft.com/office/drawing/2014/main" id="{99A1CA89-1211-4705-AFE2-9CD1B47C1311}"/>
                    </a:ext>
                  </a:extLst>
                </p14:cNvPr>
                <p14:cNvContentPartPr/>
                <p14:nvPr/>
              </p14:nvContentPartPr>
              <p14:xfrm>
                <a:off x="6244137" y="6589263"/>
                <a:ext cx="11520" cy="68400"/>
              </p14:xfrm>
            </p:contentPart>
          </mc:Choice>
          <mc:Fallback>
            <p:pic>
              <p:nvPicPr>
                <p:cNvPr id="52" name="Rukopis 51">
                  <a:extLst>
                    <a:ext uri="{FF2B5EF4-FFF2-40B4-BE49-F238E27FC236}">
                      <a16:creationId xmlns:a16="http://schemas.microsoft.com/office/drawing/2014/main" id="{99A1CA89-1211-4705-AFE2-9CD1B47C1311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235137" y="6580263"/>
                  <a:ext cx="2916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3" name="Rukopis 52">
                  <a:extLst>
                    <a:ext uri="{FF2B5EF4-FFF2-40B4-BE49-F238E27FC236}">
                      <a16:creationId xmlns:a16="http://schemas.microsoft.com/office/drawing/2014/main" id="{03890F8F-67D9-4535-9A63-8CAA6ECFEEDE}"/>
                    </a:ext>
                  </a:extLst>
                </p14:cNvPr>
                <p14:cNvContentPartPr/>
                <p14:nvPr/>
              </p14:nvContentPartPr>
              <p14:xfrm>
                <a:off x="6300297" y="6487383"/>
                <a:ext cx="132840" cy="184680"/>
              </p14:xfrm>
            </p:contentPart>
          </mc:Choice>
          <mc:Fallback>
            <p:pic>
              <p:nvPicPr>
                <p:cNvPr id="53" name="Rukopis 52">
                  <a:extLst>
                    <a:ext uri="{FF2B5EF4-FFF2-40B4-BE49-F238E27FC236}">
                      <a16:creationId xmlns:a16="http://schemas.microsoft.com/office/drawing/2014/main" id="{03890F8F-67D9-4535-9A63-8CAA6ECFEEDE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6291657" y="6478383"/>
                  <a:ext cx="15048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4" name="Rukopis 53">
                  <a:extLst>
                    <a:ext uri="{FF2B5EF4-FFF2-40B4-BE49-F238E27FC236}">
                      <a16:creationId xmlns:a16="http://schemas.microsoft.com/office/drawing/2014/main" id="{E2DB7B51-E363-440D-834E-09CF9830B87F}"/>
                    </a:ext>
                  </a:extLst>
                </p14:cNvPr>
                <p14:cNvContentPartPr/>
                <p14:nvPr/>
              </p14:nvContentPartPr>
              <p14:xfrm>
                <a:off x="6474897" y="6487383"/>
                <a:ext cx="118080" cy="200160"/>
              </p14:xfrm>
            </p:contentPart>
          </mc:Choice>
          <mc:Fallback>
            <p:pic>
              <p:nvPicPr>
                <p:cNvPr id="54" name="Rukopis 53">
                  <a:extLst>
                    <a:ext uri="{FF2B5EF4-FFF2-40B4-BE49-F238E27FC236}">
                      <a16:creationId xmlns:a16="http://schemas.microsoft.com/office/drawing/2014/main" id="{E2DB7B51-E363-440D-834E-09CF9830B87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6465897" y="6478383"/>
                  <a:ext cx="13572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5" name="Rukopis 54">
                  <a:extLst>
                    <a:ext uri="{FF2B5EF4-FFF2-40B4-BE49-F238E27FC236}">
                      <a16:creationId xmlns:a16="http://schemas.microsoft.com/office/drawing/2014/main" id="{22235550-7894-4E9C-982F-3E2D877345F7}"/>
                    </a:ext>
                  </a:extLst>
                </p14:cNvPr>
                <p14:cNvContentPartPr/>
                <p14:nvPr/>
              </p14:nvContentPartPr>
              <p14:xfrm>
                <a:off x="6622137" y="6455343"/>
                <a:ext cx="111960" cy="204120"/>
              </p14:xfrm>
            </p:contentPart>
          </mc:Choice>
          <mc:Fallback>
            <p:pic>
              <p:nvPicPr>
                <p:cNvPr id="55" name="Rukopis 54">
                  <a:extLst>
                    <a:ext uri="{FF2B5EF4-FFF2-40B4-BE49-F238E27FC236}">
                      <a16:creationId xmlns:a16="http://schemas.microsoft.com/office/drawing/2014/main" id="{22235550-7894-4E9C-982F-3E2D877345F7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6613497" y="6446343"/>
                  <a:ext cx="12960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6" name="Rukopis 55">
                  <a:extLst>
                    <a:ext uri="{FF2B5EF4-FFF2-40B4-BE49-F238E27FC236}">
                      <a16:creationId xmlns:a16="http://schemas.microsoft.com/office/drawing/2014/main" id="{6B5FAD5B-99CE-49D9-9F59-DECC0BE68404}"/>
                    </a:ext>
                  </a:extLst>
                </p14:cNvPr>
                <p14:cNvContentPartPr/>
                <p14:nvPr/>
              </p14:nvContentPartPr>
              <p14:xfrm>
                <a:off x="6778017" y="6359943"/>
                <a:ext cx="102240" cy="11880"/>
              </p14:xfrm>
            </p:contentPart>
          </mc:Choice>
          <mc:Fallback>
            <p:pic>
              <p:nvPicPr>
                <p:cNvPr id="56" name="Rukopis 55">
                  <a:extLst>
                    <a:ext uri="{FF2B5EF4-FFF2-40B4-BE49-F238E27FC236}">
                      <a16:creationId xmlns:a16="http://schemas.microsoft.com/office/drawing/2014/main" id="{6B5FAD5B-99CE-49D9-9F59-DECC0BE68404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769377" y="6350943"/>
                  <a:ext cx="1198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57" name="Rukopis 56">
                  <a:extLst>
                    <a:ext uri="{FF2B5EF4-FFF2-40B4-BE49-F238E27FC236}">
                      <a16:creationId xmlns:a16="http://schemas.microsoft.com/office/drawing/2014/main" id="{7DA39BB3-B27D-42F4-9F95-859EA53EDD18}"/>
                    </a:ext>
                  </a:extLst>
                </p14:cNvPr>
                <p14:cNvContentPartPr/>
                <p14:nvPr/>
              </p14:nvContentPartPr>
              <p14:xfrm>
                <a:off x="6778017" y="6443823"/>
                <a:ext cx="143640" cy="360"/>
              </p14:xfrm>
            </p:contentPart>
          </mc:Choice>
          <mc:Fallback>
            <p:pic>
              <p:nvPicPr>
                <p:cNvPr id="57" name="Rukopis 56">
                  <a:extLst>
                    <a:ext uri="{FF2B5EF4-FFF2-40B4-BE49-F238E27FC236}">
                      <a16:creationId xmlns:a16="http://schemas.microsoft.com/office/drawing/2014/main" id="{7DA39BB3-B27D-42F4-9F95-859EA53EDD18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6769377" y="6435183"/>
                  <a:ext cx="16128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Skupina 62">
            <a:extLst>
              <a:ext uri="{FF2B5EF4-FFF2-40B4-BE49-F238E27FC236}">
                <a16:creationId xmlns:a16="http://schemas.microsoft.com/office/drawing/2014/main" id="{BE708389-FD42-4B60-968D-E1A179A20EA7}"/>
              </a:ext>
            </a:extLst>
          </p:cNvPr>
          <p:cNvGrpSpPr/>
          <p:nvPr/>
        </p:nvGrpSpPr>
        <p:grpSpPr>
          <a:xfrm>
            <a:off x="7097337" y="6341943"/>
            <a:ext cx="653400" cy="365760"/>
            <a:chOff x="7097337" y="6341943"/>
            <a:chExt cx="653400" cy="365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59" name="Rukopis 58">
                  <a:extLst>
                    <a:ext uri="{FF2B5EF4-FFF2-40B4-BE49-F238E27FC236}">
                      <a16:creationId xmlns:a16="http://schemas.microsoft.com/office/drawing/2014/main" id="{97243EED-88FA-42DD-B0A1-47EEED7BAB1F}"/>
                    </a:ext>
                  </a:extLst>
                </p14:cNvPr>
                <p14:cNvContentPartPr/>
                <p14:nvPr/>
              </p14:nvContentPartPr>
              <p14:xfrm>
                <a:off x="7097337" y="6341943"/>
                <a:ext cx="234360" cy="303840"/>
              </p14:xfrm>
            </p:contentPart>
          </mc:Choice>
          <mc:Fallback>
            <p:pic>
              <p:nvPicPr>
                <p:cNvPr id="59" name="Rukopis 58">
                  <a:extLst>
                    <a:ext uri="{FF2B5EF4-FFF2-40B4-BE49-F238E27FC236}">
                      <a16:creationId xmlns:a16="http://schemas.microsoft.com/office/drawing/2014/main" id="{97243EED-88FA-42DD-B0A1-47EEED7BAB1F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7088337" y="6332943"/>
                  <a:ext cx="25200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60" name="Rukopis 59">
                  <a:extLst>
                    <a:ext uri="{FF2B5EF4-FFF2-40B4-BE49-F238E27FC236}">
                      <a16:creationId xmlns:a16="http://schemas.microsoft.com/office/drawing/2014/main" id="{85927932-9A52-48B5-9CDA-B297A3A720AE}"/>
                    </a:ext>
                  </a:extLst>
                </p14:cNvPr>
                <p14:cNvContentPartPr/>
                <p14:nvPr/>
              </p14:nvContentPartPr>
              <p14:xfrm>
                <a:off x="7334577" y="6560103"/>
                <a:ext cx="38520" cy="147600"/>
              </p14:xfrm>
            </p:contentPart>
          </mc:Choice>
          <mc:Fallback>
            <p:pic>
              <p:nvPicPr>
                <p:cNvPr id="60" name="Rukopis 59">
                  <a:extLst>
                    <a:ext uri="{FF2B5EF4-FFF2-40B4-BE49-F238E27FC236}">
                      <a16:creationId xmlns:a16="http://schemas.microsoft.com/office/drawing/2014/main" id="{85927932-9A52-48B5-9CDA-B297A3A720AE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7325577" y="6551463"/>
                  <a:ext cx="5616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61" name="Rukopis 60">
                  <a:extLst>
                    <a:ext uri="{FF2B5EF4-FFF2-40B4-BE49-F238E27FC236}">
                      <a16:creationId xmlns:a16="http://schemas.microsoft.com/office/drawing/2014/main" id="{5BEF11A9-B993-4DA0-B304-4CA3FA6356DE}"/>
                    </a:ext>
                  </a:extLst>
                </p14:cNvPr>
                <p14:cNvContentPartPr/>
                <p14:nvPr/>
              </p14:nvContentPartPr>
              <p14:xfrm>
                <a:off x="7402617" y="6381903"/>
                <a:ext cx="150480" cy="208800"/>
              </p14:xfrm>
            </p:contentPart>
          </mc:Choice>
          <mc:Fallback>
            <p:pic>
              <p:nvPicPr>
                <p:cNvPr id="61" name="Rukopis 60">
                  <a:extLst>
                    <a:ext uri="{FF2B5EF4-FFF2-40B4-BE49-F238E27FC236}">
                      <a16:creationId xmlns:a16="http://schemas.microsoft.com/office/drawing/2014/main" id="{5BEF11A9-B993-4DA0-B304-4CA3FA6356DE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7393617" y="6373263"/>
                  <a:ext cx="16812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62" name="Rukopis 61">
                  <a:extLst>
                    <a:ext uri="{FF2B5EF4-FFF2-40B4-BE49-F238E27FC236}">
                      <a16:creationId xmlns:a16="http://schemas.microsoft.com/office/drawing/2014/main" id="{739A28CE-7EF8-4C79-BD47-4079DCDDE87C}"/>
                    </a:ext>
                  </a:extLst>
                </p14:cNvPr>
                <p14:cNvContentPartPr/>
                <p14:nvPr/>
              </p14:nvContentPartPr>
              <p14:xfrm>
                <a:off x="7636977" y="6388743"/>
                <a:ext cx="113760" cy="187200"/>
              </p14:xfrm>
            </p:contentPart>
          </mc:Choice>
          <mc:Fallback>
            <p:pic>
              <p:nvPicPr>
                <p:cNvPr id="62" name="Rukopis 61">
                  <a:extLst>
                    <a:ext uri="{FF2B5EF4-FFF2-40B4-BE49-F238E27FC236}">
                      <a16:creationId xmlns:a16="http://schemas.microsoft.com/office/drawing/2014/main" id="{739A28CE-7EF8-4C79-BD47-4079DCDDE87C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7627977" y="6380103"/>
                  <a:ext cx="131400" cy="204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64" name="Rukopis 63">
                <a:extLst>
                  <a:ext uri="{FF2B5EF4-FFF2-40B4-BE49-F238E27FC236}">
                    <a16:creationId xmlns:a16="http://schemas.microsoft.com/office/drawing/2014/main" id="{17399ADB-5586-4D13-A4F0-FD2FB4E023EB}"/>
                  </a:ext>
                </a:extLst>
              </p14:cNvPr>
              <p14:cNvContentPartPr/>
              <p14:nvPr/>
            </p14:nvContentPartPr>
            <p14:xfrm>
              <a:off x="5629977" y="4831743"/>
              <a:ext cx="1294560" cy="611640"/>
            </p14:xfrm>
          </p:contentPart>
        </mc:Choice>
        <mc:Fallback>
          <p:pic>
            <p:nvPicPr>
              <p:cNvPr id="64" name="Rukopis 63">
                <a:extLst>
                  <a:ext uri="{FF2B5EF4-FFF2-40B4-BE49-F238E27FC236}">
                    <a16:creationId xmlns:a16="http://schemas.microsoft.com/office/drawing/2014/main" id="{17399ADB-5586-4D13-A4F0-FD2FB4E023EB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5620977" y="4823103"/>
                <a:ext cx="1312200" cy="629280"/>
              </a:xfrm>
              <a:prstGeom prst="rect">
                <a:avLst/>
              </a:prstGeom>
            </p:spPr>
          </p:pic>
        </mc:Fallback>
      </mc:AlternateContent>
      <p:grpSp>
        <p:nvGrpSpPr>
          <p:cNvPr id="68" name="Skupina 67">
            <a:extLst>
              <a:ext uri="{FF2B5EF4-FFF2-40B4-BE49-F238E27FC236}">
                <a16:creationId xmlns:a16="http://schemas.microsoft.com/office/drawing/2014/main" id="{72531C76-4CEA-4B9A-A993-9A5971BB12C5}"/>
              </a:ext>
            </a:extLst>
          </p:cNvPr>
          <p:cNvGrpSpPr/>
          <p:nvPr/>
        </p:nvGrpSpPr>
        <p:grpSpPr>
          <a:xfrm>
            <a:off x="6139017" y="1208703"/>
            <a:ext cx="3355200" cy="2172960"/>
            <a:chOff x="6139017" y="1208703"/>
            <a:chExt cx="3355200" cy="2172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7D814FBB-E6CE-43CB-95A3-3E3EC6B445DB}"/>
                    </a:ext>
                  </a:extLst>
                </p14:cNvPr>
                <p14:cNvContentPartPr/>
                <p14:nvPr/>
              </p14:nvContentPartPr>
              <p14:xfrm>
                <a:off x="7953777" y="1958943"/>
                <a:ext cx="56520" cy="269280"/>
              </p14:xfrm>
            </p:contentPart>
          </mc:Choice>
          <mc:Fallback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7D814FBB-E6CE-43CB-95A3-3E3EC6B445DB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7944777" y="1949943"/>
                  <a:ext cx="7416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330B0295-C576-4148-A59B-2EF990124930}"/>
                    </a:ext>
                  </a:extLst>
                </p14:cNvPr>
                <p14:cNvContentPartPr/>
                <p14:nvPr/>
              </p14:nvContentPartPr>
              <p14:xfrm>
                <a:off x="7924617" y="1885143"/>
                <a:ext cx="309600" cy="22896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330B0295-C576-4148-A59B-2EF990124930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7915617" y="1876143"/>
                  <a:ext cx="32724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1EBA59E1-079C-4A4E-8B1C-9265C88E6AEA}"/>
                    </a:ext>
                  </a:extLst>
                </p14:cNvPr>
                <p14:cNvContentPartPr/>
                <p14:nvPr/>
              </p14:nvContentPartPr>
              <p14:xfrm>
                <a:off x="8301537" y="1943823"/>
                <a:ext cx="168840" cy="19224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1EBA59E1-079C-4A4E-8B1C-9265C88E6AEA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292897" y="1934823"/>
                  <a:ext cx="18648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577562CD-D382-432B-A7AB-B853DDF160CF}"/>
                    </a:ext>
                  </a:extLst>
                </p14:cNvPr>
                <p14:cNvContentPartPr/>
                <p14:nvPr/>
              </p14:nvContentPartPr>
              <p14:xfrm>
                <a:off x="8546697" y="1929783"/>
                <a:ext cx="160200" cy="17892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577562CD-D382-432B-A7AB-B853DDF160CF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8538057" y="1920783"/>
                  <a:ext cx="17784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FEDEDC42-81BB-4674-BC4E-3F0239A3C41C}"/>
                    </a:ext>
                  </a:extLst>
                </p14:cNvPr>
                <p14:cNvContentPartPr/>
                <p14:nvPr/>
              </p14:nvContentPartPr>
              <p14:xfrm>
                <a:off x="8592057" y="2002503"/>
                <a:ext cx="99000" cy="36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FEDEDC42-81BB-4674-BC4E-3F0239A3C41C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8583417" y="1993863"/>
                  <a:ext cx="1166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9" name="Rukopis 8">
                  <a:extLst>
                    <a:ext uri="{FF2B5EF4-FFF2-40B4-BE49-F238E27FC236}">
                      <a16:creationId xmlns:a16="http://schemas.microsoft.com/office/drawing/2014/main" id="{7A532274-2D89-41BE-8AA0-CAD8DA3E9992}"/>
                    </a:ext>
                  </a:extLst>
                </p14:cNvPr>
                <p14:cNvContentPartPr/>
                <p14:nvPr/>
              </p14:nvContentPartPr>
              <p14:xfrm>
                <a:off x="8621217" y="1899903"/>
                <a:ext cx="187920" cy="29880"/>
              </p14:xfrm>
            </p:contentPart>
          </mc:Choice>
          <mc:Fallback>
            <p:pic>
              <p:nvPicPr>
                <p:cNvPr id="9" name="Rukopis 8">
                  <a:extLst>
                    <a:ext uri="{FF2B5EF4-FFF2-40B4-BE49-F238E27FC236}">
                      <a16:creationId xmlns:a16="http://schemas.microsoft.com/office/drawing/2014/main" id="{7A532274-2D89-41BE-8AA0-CAD8DA3E9992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8612577" y="1891263"/>
                  <a:ext cx="20556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C2A07609-6E37-4229-8381-1CCAD14BA08F}"/>
                    </a:ext>
                  </a:extLst>
                </p14:cNvPr>
                <p14:cNvContentPartPr/>
                <p14:nvPr/>
              </p14:nvContentPartPr>
              <p14:xfrm>
                <a:off x="7184097" y="2338023"/>
                <a:ext cx="669600" cy="53568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C2A07609-6E37-4229-8381-1CCAD14BA08F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175097" y="2329023"/>
                  <a:ext cx="687240" cy="55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12" name="Rukopis 11">
                  <a:extLst>
                    <a:ext uri="{FF2B5EF4-FFF2-40B4-BE49-F238E27FC236}">
                      <a16:creationId xmlns:a16="http://schemas.microsoft.com/office/drawing/2014/main" id="{7F2FD99D-2C81-4ED6-A4F5-A4D2E7476218}"/>
                    </a:ext>
                  </a:extLst>
                </p14:cNvPr>
                <p14:cNvContentPartPr/>
                <p14:nvPr/>
              </p14:nvContentPartPr>
              <p14:xfrm>
                <a:off x="8170497" y="2277903"/>
                <a:ext cx="59040" cy="448920"/>
              </p14:xfrm>
            </p:contentPart>
          </mc:Choice>
          <mc:Fallback>
            <p:pic>
              <p:nvPicPr>
                <p:cNvPr id="12" name="Rukopis 11">
                  <a:extLst>
                    <a:ext uri="{FF2B5EF4-FFF2-40B4-BE49-F238E27FC236}">
                      <a16:creationId xmlns:a16="http://schemas.microsoft.com/office/drawing/2014/main" id="{7F2FD99D-2C81-4ED6-A4F5-A4D2E7476218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8161497" y="2269263"/>
                  <a:ext cx="76680" cy="46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13" name="Rukopis 12">
                  <a:extLst>
                    <a:ext uri="{FF2B5EF4-FFF2-40B4-BE49-F238E27FC236}">
                      <a16:creationId xmlns:a16="http://schemas.microsoft.com/office/drawing/2014/main" id="{30926C43-388B-407A-8E92-A5F740A36A6A}"/>
                    </a:ext>
                  </a:extLst>
                </p14:cNvPr>
                <p14:cNvContentPartPr/>
                <p14:nvPr/>
              </p14:nvContentPartPr>
              <p14:xfrm>
                <a:off x="8331057" y="2336223"/>
                <a:ext cx="591120" cy="453960"/>
              </p14:xfrm>
            </p:contentPart>
          </mc:Choice>
          <mc:Fallback>
            <p:pic>
              <p:nvPicPr>
                <p:cNvPr id="13" name="Rukopis 12">
                  <a:extLst>
                    <a:ext uri="{FF2B5EF4-FFF2-40B4-BE49-F238E27FC236}">
                      <a16:creationId xmlns:a16="http://schemas.microsoft.com/office/drawing/2014/main" id="{30926C43-388B-407A-8E92-A5F740A36A6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8322057" y="2327223"/>
                  <a:ext cx="608760" cy="47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15" name="Rukopis 14">
                  <a:extLst>
                    <a:ext uri="{FF2B5EF4-FFF2-40B4-BE49-F238E27FC236}">
                      <a16:creationId xmlns:a16="http://schemas.microsoft.com/office/drawing/2014/main" id="{8852DE50-03F8-4573-9F59-CBC68EF8FDB8}"/>
                    </a:ext>
                  </a:extLst>
                </p14:cNvPr>
                <p14:cNvContentPartPr/>
                <p14:nvPr/>
              </p14:nvContentPartPr>
              <p14:xfrm>
                <a:off x="6407217" y="1208703"/>
                <a:ext cx="3087000" cy="1913400"/>
              </p14:xfrm>
            </p:contentPart>
          </mc:Choice>
          <mc:Fallback>
            <p:pic>
              <p:nvPicPr>
                <p:cNvPr id="15" name="Rukopis 14">
                  <a:extLst>
                    <a:ext uri="{FF2B5EF4-FFF2-40B4-BE49-F238E27FC236}">
                      <a16:creationId xmlns:a16="http://schemas.microsoft.com/office/drawing/2014/main" id="{8852DE50-03F8-4573-9F59-CBC68EF8FDB8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6398217" y="1199703"/>
                  <a:ext cx="3104640" cy="19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16" name="Rukopis 15">
                  <a:extLst>
                    <a:ext uri="{FF2B5EF4-FFF2-40B4-BE49-F238E27FC236}">
                      <a16:creationId xmlns:a16="http://schemas.microsoft.com/office/drawing/2014/main" id="{83E5A78B-234B-4ADC-8F64-70FEBA7B3878}"/>
                    </a:ext>
                  </a:extLst>
                </p14:cNvPr>
                <p14:cNvContentPartPr/>
                <p14:nvPr/>
              </p14:nvContentPartPr>
              <p14:xfrm>
                <a:off x="6391377" y="2786583"/>
                <a:ext cx="154440" cy="215280"/>
              </p14:xfrm>
            </p:contentPart>
          </mc:Choice>
          <mc:Fallback>
            <p:pic>
              <p:nvPicPr>
                <p:cNvPr id="16" name="Rukopis 15">
                  <a:extLst>
                    <a:ext uri="{FF2B5EF4-FFF2-40B4-BE49-F238E27FC236}">
                      <a16:creationId xmlns:a16="http://schemas.microsoft.com/office/drawing/2014/main" id="{83E5A78B-234B-4ADC-8F64-70FEBA7B3878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382377" y="2777583"/>
                  <a:ext cx="17208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65" name="Rukopis 64">
                  <a:extLst>
                    <a:ext uri="{FF2B5EF4-FFF2-40B4-BE49-F238E27FC236}">
                      <a16:creationId xmlns:a16="http://schemas.microsoft.com/office/drawing/2014/main" id="{4F23F663-516D-4610-B335-5427704124AB}"/>
                    </a:ext>
                  </a:extLst>
                </p14:cNvPr>
                <p14:cNvContentPartPr/>
                <p14:nvPr/>
              </p14:nvContentPartPr>
              <p14:xfrm>
                <a:off x="6139017" y="3115263"/>
                <a:ext cx="207000" cy="266400"/>
              </p14:xfrm>
            </p:contentPart>
          </mc:Choice>
          <mc:Fallback>
            <p:pic>
              <p:nvPicPr>
                <p:cNvPr id="65" name="Rukopis 64">
                  <a:extLst>
                    <a:ext uri="{FF2B5EF4-FFF2-40B4-BE49-F238E27FC236}">
                      <a16:creationId xmlns:a16="http://schemas.microsoft.com/office/drawing/2014/main" id="{4F23F663-516D-4610-B335-5427704124AB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6130017" y="3106263"/>
                  <a:ext cx="22464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66" name="Rukopis 65">
                  <a:extLst>
                    <a:ext uri="{FF2B5EF4-FFF2-40B4-BE49-F238E27FC236}">
                      <a16:creationId xmlns:a16="http://schemas.microsoft.com/office/drawing/2014/main" id="{FE0373D3-0295-4F93-9516-A0EA1AAF6D81}"/>
                    </a:ext>
                  </a:extLst>
                </p14:cNvPr>
                <p14:cNvContentPartPr/>
                <p14:nvPr/>
              </p14:nvContentPartPr>
              <p14:xfrm>
                <a:off x="6440337" y="3119943"/>
                <a:ext cx="158040" cy="242640"/>
              </p14:xfrm>
            </p:contentPart>
          </mc:Choice>
          <mc:Fallback>
            <p:pic>
              <p:nvPicPr>
                <p:cNvPr id="66" name="Rukopis 65">
                  <a:extLst>
                    <a:ext uri="{FF2B5EF4-FFF2-40B4-BE49-F238E27FC236}">
                      <a16:creationId xmlns:a16="http://schemas.microsoft.com/office/drawing/2014/main" id="{FE0373D3-0295-4F93-9516-A0EA1AAF6D81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6431697" y="3111303"/>
                  <a:ext cx="17568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7" name="Rukopis 66">
                  <a:extLst>
                    <a:ext uri="{FF2B5EF4-FFF2-40B4-BE49-F238E27FC236}">
                      <a16:creationId xmlns:a16="http://schemas.microsoft.com/office/drawing/2014/main" id="{F88C210E-059B-4B98-A04B-73896799E2E9}"/>
                    </a:ext>
                  </a:extLst>
                </p14:cNvPr>
                <p14:cNvContentPartPr/>
                <p14:nvPr/>
              </p14:nvContentPartPr>
              <p14:xfrm>
                <a:off x="6502257" y="3119943"/>
                <a:ext cx="114120" cy="360"/>
              </p14:xfrm>
            </p:contentPart>
          </mc:Choice>
          <mc:Fallback>
            <p:pic>
              <p:nvPicPr>
                <p:cNvPr id="67" name="Rukopis 66">
                  <a:extLst>
                    <a:ext uri="{FF2B5EF4-FFF2-40B4-BE49-F238E27FC236}">
                      <a16:creationId xmlns:a16="http://schemas.microsoft.com/office/drawing/2014/main" id="{F88C210E-059B-4B98-A04B-73896799E2E9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6493257" y="3111303"/>
                  <a:ext cx="13176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74" name="Rukopis 73">
                <a:extLst>
                  <a:ext uri="{FF2B5EF4-FFF2-40B4-BE49-F238E27FC236}">
                    <a16:creationId xmlns:a16="http://schemas.microsoft.com/office/drawing/2014/main" id="{4566B644-2DFA-438B-8685-331C8CCC1995}"/>
                  </a:ext>
                </a:extLst>
              </p14:cNvPr>
              <p14:cNvContentPartPr/>
              <p14:nvPr/>
            </p14:nvContentPartPr>
            <p14:xfrm>
              <a:off x="10348137" y="420320"/>
              <a:ext cx="119880" cy="246240"/>
            </p14:xfrm>
          </p:contentPart>
        </mc:Choice>
        <mc:Fallback>
          <p:pic>
            <p:nvPicPr>
              <p:cNvPr id="74" name="Rukopis 73">
                <a:extLst>
                  <a:ext uri="{FF2B5EF4-FFF2-40B4-BE49-F238E27FC236}">
                    <a16:creationId xmlns:a16="http://schemas.microsoft.com/office/drawing/2014/main" id="{4566B644-2DFA-438B-8685-331C8CCC1995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10339137" y="411320"/>
                <a:ext cx="137520" cy="263880"/>
              </a:xfrm>
              <a:prstGeom prst="rect">
                <a:avLst/>
              </a:prstGeom>
            </p:spPr>
          </p:pic>
        </mc:Fallback>
      </mc:AlternateContent>
      <p:grpSp>
        <p:nvGrpSpPr>
          <p:cNvPr id="80" name="Skupina 79">
            <a:extLst>
              <a:ext uri="{FF2B5EF4-FFF2-40B4-BE49-F238E27FC236}">
                <a16:creationId xmlns:a16="http://schemas.microsoft.com/office/drawing/2014/main" id="{5F2FD6F9-CF24-42C1-B376-EDCCAACFB8C3}"/>
              </a:ext>
            </a:extLst>
          </p:cNvPr>
          <p:cNvGrpSpPr/>
          <p:nvPr/>
        </p:nvGrpSpPr>
        <p:grpSpPr>
          <a:xfrm>
            <a:off x="9346977" y="810560"/>
            <a:ext cx="1488960" cy="411120"/>
            <a:chOff x="9346977" y="810560"/>
            <a:chExt cx="1488960" cy="411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69" name="Rukopis 68">
                  <a:extLst>
                    <a:ext uri="{FF2B5EF4-FFF2-40B4-BE49-F238E27FC236}">
                      <a16:creationId xmlns:a16="http://schemas.microsoft.com/office/drawing/2014/main" id="{B3E23C3F-B010-43B3-91D2-3A5C7172774B}"/>
                    </a:ext>
                  </a:extLst>
                </p14:cNvPr>
                <p14:cNvContentPartPr/>
                <p14:nvPr/>
              </p14:nvContentPartPr>
              <p14:xfrm>
                <a:off x="9462897" y="812720"/>
                <a:ext cx="360" cy="244440"/>
              </p14:xfrm>
            </p:contentPart>
          </mc:Choice>
          <mc:Fallback>
            <p:pic>
              <p:nvPicPr>
                <p:cNvPr id="69" name="Rukopis 68">
                  <a:extLst>
                    <a:ext uri="{FF2B5EF4-FFF2-40B4-BE49-F238E27FC236}">
                      <a16:creationId xmlns:a16="http://schemas.microsoft.com/office/drawing/2014/main" id="{B3E23C3F-B010-43B3-91D2-3A5C7172774B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9453897" y="803720"/>
                  <a:ext cx="1800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70" name="Rukopis 69">
                  <a:extLst>
                    <a:ext uri="{FF2B5EF4-FFF2-40B4-BE49-F238E27FC236}">
                      <a16:creationId xmlns:a16="http://schemas.microsoft.com/office/drawing/2014/main" id="{E288260B-8BB5-48C2-A6A7-A556E1634DD3}"/>
                    </a:ext>
                  </a:extLst>
                </p14:cNvPr>
                <p14:cNvContentPartPr/>
                <p14:nvPr/>
              </p14:nvContentPartPr>
              <p14:xfrm>
                <a:off x="9346977" y="810560"/>
                <a:ext cx="273240" cy="203040"/>
              </p14:xfrm>
            </p:contentPart>
          </mc:Choice>
          <mc:Fallback>
            <p:pic>
              <p:nvPicPr>
                <p:cNvPr id="70" name="Rukopis 69">
                  <a:extLst>
                    <a:ext uri="{FF2B5EF4-FFF2-40B4-BE49-F238E27FC236}">
                      <a16:creationId xmlns:a16="http://schemas.microsoft.com/office/drawing/2014/main" id="{E288260B-8BB5-48C2-A6A7-A556E1634DD3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9338337" y="801560"/>
                  <a:ext cx="29088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71" name="Rukopis 70">
                  <a:extLst>
                    <a:ext uri="{FF2B5EF4-FFF2-40B4-BE49-F238E27FC236}">
                      <a16:creationId xmlns:a16="http://schemas.microsoft.com/office/drawing/2014/main" id="{13FA35CA-F1C9-4D5C-A8DC-81F2F56EFA8E}"/>
                    </a:ext>
                  </a:extLst>
                </p14:cNvPr>
                <p14:cNvContentPartPr/>
                <p14:nvPr/>
              </p14:nvContentPartPr>
              <p14:xfrm>
                <a:off x="9659097" y="840080"/>
                <a:ext cx="126000" cy="176400"/>
              </p14:xfrm>
            </p:contentPart>
          </mc:Choice>
          <mc:Fallback>
            <p:pic>
              <p:nvPicPr>
                <p:cNvPr id="71" name="Rukopis 70">
                  <a:extLst>
                    <a:ext uri="{FF2B5EF4-FFF2-40B4-BE49-F238E27FC236}">
                      <a16:creationId xmlns:a16="http://schemas.microsoft.com/office/drawing/2014/main" id="{13FA35CA-F1C9-4D5C-A8DC-81F2F56EFA8E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9650457" y="831080"/>
                  <a:ext cx="14364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72" name="Rukopis 71">
                  <a:extLst>
                    <a:ext uri="{FF2B5EF4-FFF2-40B4-BE49-F238E27FC236}">
                      <a16:creationId xmlns:a16="http://schemas.microsoft.com/office/drawing/2014/main" id="{3B1DE857-C07C-4925-9A2E-3FA202C48E6B}"/>
                    </a:ext>
                  </a:extLst>
                </p14:cNvPr>
                <p14:cNvContentPartPr/>
                <p14:nvPr/>
              </p14:nvContentPartPr>
              <p14:xfrm>
                <a:off x="9898137" y="871400"/>
                <a:ext cx="85680" cy="13680"/>
              </p14:xfrm>
            </p:contentPart>
          </mc:Choice>
          <mc:Fallback>
            <p:pic>
              <p:nvPicPr>
                <p:cNvPr id="72" name="Rukopis 71">
                  <a:extLst>
                    <a:ext uri="{FF2B5EF4-FFF2-40B4-BE49-F238E27FC236}">
                      <a16:creationId xmlns:a16="http://schemas.microsoft.com/office/drawing/2014/main" id="{3B1DE857-C07C-4925-9A2E-3FA202C48E6B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9889497" y="862760"/>
                  <a:ext cx="10332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73" name="Rukopis 72">
                  <a:extLst>
                    <a:ext uri="{FF2B5EF4-FFF2-40B4-BE49-F238E27FC236}">
                      <a16:creationId xmlns:a16="http://schemas.microsoft.com/office/drawing/2014/main" id="{57310187-1257-4E14-AAC7-8809E9461907}"/>
                    </a:ext>
                  </a:extLst>
                </p14:cNvPr>
                <p14:cNvContentPartPr/>
                <p14:nvPr/>
              </p14:nvContentPartPr>
              <p14:xfrm>
                <a:off x="9854937" y="1001360"/>
                <a:ext cx="143640" cy="360"/>
              </p14:xfrm>
            </p:contentPart>
          </mc:Choice>
          <mc:Fallback>
            <p:pic>
              <p:nvPicPr>
                <p:cNvPr id="73" name="Rukopis 72">
                  <a:extLst>
                    <a:ext uri="{FF2B5EF4-FFF2-40B4-BE49-F238E27FC236}">
                      <a16:creationId xmlns:a16="http://schemas.microsoft.com/office/drawing/2014/main" id="{57310187-1257-4E14-AAC7-8809E9461907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846297" y="992360"/>
                  <a:ext cx="1612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5" name="Rukopis 74">
                  <a:extLst>
                    <a:ext uri="{FF2B5EF4-FFF2-40B4-BE49-F238E27FC236}">
                      <a16:creationId xmlns:a16="http://schemas.microsoft.com/office/drawing/2014/main" id="{8BA9EE2A-0440-4A79-B4F1-63DC3ADA8DA5}"/>
                    </a:ext>
                  </a:extLst>
                </p14:cNvPr>
                <p14:cNvContentPartPr/>
                <p14:nvPr/>
              </p14:nvContentPartPr>
              <p14:xfrm>
                <a:off x="10217457" y="855200"/>
                <a:ext cx="464040" cy="15480"/>
              </p14:xfrm>
            </p:contentPart>
          </mc:Choice>
          <mc:Fallback>
            <p:pic>
              <p:nvPicPr>
                <p:cNvPr id="75" name="Rukopis 74">
                  <a:extLst>
                    <a:ext uri="{FF2B5EF4-FFF2-40B4-BE49-F238E27FC236}">
                      <a16:creationId xmlns:a16="http://schemas.microsoft.com/office/drawing/2014/main" id="{8BA9EE2A-0440-4A79-B4F1-63DC3ADA8DA5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0208817" y="846200"/>
                  <a:ext cx="48168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6" name="Rukopis 75">
                  <a:extLst>
                    <a:ext uri="{FF2B5EF4-FFF2-40B4-BE49-F238E27FC236}">
                      <a16:creationId xmlns:a16="http://schemas.microsoft.com/office/drawing/2014/main" id="{85659B44-F83E-4F16-93A9-2C9BC59CA05B}"/>
                    </a:ext>
                  </a:extLst>
                </p14:cNvPr>
                <p14:cNvContentPartPr/>
                <p14:nvPr/>
              </p14:nvContentPartPr>
              <p14:xfrm>
                <a:off x="10289097" y="1014680"/>
                <a:ext cx="222120" cy="207000"/>
              </p14:xfrm>
            </p:contentPart>
          </mc:Choice>
          <mc:Fallback>
            <p:pic>
              <p:nvPicPr>
                <p:cNvPr id="76" name="Rukopis 75">
                  <a:extLst>
                    <a:ext uri="{FF2B5EF4-FFF2-40B4-BE49-F238E27FC236}">
                      <a16:creationId xmlns:a16="http://schemas.microsoft.com/office/drawing/2014/main" id="{85659B44-F83E-4F16-93A9-2C9BC59CA05B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0280097" y="1006040"/>
                  <a:ext cx="23976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7" name="Rukopis 76">
                  <a:extLst>
                    <a:ext uri="{FF2B5EF4-FFF2-40B4-BE49-F238E27FC236}">
                      <a16:creationId xmlns:a16="http://schemas.microsoft.com/office/drawing/2014/main" id="{1EC93F91-93D0-440D-A9E9-DA687FB6AB04}"/>
                    </a:ext>
                  </a:extLst>
                </p14:cNvPr>
                <p14:cNvContentPartPr/>
                <p14:nvPr/>
              </p14:nvContentPartPr>
              <p14:xfrm>
                <a:off x="10623897" y="957440"/>
                <a:ext cx="360" cy="217800"/>
              </p14:xfrm>
            </p:contentPart>
          </mc:Choice>
          <mc:Fallback>
            <p:pic>
              <p:nvPicPr>
                <p:cNvPr id="77" name="Rukopis 76">
                  <a:extLst>
                    <a:ext uri="{FF2B5EF4-FFF2-40B4-BE49-F238E27FC236}">
                      <a16:creationId xmlns:a16="http://schemas.microsoft.com/office/drawing/2014/main" id="{1EC93F91-93D0-440D-A9E9-DA687FB6AB04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10615257" y="948440"/>
                  <a:ext cx="1800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8" name="Rukopis 77">
                  <a:extLst>
                    <a:ext uri="{FF2B5EF4-FFF2-40B4-BE49-F238E27FC236}">
                      <a16:creationId xmlns:a16="http://schemas.microsoft.com/office/drawing/2014/main" id="{132C842C-05D2-449E-A157-74FA450BDBDA}"/>
                    </a:ext>
                  </a:extLst>
                </p14:cNvPr>
                <p14:cNvContentPartPr/>
                <p14:nvPr/>
              </p14:nvContentPartPr>
              <p14:xfrm>
                <a:off x="10653057" y="943040"/>
                <a:ext cx="182880" cy="200160"/>
              </p14:xfrm>
            </p:contentPart>
          </mc:Choice>
          <mc:Fallback>
            <p:pic>
              <p:nvPicPr>
                <p:cNvPr id="78" name="Rukopis 77">
                  <a:extLst>
                    <a:ext uri="{FF2B5EF4-FFF2-40B4-BE49-F238E27FC236}">
                      <a16:creationId xmlns:a16="http://schemas.microsoft.com/office/drawing/2014/main" id="{132C842C-05D2-449E-A157-74FA450BDBDA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0644417" y="934400"/>
                  <a:ext cx="20052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9" name="Rukopis 78">
                  <a:extLst>
                    <a:ext uri="{FF2B5EF4-FFF2-40B4-BE49-F238E27FC236}">
                      <a16:creationId xmlns:a16="http://schemas.microsoft.com/office/drawing/2014/main" id="{B0F9F164-FCC3-46B5-91BB-CC83E996C9E4}"/>
                    </a:ext>
                  </a:extLst>
                </p14:cNvPr>
                <p14:cNvContentPartPr/>
                <p14:nvPr/>
              </p14:nvContentPartPr>
              <p14:xfrm>
                <a:off x="10632537" y="1058960"/>
                <a:ext cx="93240" cy="32040"/>
              </p14:xfrm>
            </p:contentPart>
          </mc:Choice>
          <mc:Fallback>
            <p:pic>
              <p:nvPicPr>
                <p:cNvPr id="79" name="Rukopis 78">
                  <a:extLst>
                    <a:ext uri="{FF2B5EF4-FFF2-40B4-BE49-F238E27FC236}">
                      <a16:creationId xmlns:a16="http://schemas.microsoft.com/office/drawing/2014/main" id="{B0F9F164-FCC3-46B5-91BB-CC83E996C9E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0623897" y="1049960"/>
                  <a:ext cx="110880" cy="49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4" name="Skupina 93">
            <a:extLst>
              <a:ext uri="{FF2B5EF4-FFF2-40B4-BE49-F238E27FC236}">
                <a16:creationId xmlns:a16="http://schemas.microsoft.com/office/drawing/2014/main" id="{A699A548-205D-4066-9941-D217075C1797}"/>
              </a:ext>
            </a:extLst>
          </p:cNvPr>
          <p:cNvGrpSpPr/>
          <p:nvPr/>
        </p:nvGrpSpPr>
        <p:grpSpPr>
          <a:xfrm>
            <a:off x="187857" y="4550223"/>
            <a:ext cx="1950480" cy="865080"/>
            <a:chOff x="187857" y="4550223"/>
            <a:chExt cx="1950480" cy="865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87" name="Rukopis 86">
                  <a:extLst>
                    <a:ext uri="{FF2B5EF4-FFF2-40B4-BE49-F238E27FC236}">
                      <a16:creationId xmlns:a16="http://schemas.microsoft.com/office/drawing/2014/main" id="{EB8CFC69-101D-40C6-A4E8-9EC040A7F7FE}"/>
                    </a:ext>
                  </a:extLst>
                </p14:cNvPr>
                <p14:cNvContentPartPr/>
                <p14:nvPr/>
              </p14:nvContentPartPr>
              <p14:xfrm>
                <a:off x="650817" y="4744623"/>
                <a:ext cx="1487520" cy="670680"/>
              </p14:xfrm>
            </p:contentPart>
          </mc:Choice>
          <mc:Fallback>
            <p:pic>
              <p:nvPicPr>
                <p:cNvPr id="87" name="Rukopis 86">
                  <a:extLst>
                    <a:ext uri="{FF2B5EF4-FFF2-40B4-BE49-F238E27FC236}">
                      <a16:creationId xmlns:a16="http://schemas.microsoft.com/office/drawing/2014/main" id="{EB8CFC69-101D-40C6-A4E8-9EC040A7F7FE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41817" y="4735623"/>
                  <a:ext cx="1505160" cy="68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88" name="Rukopis 87">
                  <a:extLst>
                    <a:ext uri="{FF2B5EF4-FFF2-40B4-BE49-F238E27FC236}">
                      <a16:creationId xmlns:a16="http://schemas.microsoft.com/office/drawing/2014/main" id="{231C6DB2-3430-41DB-8CF8-F6BE70702CBE}"/>
                    </a:ext>
                  </a:extLst>
                </p14:cNvPr>
                <p14:cNvContentPartPr/>
                <p14:nvPr/>
              </p14:nvContentPartPr>
              <p14:xfrm>
                <a:off x="420777" y="4702143"/>
                <a:ext cx="31320" cy="653760"/>
              </p14:xfrm>
            </p:contentPart>
          </mc:Choice>
          <mc:Fallback>
            <p:pic>
              <p:nvPicPr>
                <p:cNvPr id="88" name="Rukopis 87">
                  <a:extLst>
                    <a:ext uri="{FF2B5EF4-FFF2-40B4-BE49-F238E27FC236}">
                      <a16:creationId xmlns:a16="http://schemas.microsoft.com/office/drawing/2014/main" id="{231C6DB2-3430-41DB-8CF8-F6BE70702CBE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11777" y="4693503"/>
                  <a:ext cx="48960" cy="67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90" name="Rukopis 89">
                  <a:extLst>
                    <a:ext uri="{FF2B5EF4-FFF2-40B4-BE49-F238E27FC236}">
                      <a16:creationId xmlns:a16="http://schemas.microsoft.com/office/drawing/2014/main" id="{9768BCFC-65AC-44CE-83FF-00D039CE5F6D}"/>
                    </a:ext>
                  </a:extLst>
                </p14:cNvPr>
                <p14:cNvContentPartPr/>
                <p14:nvPr/>
              </p14:nvContentPartPr>
              <p14:xfrm>
                <a:off x="187857" y="4550223"/>
                <a:ext cx="426600" cy="399240"/>
              </p14:xfrm>
            </p:contentPart>
          </mc:Choice>
          <mc:Fallback>
            <p:pic>
              <p:nvPicPr>
                <p:cNvPr id="90" name="Rukopis 89">
                  <a:extLst>
                    <a:ext uri="{FF2B5EF4-FFF2-40B4-BE49-F238E27FC236}">
                      <a16:creationId xmlns:a16="http://schemas.microsoft.com/office/drawing/2014/main" id="{9768BCFC-65AC-44CE-83FF-00D039CE5F6D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179217" y="4541223"/>
                  <a:ext cx="444240" cy="416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3" name="Skupina 92">
            <a:extLst>
              <a:ext uri="{FF2B5EF4-FFF2-40B4-BE49-F238E27FC236}">
                <a16:creationId xmlns:a16="http://schemas.microsoft.com/office/drawing/2014/main" id="{BA72A89A-060A-4491-9E49-EA1EF3682EC8}"/>
              </a:ext>
            </a:extLst>
          </p:cNvPr>
          <p:cNvGrpSpPr/>
          <p:nvPr/>
        </p:nvGrpSpPr>
        <p:grpSpPr>
          <a:xfrm>
            <a:off x="1160577" y="5544183"/>
            <a:ext cx="1187640" cy="262800"/>
            <a:chOff x="1160577" y="5544183"/>
            <a:chExt cx="1187640" cy="262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91" name="Rukopis 90">
                  <a:extLst>
                    <a:ext uri="{FF2B5EF4-FFF2-40B4-BE49-F238E27FC236}">
                      <a16:creationId xmlns:a16="http://schemas.microsoft.com/office/drawing/2014/main" id="{D38B9BFB-89FB-463C-BF48-3EC2D3132B6C}"/>
                    </a:ext>
                  </a:extLst>
                </p14:cNvPr>
                <p14:cNvContentPartPr/>
                <p14:nvPr/>
              </p14:nvContentPartPr>
              <p14:xfrm>
                <a:off x="1160577" y="5601783"/>
                <a:ext cx="945000" cy="16560"/>
              </p14:xfrm>
            </p:contentPart>
          </mc:Choice>
          <mc:Fallback>
            <p:pic>
              <p:nvPicPr>
                <p:cNvPr id="91" name="Rukopis 90">
                  <a:extLst>
                    <a:ext uri="{FF2B5EF4-FFF2-40B4-BE49-F238E27FC236}">
                      <a16:creationId xmlns:a16="http://schemas.microsoft.com/office/drawing/2014/main" id="{D38B9BFB-89FB-463C-BF48-3EC2D3132B6C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151937" y="5593143"/>
                  <a:ext cx="96264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92" name="Rukopis 91">
                  <a:extLst>
                    <a:ext uri="{FF2B5EF4-FFF2-40B4-BE49-F238E27FC236}">
                      <a16:creationId xmlns:a16="http://schemas.microsoft.com/office/drawing/2014/main" id="{E6F95DA5-9A55-4BD1-B90E-36CABB014A09}"/>
                    </a:ext>
                  </a:extLst>
                </p14:cNvPr>
                <p14:cNvContentPartPr/>
                <p14:nvPr/>
              </p14:nvContentPartPr>
              <p14:xfrm>
                <a:off x="1977057" y="5544183"/>
                <a:ext cx="371160" cy="262800"/>
              </p14:xfrm>
            </p:contentPart>
          </mc:Choice>
          <mc:Fallback>
            <p:pic>
              <p:nvPicPr>
                <p:cNvPr id="92" name="Rukopis 91">
                  <a:extLst>
                    <a:ext uri="{FF2B5EF4-FFF2-40B4-BE49-F238E27FC236}">
                      <a16:creationId xmlns:a16="http://schemas.microsoft.com/office/drawing/2014/main" id="{E6F95DA5-9A55-4BD1-B90E-36CABB014A0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968417" y="5535543"/>
                  <a:ext cx="388800" cy="280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8">
            <p14:nvContentPartPr>
              <p14:cNvPr id="95" name="Rukopis 94">
                <a:extLst>
                  <a:ext uri="{FF2B5EF4-FFF2-40B4-BE49-F238E27FC236}">
                    <a16:creationId xmlns:a16="http://schemas.microsoft.com/office/drawing/2014/main" id="{FD0678E2-E21F-4095-9E8B-C6F1DAD263AD}"/>
                  </a:ext>
                </a:extLst>
              </p14:cNvPr>
              <p14:cNvContentPartPr/>
              <p14:nvPr/>
            </p14:nvContentPartPr>
            <p14:xfrm>
              <a:off x="2653497" y="4426383"/>
              <a:ext cx="2116080" cy="1206000"/>
            </p14:xfrm>
          </p:contentPart>
        </mc:Choice>
        <mc:Fallback>
          <p:pic>
            <p:nvPicPr>
              <p:cNvPr id="95" name="Rukopis 94">
                <a:extLst>
                  <a:ext uri="{FF2B5EF4-FFF2-40B4-BE49-F238E27FC236}">
                    <a16:creationId xmlns:a16="http://schemas.microsoft.com/office/drawing/2014/main" id="{FD0678E2-E21F-4095-9E8B-C6F1DAD263AD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2644497" y="4417383"/>
                <a:ext cx="2133720" cy="12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0">
            <p14:nvContentPartPr>
              <p14:cNvPr id="96" name="Rukopis 95">
                <a:extLst>
                  <a:ext uri="{FF2B5EF4-FFF2-40B4-BE49-F238E27FC236}">
                    <a16:creationId xmlns:a16="http://schemas.microsoft.com/office/drawing/2014/main" id="{8B0D8434-465C-434A-9A0F-A1F46B1A6600}"/>
                  </a:ext>
                </a:extLst>
              </p14:cNvPr>
              <p14:cNvContentPartPr/>
              <p14:nvPr/>
            </p14:nvContentPartPr>
            <p14:xfrm>
              <a:off x="5441697" y="4542663"/>
              <a:ext cx="1671840" cy="989640"/>
            </p14:xfrm>
          </p:contentPart>
        </mc:Choice>
        <mc:Fallback>
          <p:pic>
            <p:nvPicPr>
              <p:cNvPr id="96" name="Rukopis 95">
                <a:extLst>
                  <a:ext uri="{FF2B5EF4-FFF2-40B4-BE49-F238E27FC236}">
                    <a16:creationId xmlns:a16="http://schemas.microsoft.com/office/drawing/2014/main" id="{8B0D8434-465C-434A-9A0F-A1F46B1A6600}"/>
                  </a:ext>
                </a:extLst>
              </p:cNvPr>
              <p:cNvPicPr/>
              <p:nvPr/>
            </p:nvPicPr>
            <p:blipFill>
              <a:blip r:embed="rId131"/>
              <a:stretch>
                <a:fillRect/>
              </a:stretch>
            </p:blipFill>
            <p:spPr>
              <a:xfrm>
                <a:off x="5432697" y="4533663"/>
                <a:ext cx="1689480" cy="100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2">
            <p14:nvContentPartPr>
              <p14:cNvPr id="98" name="Rukopis 97">
                <a:extLst>
                  <a:ext uri="{FF2B5EF4-FFF2-40B4-BE49-F238E27FC236}">
                    <a16:creationId xmlns:a16="http://schemas.microsoft.com/office/drawing/2014/main" id="{F91D7DD4-A674-4667-94C5-C19F3693C441}"/>
                  </a:ext>
                </a:extLst>
              </p14:cNvPr>
              <p14:cNvContentPartPr/>
              <p14:nvPr/>
            </p14:nvContentPartPr>
            <p14:xfrm>
              <a:off x="2682297" y="4374183"/>
              <a:ext cx="1949040" cy="1171440"/>
            </p14:xfrm>
          </p:contentPart>
        </mc:Choice>
        <mc:Fallback>
          <p:pic>
            <p:nvPicPr>
              <p:cNvPr id="98" name="Rukopis 97">
                <a:extLst>
                  <a:ext uri="{FF2B5EF4-FFF2-40B4-BE49-F238E27FC236}">
                    <a16:creationId xmlns:a16="http://schemas.microsoft.com/office/drawing/2014/main" id="{F91D7DD4-A674-4667-94C5-C19F3693C441}"/>
                  </a:ext>
                </a:extLst>
              </p:cNvPr>
              <p:cNvPicPr/>
              <p:nvPr/>
            </p:nvPicPr>
            <p:blipFill>
              <a:blip r:embed="rId133"/>
              <a:stretch>
                <a:fillRect/>
              </a:stretch>
            </p:blipFill>
            <p:spPr>
              <a:xfrm>
                <a:off x="2673657" y="4365543"/>
                <a:ext cx="1966680" cy="1189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0" name="Skupina 99">
            <a:extLst>
              <a:ext uri="{FF2B5EF4-FFF2-40B4-BE49-F238E27FC236}">
                <a16:creationId xmlns:a16="http://schemas.microsoft.com/office/drawing/2014/main" id="{BE17A16D-2013-4B51-8275-9517BF83107C}"/>
              </a:ext>
            </a:extLst>
          </p:cNvPr>
          <p:cNvGrpSpPr/>
          <p:nvPr/>
        </p:nvGrpSpPr>
        <p:grpSpPr>
          <a:xfrm>
            <a:off x="5395977" y="4513503"/>
            <a:ext cx="1704960" cy="1397160"/>
            <a:chOff x="5395977" y="4513503"/>
            <a:chExt cx="1704960" cy="1397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42" name="Rukopis 41">
                  <a:extLst>
                    <a:ext uri="{FF2B5EF4-FFF2-40B4-BE49-F238E27FC236}">
                      <a16:creationId xmlns:a16="http://schemas.microsoft.com/office/drawing/2014/main" id="{56D2A09B-BA0A-4F00-8576-2F323D08E95F}"/>
                    </a:ext>
                  </a:extLst>
                </p14:cNvPr>
                <p14:cNvContentPartPr/>
                <p14:nvPr/>
              </p14:nvContentPartPr>
              <p14:xfrm>
                <a:off x="5906817" y="5564343"/>
                <a:ext cx="159120" cy="343800"/>
              </p14:xfrm>
            </p:contentPart>
          </mc:Choice>
          <mc:Fallback>
            <p:pic>
              <p:nvPicPr>
                <p:cNvPr id="42" name="Rukopis 41">
                  <a:extLst>
                    <a:ext uri="{FF2B5EF4-FFF2-40B4-BE49-F238E27FC236}">
                      <a16:creationId xmlns:a16="http://schemas.microsoft.com/office/drawing/2014/main" id="{56D2A09B-BA0A-4F00-8576-2F323D08E95F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898177" y="5555703"/>
                  <a:ext cx="17676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43" name="Rukopis 42">
                  <a:extLst>
                    <a:ext uri="{FF2B5EF4-FFF2-40B4-BE49-F238E27FC236}">
                      <a16:creationId xmlns:a16="http://schemas.microsoft.com/office/drawing/2014/main" id="{00AFD304-F9F5-49C3-AE55-539E95D9794C}"/>
                    </a:ext>
                  </a:extLst>
                </p14:cNvPr>
                <p14:cNvContentPartPr/>
                <p14:nvPr/>
              </p14:nvContentPartPr>
              <p14:xfrm>
                <a:off x="5906817" y="5747223"/>
                <a:ext cx="167400" cy="360"/>
              </p14:xfrm>
            </p:contentPart>
          </mc:Choice>
          <mc:Fallback>
            <p:pic>
              <p:nvPicPr>
                <p:cNvPr id="43" name="Rukopis 42">
                  <a:extLst>
                    <a:ext uri="{FF2B5EF4-FFF2-40B4-BE49-F238E27FC236}">
                      <a16:creationId xmlns:a16="http://schemas.microsoft.com/office/drawing/2014/main" id="{00AFD304-F9F5-49C3-AE55-539E95D9794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898177" y="5738223"/>
                  <a:ext cx="1850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44" name="Rukopis 43">
                  <a:extLst>
                    <a:ext uri="{FF2B5EF4-FFF2-40B4-BE49-F238E27FC236}">
                      <a16:creationId xmlns:a16="http://schemas.microsoft.com/office/drawing/2014/main" id="{8788FE46-AD5E-4FC4-AC55-E1262FAA7F27}"/>
                    </a:ext>
                  </a:extLst>
                </p14:cNvPr>
                <p14:cNvContentPartPr/>
                <p14:nvPr/>
              </p14:nvContentPartPr>
              <p14:xfrm>
                <a:off x="6168177" y="5592423"/>
                <a:ext cx="190800" cy="24480"/>
              </p14:xfrm>
            </p:contentPart>
          </mc:Choice>
          <mc:Fallback>
            <p:pic>
              <p:nvPicPr>
                <p:cNvPr id="44" name="Rukopis 43">
                  <a:extLst>
                    <a:ext uri="{FF2B5EF4-FFF2-40B4-BE49-F238E27FC236}">
                      <a16:creationId xmlns:a16="http://schemas.microsoft.com/office/drawing/2014/main" id="{8788FE46-AD5E-4FC4-AC55-E1262FAA7F27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6159177" y="5583783"/>
                  <a:ext cx="20844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45" name="Rukopis 44">
                  <a:extLst>
                    <a:ext uri="{FF2B5EF4-FFF2-40B4-BE49-F238E27FC236}">
                      <a16:creationId xmlns:a16="http://schemas.microsoft.com/office/drawing/2014/main" id="{B44DC35B-B322-4209-B3DB-6B6FDEB2A172}"/>
                    </a:ext>
                  </a:extLst>
                </p14:cNvPr>
                <p14:cNvContentPartPr/>
                <p14:nvPr/>
              </p14:nvContentPartPr>
              <p14:xfrm>
                <a:off x="6283737" y="5630943"/>
                <a:ext cx="29880" cy="144360"/>
              </p14:xfrm>
            </p:contentPart>
          </mc:Choice>
          <mc:Fallback>
            <p:pic>
              <p:nvPicPr>
                <p:cNvPr id="45" name="Rukopis 44">
                  <a:extLst>
                    <a:ext uri="{FF2B5EF4-FFF2-40B4-BE49-F238E27FC236}">
                      <a16:creationId xmlns:a16="http://schemas.microsoft.com/office/drawing/2014/main" id="{B44DC35B-B322-4209-B3DB-6B6FDEB2A172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6275097" y="5621943"/>
                  <a:ext cx="4752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46" name="Rukopis 45">
                  <a:extLst>
                    <a:ext uri="{FF2B5EF4-FFF2-40B4-BE49-F238E27FC236}">
                      <a16:creationId xmlns:a16="http://schemas.microsoft.com/office/drawing/2014/main" id="{A804E56B-2654-4320-AAF7-A5E39278A14C}"/>
                    </a:ext>
                  </a:extLst>
                </p14:cNvPr>
                <p14:cNvContentPartPr/>
                <p14:nvPr/>
              </p14:nvContentPartPr>
              <p14:xfrm>
                <a:off x="6407217" y="5672343"/>
                <a:ext cx="287280" cy="238320"/>
              </p14:xfrm>
            </p:contentPart>
          </mc:Choice>
          <mc:Fallback>
            <p:pic>
              <p:nvPicPr>
                <p:cNvPr id="46" name="Rukopis 45">
                  <a:extLst>
                    <a:ext uri="{FF2B5EF4-FFF2-40B4-BE49-F238E27FC236}">
                      <a16:creationId xmlns:a16="http://schemas.microsoft.com/office/drawing/2014/main" id="{A804E56B-2654-4320-AAF7-A5E39278A14C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6398577" y="5663343"/>
                  <a:ext cx="30492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99" name="Rukopis 98">
                  <a:extLst>
                    <a:ext uri="{FF2B5EF4-FFF2-40B4-BE49-F238E27FC236}">
                      <a16:creationId xmlns:a16="http://schemas.microsoft.com/office/drawing/2014/main" id="{51BB45DB-591C-45E3-8A7C-89A85E745555}"/>
                    </a:ext>
                  </a:extLst>
                </p14:cNvPr>
                <p14:cNvContentPartPr/>
                <p14:nvPr/>
              </p14:nvContentPartPr>
              <p14:xfrm>
                <a:off x="5395977" y="4513503"/>
                <a:ext cx="1704960" cy="1089000"/>
              </p14:xfrm>
            </p:contentPart>
          </mc:Choice>
          <mc:Fallback>
            <p:pic>
              <p:nvPicPr>
                <p:cNvPr id="99" name="Rukopis 98">
                  <a:extLst>
                    <a:ext uri="{FF2B5EF4-FFF2-40B4-BE49-F238E27FC236}">
                      <a16:creationId xmlns:a16="http://schemas.microsoft.com/office/drawing/2014/main" id="{51BB45DB-591C-45E3-8A7C-89A85E745555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387337" y="4504503"/>
                  <a:ext cx="1722600" cy="110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Skupina 101">
            <a:extLst>
              <a:ext uri="{FF2B5EF4-FFF2-40B4-BE49-F238E27FC236}">
                <a16:creationId xmlns:a16="http://schemas.microsoft.com/office/drawing/2014/main" id="{C91D36E4-6719-4BC7-B258-56234BABB24A}"/>
              </a:ext>
            </a:extLst>
          </p:cNvPr>
          <p:cNvGrpSpPr/>
          <p:nvPr/>
        </p:nvGrpSpPr>
        <p:grpSpPr>
          <a:xfrm>
            <a:off x="8244657" y="4642383"/>
            <a:ext cx="1219320" cy="1272240"/>
            <a:chOff x="8244657" y="4642383"/>
            <a:chExt cx="1219320" cy="127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81" name="Rukopis 80">
                  <a:extLst>
                    <a:ext uri="{FF2B5EF4-FFF2-40B4-BE49-F238E27FC236}">
                      <a16:creationId xmlns:a16="http://schemas.microsoft.com/office/drawing/2014/main" id="{563895C0-6BF6-4A8A-873B-69A43EB6EDD5}"/>
                    </a:ext>
                  </a:extLst>
                </p14:cNvPr>
                <p14:cNvContentPartPr/>
                <p14:nvPr/>
              </p14:nvContentPartPr>
              <p14:xfrm>
                <a:off x="8299737" y="4884303"/>
                <a:ext cx="1107000" cy="546120"/>
              </p14:xfrm>
            </p:contentPart>
          </mc:Choice>
          <mc:Fallback>
            <p:pic>
              <p:nvPicPr>
                <p:cNvPr id="81" name="Rukopis 80">
                  <a:extLst>
                    <a:ext uri="{FF2B5EF4-FFF2-40B4-BE49-F238E27FC236}">
                      <a16:creationId xmlns:a16="http://schemas.microsoft.com/office/drawing/2014/main" id="{563895C0-6BF6-4A8A-873B-69A43EB6EDD5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8290737" y="4875663"/>
                  <a:ext cx="1124640" cy="56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82" name="Rukopis 81">
                  <a:extLst>
                    <a:ext uri="{FF2B5EF4-FFF2-40B4-BE49-F238E27FC236}">
                      <a16:creationId xmlns:a16="http://schemas.microsoft.com/office/drawing/2014/main" id="{29723293-D421-40FC-94F1-3DF87CE370B9}"/>
                    </a:ext>
                  </a:extLst>
                </p14:cNvPr>
                <p14:cNvContentPartPr/>
                <p14:nvPr/>
              </p14:nvContentPartPr>
              <p14:xfrm>
                <a:off x="8586297" y="5601783"/>
                <a:ext cx="6120" cy="312840"/>
              </p14:xfrm>
            </p:contentPart>
          </mc:Choice>
          <mc:Fallback>
            <p:pic>
              <p:nvPicPr>
                <p:cNvPr id="82" name="Rukopis 81">
                  <a:extLst>
                    <a:ext uri="{FF2B5EF4-FFF2-40B4-BE49-F238E27FC236}">
                      <a16:creationId xmlns:a16="http://schemas.microsoft.com/office/drawing/2014/main" id="{29723293-D421-40FC-94F1-3DF87CE370B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8577297" y="5593143"/>
                  <a:ext cx="2376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83" name="Rukopis 82">
                  <a:extLst>
                    <a:ext uri="{FF2B5EF4-FFF2-40B4-BE49-F238E27FC236}">
                      <a16:creationId xmlns:a16="http://schemas.microsoft.com/office/drawing/2014/main" id="{FF92F643-4E0D-460B-B99D-C896EAFE7FD1}"/>
                    </a:ext>
                  </a:extLst>
                </p14:cNvPr>
                <p14:cNvContentPartPr/>
                <p14:nvPr/>
              </p14:nvContentPartPr>
              <p14:xfrm>
                <a:off x="8534097" y="5598903"/>
                <a:ext cx="219600" cy="76320"/>
              </p14:xfrm>
            </p:contentPart>
          </mc:Choice>
          <mc:Fallback>
            <p:pic>
              <p:nvPicPr>
                <p:cNvPr id="83" name="Rukopis 82">
                  <a:extLst>
                    <a:ext uri="{FF2B5EF4-FFF2-40B4-BE49-F238E27FC236}">
                      <a16:creationId xmlns:a16="http://schemas.microsoft.com/office/drawing/2014/main" id="{FF92F643-4E0D-460B-B99D-C896EAFE7FD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525097" y="5589903"/>
                  <a:ext cx="23724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84" name="Rukopis 83">
                  <a:extLst>
                    <a:ext uri="{FF2B5EF4-FFF2-40B4-BE49-F238E27FC236}">
                      <a16:creationId xmlns:a16="http://schemas.microsoft.com/office/drawing/2014/main" id="{ADFFDB89-E05B-4A27-9C6F-9A20853605CA}"/>
                    </a:ext>
                  </a:extLst>
                </p14:cNvPr>
                <p14:cNvContentPartPr/>
                <p14:nvPr/>
              </p14:nvContentPartPr>
              <p14:xfrm>
                <a:off x="8577297" y="5747223"/>
                <a:ext cx="202320" cy="360"/>
              </p14:xfrm>
            </p:contentPart>
          </mc:Choice>
          <mc:Fallback>
            <p:pic>
              <p:nvPicPr>
                <p:cNvPr id="84" name="Rukopis 83">
                  <a:extLst>
                    <a:ext uri="{FF2B5EF4-FFF2-40B4-BE49-F238E27FC236}">
                      <a16:creationId xmlns:a16="http://schemas.microsoft.com/office/drawing/2014/main" id="{ADFFDB89-E05B-4A27-9C6F-9A20853605CA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568657" y="5738223"/>
                  <a:ext cx="2199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85" name="Rukopis 84">
                  <a:extLst>
                    <a:ext uri="{FF2B5EF4-FFF2-40B4-BE49-F238E27FC236}">
                      <a16:creationId xmlns:a16="http://schemas.microsoft.com/office/drawing/2014/main" id="{8FFBEAB0-D90D-47E4-90D4-54F2FF938730}"/>
                    </a:ext>
                  </a:extLst>
                </p14:cNvPr>
                <p14:cNvContentPartPr/>
                <p14:nvPr/>
              </p14:nvContentPartPr>
              <p14:xfrm>
                <a:off x="8836857" y="5616543"/>
                <a:ext cx="218160" cy="262440"/>
              </p14:xfrm>
            </p:contentPart>
          </mc:Choice>
          <mc:Fallback>
            <p:pic>
              <p:nvPicPr>
                <p:cNvPr id="85" name="Rukopis 84">
                  <a:extLst>
                    <a:ext uri="{FF2B5EF4-FFF2-40B4-BE49-F238E27FC236}">
                      <a16:creationId xmlns:a16="http://schemas.microsoft.com/office/drawing/2014/main" id="{8FFBEAB0-D90D-47E4-90D4-54F2FF938730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8828217" y="5607903"/>
                  <a:ext cx="23580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01" name="Rukopis 100">
                  <a:extLst>
                    <a:ext uri="{FF2B5EF4-FFF2-40B4-BE49-F238E27FC236}">
                      <a16:creationId xmlns:a16="http://schemas.microsoft.com/office/drawing/2014/main" id="{27123C67-DE53-454D-B1BA-21E27C74F2B3}"/>
                    </a:ext>
                  </a:extLst>
                </p14:cNvPr>
                <p14:cNvContentPartPr/>
                <p14:nvPr/>
              </p14:nvContentPartPr>
              <p14:xfrm>
                <a:off x="8244657" y="4642383"/>
                <a:ext cx="1219320" cy="1004760"/>
              </p14:xfrm>
            </p:contentPart>
          </mc:Choice>
          <mc:Fallback>
            <p:pic>
              <p:nvPicPr>
                <p:cNvPr id="101" name="Rukopis 100">
                  <a:extLst>
                    <a:ext uri="{FF2B5EF4-FFF2-40B4-BE49-F238E27FC236}">
                      <a16:creationId xmlns:a16="http://schemas.microsoft.com/office/drawing/2014/main" id="{27123C67-DE53-454D-B1BA-21E27C74F2B3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8235657" y="4633383"/>
                  <a:ext cx="1236960" cy="10224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27827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F2873-100C-4862-869E-4940BEBEA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00446B-7B4B-4F8B-8364-5816D2BC1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47BA137E-81F3-47AD-A156-C8C7FE5F27C1}"/>
              </a:ext>
            </a:extLst>
          </p:cNvPr>
          <p:cNvGrpSpPr/>
          <p:nvPr/>
        </p:nvGrpSpPr>
        <p:grpSpPr>
          <a:xfrm>
            <a:off x="928017" y="2181783"/>
            <a:ext cx="7343280" cy="3769920"/>
            <a:chOff x="928017" y="2181783"/>
            <a:chExt cx="7343280" cy="3769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E3B03C8B-01DB-4B77-97E1-E16087E19756}"/>
                    </a:ext>
                  </a:extLst>
                </p14:cNvPr>
                <p14:cNvContentPartPr/>
                <p14:nvPr/>
              </p14:nvContentPartPr>
              <p14:xfrm>
                <a:off x="2430297" y="2217423"/>
                <a:ext cx="437760" cy="627480"/>
              </p14:xfrm>
            </p:contentPart>
          </mc:Choice>
          <mc:Fallback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E3B03C8B-01DB-4B77-97E1-E16087E1975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421297" y="2208783"/>
                  <a:ext cx="455400" cy="64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B82D32FF-414D-47DC-8B1D-ADE5AD92B8F9}"/>
                    </a:ext>
                  </a:extLst>
                </p14:cNvPr>
                <p14:cNvContentPartPr/>
                <p14:nvPr/>
              </p14:nvContentPartPr>
              <p14:xfrm>
                <a:off x="2694177" y="2181783"/>
                <a:ext cx="79920" cy="6516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B82D32FF-414D-47DC-8B1D-ADE5AD92B8F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5537" y="2172783"/>
                  <a:ext cx="9756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59A103C8-E343-412C-AFBE-0A292A7E3277}"/>
                    </a:ext>
                  </a:extLst>
                </p14:cNvPr>
                <p14:cNvContentPartPr/>
                <p14:nvPr/>
              </p14:nvContentPartPr>
              <p14:xfrm>
                <a:off x="2472417" y="2341983"/>
                <a:ext cx="9360" cy="2376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59A103C8-E343-412C-AFBE-0A292A7E327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463777" y="2332983"/>
                  <a:ext cx="270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C0A0B8D3-0DA5-4B19-A82B-79F96EBBF613}"/>
                    </a:ext>
                  </a:extLst>
                </p14:cNvPr>
                <p14:cNvContentPartPr/>
                <p14:nvPr/>
              </p14:nvContentPartPr>
              <p14:xfrm>
                <a:off x="2242017" y="2452503"/>
                <a:ext cx="124560" cy="15480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C0A0B8D3-0DA5-4B19-A82B-79F96EBBF61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233017" y="2443503"/>
                  <a:ext cx="14220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Rukopis 9">
                  <a:extLst>
                    <a:ext uri="{FF2B5EF4-FFF2-40B4-BE49-F238E27FC236}">
                      <a16:creationId xmlns:a16="http://schemas.microsoft.com/office/drawing/2014/main" id="{2CF88467-14B2-4777-BC9E-D98FB89C7963}"/>
                    </a:ext>
                  </a:extLst>
                </p14:cNvPr>
                <p14:cNvContentPartPr/>
                <p14:nvPr/>
              </p14:nvContentPartPr>
              <p14:xfrm>
                <a:off x="2274777" y="2858943"/>
                <a:ext cx="91080" cy="29880"/>
              </p14:xfrm>
            </p:contentPart>
          </mc:Choice>
          <mc:Fallback>
            <p:pic>
              <p:nvPicPr>
                <p:cNvPr id="10" name="Rukopis 9">
                  <a:extLst>
                    <a:ext uri="{FF2B5EF4-FFF2-40B4-BE49-F238E27FC236}">
                      <a16:creationId xmlns:a16="http://schemas.microsoft.com/office/drawing/2014/main" id="{2CF88467-14B2-4777-BC9E-D98FB89C796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266137" y="2849943"/>
                  <a:ext cx="10872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0572A400-3A75-4689-BBB9-AB416FA99989}"/>
                    </a:ext>
                  </a:extLst>
                </p14:cNvPr>
                <p14:cNvContentPartPr/>
                <p14:nvPr/>
              </p14:nvContentPartPr>
              <p14:xfrm>
                <a:off x="928017" y="2249463"/>
                <a:ext cx="5273640" cy="370224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0572A400-3A75-4689-BBB9-AB416FA9998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919017" y="2240463"/>
                  <a:ext cx="5291280" cy="37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Rukopis 11">
                  <a:extLst>
                    <a:ext uri="{FF2B5EF4-FFF2-40B4-BE49-F238E27FC236}">
                      <a16:creationId xmlns:a16="http://schemas.microsoft.com/office/drawing/2014/main" id="{4C757B35-3823-441C-B25D-1FA64B0C3EE7}"/>
                    </a:ext>
                  </a:extLst>
                </p14:cNvPr>
                <p14:cNvContentPartPr/>
                <p14:nvPr/>
              </p14:nvContentPartPr>
              <p14:xfrm>
                <a:off x="6182937" y="3279783"/>
                <a:ext cx="153000" cy="176400"/>
              </p14:xfrm>
            </p:contentPart>
          </mc:Choice>
          <mc:Fallback>
            <p:pic>
              <p:nvPicPr>
                <p:cNvPr id="12" name="Rukopis 11">
                  <a:extLst>
                    <a:ext uri="{FF2B5EF4-FFF2-40B4-BE49-F238E27FC236}">
                      <a16:creationId xmlns:a16="http://schemas.microsoft.com/office/drawing/2014/main" id="{4C757B35-3823-441C-B25D-1FA64B0C3EE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173937" y="3270783"/>
                  <a:ext cx="17064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Rukopis 12">
                  <a:extLst>
                    <a:ext uri="{FF2B5EF4-FFF2-40B4-BE49-F238E27FC236}">
                      <a16:creationId xmlns:a16="http://schemas.microsoft.com/office/drawing/2014/main" id="{6DB39874-03CA-43BD-B7E4-9A6258DA8494}"/>
                    </a:ext>
                  </a:extLst>
                </p14:cNvPr>
                <p14:cNvContentPartPr/>
                <p14:nvPr/>
              </p14:nvContentPartPr>
              <p14:xfrm>
                <a:off x="6240897" y="3163503"/>
                <a:ext cx="2030400" cy="802440"/>
              </p14:xfrm>
            </p:contentPart>
          </mc:Choice>
          <mc:Fallback>
            <p:pic>
              <p:nvPicPr>
                <p:cNvPr id="13" name="Rukopis 12">
                  <a:extLst>
                    <a:ext uri="{FF2B5EF4-FFF2-40B4-BE49-F238E27FC236}">
                      <a16:creationId xmlns:a16="http://schemas.microsoft.com/office/drawing/2014/main" id="{6DB39874-03CA-43BD-B7E4-9A6258DA849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232257" y="3154503"/>
                  <a:ext cx="2048040" cy="82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Rukopis 13">
                  <a:extLst>
                    <a:ext uri="{FF2B5EF4-FFF2-40B4-BE49-F238E27FC236}">
                      <a16:creationId xmlns:a16="http://schemas.microsoft.com/office/drawing/2014/main" id="{03544ADF-B454-490B-A2AA-26DA87F9B87D}"/>
                    </a:ext>
                  </a:extLst>
                </p14:cNvPr>
                <p14:cNvContentPartPr/>
                <p14:nvPr/>
              </p14:nvContentPartPr>
              <p14:xfrm>
                <a:off x="7936497" y="3642663"/>
                <a:ext cx="251640" cy="291600"/>
              </p14:xfrm>
            </p:contentPart>
          </mc:Choice>
          <mc:Fallback>
            <p:pic>
              <p:nvPicPr>
                <p:cNvPr id="14" name="Rukopis 13">
                  <a:extLst>
                    <a:ext uri="{FF2B5EF4-FFF2-40B4-BE49-F238E27FC236}">
                      <a16:creationId xmlns:a16="http://schemas.microsoft.com/office/drawing/2014/main" id="{03544ADF-B454-490B-A2AA-26DA87F9B87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927497" y="3634023"/>
                  <a:ext cx="269280" cy="309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2BDC0DBF-ABA9-4B7B-ABA1-DF6FE30EE039}"/>
                  </a:ext>
                </a:extLst>
              </p14:cNvPr>
              <p14:cNvContentPartPr/>
              <p14:nvPr/>
            </p14:nvContentPartPr>
            <p14:xfrm>
              <a:off x="1347057" y="3134703"/>
              <a:ext cx="2763360" cy="248328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2BDC0DBF-ABA9-4B7B-ABA1-DF6FE30EE03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338417" y="3125703"/>
                <a:ext cx="2781000" cy="250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1217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260A6-CB4E-4C4F-8C73-0D7D5406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DC1131-A405-4F72-8ADA-2C12E5C0B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EFF28708-50A7-4CFC-BCB1-7B2C24C0FA65}"/>
              </a:ext>
            </a:extLst>
          </p:cNvPr>
          <p:cNvGrpSpPr/>
          <p:nvPr/>
        </p:nvGrpSpPr>
        <p:grpSpPr>
          <a:xfrm>
            <a:off x="1014057" y="5324943"/>
            <a:ext cx="818640" cy="673560"/>
            <a:chOff x="1014057" y="5324943"/>
            <a:chExt cx="818640" cy="67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7D542885-4730-439C-8935-FB08C0916A74}"/>
                    </a:ext>
                  </a:extLst>
                </p14:cNvPr>
                <p14:cNvContentPartPr/>
                <p14:nvPr/>
              </p14:nvContentPartPr>
              <p14:xfrm>
                <a:off x="1014057" y="5324943"/>
                <a:ext cx="818640" cy="673560"/>
              </p14:xfrm>
            </p:contentPart>
          </mc:Choice>
          <mc:Fallback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7D542885-4730-439C-8935-FB08C0916A7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05057" y="5315943"/>
                  <a:ext cx="836280" cy="69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54354570-A9A8-4282-8C48-334B2948C8B6}"/>
                    </a:ext>
                  </a:extLst>
                </p14:cNvPr>
                <p14:cNvContentPartPr/>
                <p14:nvPr/>
              </p14:nvContentPartPr>
              <p14:xfrm>
                <a:off x="1189737" y="5655783"/>
                <a:ext cx="72360" cy="16632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54354570-A9A8-4282-8C48-334B2948C8B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80737" y="5646783"/>
                  <a:ext cx="900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AA73F8B5-B6A7-4B3D-8918-47FB24AD38E1}"/>
                    </a:ext>
                  </a:extLst>
                </p14:cNvPr>
                <p14:cNvContentPartPr/>
                <p14:nvPr/>
              </p14:nvContentPartPr>
              <p14:xfrm>
                <a:off x="1276137" y="5751903"/>
                <a:ext cx="192240" cy="15804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AA73F8B5-B6A7-4B3D-8918-47FB24AD38E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67497" y="5743263"/>
                  <a:ext cx="20988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5A43BD01-8CFC-49A0-BB86-1BF23C93B949}"/>
                    </a:ext>
                  </a:extLst>
                </p14:cNvPr>
                <p14:cNvContentPartPr/>
                <p14:nvPr/>
              </p14:nvContentPartPr>
              <p14:xfrm>
                <a:off x="1464777" y="5773863"/>
                <a:ext cx="106560" cy="12276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5A43BD01-8CFC-49A0-BB86-1BF23C93B94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55777" y="5765223"/>
                  <a:ext cx="12420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6FC46AFD-E11B-4981-AA37-076B8A011F29}"/>
                    </a:ext>
                  </a:extLst>
                </p14:cNvPr>
                <p14:cNvContentPartPr/>
                <p14:nvPr/>
              </p14:nvContentPartPr>
              <p14:xfrm>
                <a:off x="1552617" y="5733543"/>
                <a:ext cx="149400" cy="16092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6FC46AFD-E11B-4981-AA37-076B8A011F2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43617" y="5724903"/>
                  <a:ext cx="167040" cy="178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422D74F4-C3A8-4DF6-93DA-ACFBFDC460A6}"/>
                  </a:ext>
                </a:extLst>
              </p14:cNvPr>
              <p14:cNvContentPartPr/>
              <p14:nvPr/>
            </p14:nvContentPartPr>
            <p14:xfrm>
              <a:off x="1014417" y="4944783"/>
              <a:ext cx="831600" cy="38016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422D74F4-C3A8-4DF6-93DA-ACFBFDC460A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05417" y="4935783"/>
                <a:ext cx="849240" cy="39780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Skupina 22">
            <a:extLst>
              <a:ext uri="{FF2B5EF4-FFF2-40B4-BE49-F238E27FC236}">
                <a16:creationId xmlns:a16="http://schemas.microsoft.com/office/drawing/2014/main" id="{BF7D00D4-54CF-4160-BE1F-30BFC8C1E7F6}"/>
              </a:ext>
            </a:extLst>
          </p:cNvPr>
          <p:cNvGrpSpPr/>
          <p:nvPr/>
        </p:nvGrpSpPr>
        <p:grpSpPr>
          <a:xfrm>
            <a:off x="1057617" y="4992303"/>
            <a:ext cx="712800" cy="266040"/>
            <a:chOff x="1057617" y="4992303"/>
            <a:chExt cx="712800" cy="26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F397BA50-B5AF-469D-AC67-A214B6751314}"/>
                    </a:ext>
                  </a:extLst>
                </p14:cNvPr>
                <p14:cNvContentPartPr/>
                <p14:nvPr/>
              </p14:nvContentPartPr>
              <p14:xfrm>
                <a:off x="1057617" y="4992303"/>
                <a:ext cx="118080" cy="15732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F397BA50-B5AF-469D-AC67-A214B675131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48977" y="4983663"/>
                  <a:ext cx="13572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Rukopis 11">
                  <a:extLst>
                    <a:ext uri="{FF2B5EF4-FFF2-40B4-BE49-F238E27FC236}">
                      <a16:creationId xmlns:a16="http://schemas.microsoft.com/office/drawing/2014/main" id="{C6A09597-27EF-40C5-A52F-4C6145F907E7}"/>
                    </a:ext>
                  </a:extLst>
                </p14:cNvPr>
                <p14:cNvContentPartPr/>
                <p14:nvPr/>
              </p14:nvContentPartPr>
              <p14:xfrm>
                <a:off x="1167777" y="5007063"/>
                <a:ext cx="196560" cy="189720"/>
              </p14:xfrm>
            </p:contentPart>
          </mc:Choice>
          <mc:Fallback>
            <p:pic>
              <p:nvPicPr>
                <p:cNvPr id="12" name="Rukopis 11">
                  <a:extLst>
                    <a:ext uri="{FF2B5EF4-FFF2-40B4-BE49-F238E27FC236}">
                      <a16:creationId xmlns:a16="http://schemas.microsoft.com/office/drawing/2014/main" id="{C6A09597-27EF-40C5-A52F-4C6145F907E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159137" y="4998423"/>
                  <a:ext cx="21420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Rukopis 13">
                  <a:extLst>
                    <a:ext uri="{FF2B5EF4-FFF2-40B4-BE49-F238E27FC236}">
                      <a16:creationId xmlns:a16="http://schemas.microsoft.com/office/drawing/2014/main" id="{2FFF15FA-9031-48E8-B626-B5742756B2AC}"/>
                    </a:ext>
                  </a:extLst>
                </p14:cNvPr>
                <p14:cNvContentPartPr/>
                <p14:nvPr/>
              </p14:nvContentPartPr>
              <p14:xfrm>
                <a:off x="1401777" y="5036223"/>
                <a:ext cx="223920" cy="202320"/>
              </p14:xfrm>
            </p:contentPart>
          </mc:Choice>
          <mc:Fallback>
            <p:pic>
              <p:nvPicPr>
                <p:cNvPr id="14" name="Rukopis 13">
                  <a:extLst>
                    <a:ext uri="{FF2B5EF4-FFF2-40B4-BE49-F238E27FC236}">
                      <a16:creationId xmlns:a16="http://schemas.microsoft.com/office/drawing/2014/main" id="{2FFF15FA-9031-48E8-B626-B5742756B2A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392777" y="5027583"/>
                  <a:ext cx="24156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Rukopis 15">
                  <a:extLst>
                    <a:ext uri="{FF2B5EF4-FFF2-40B4-BE49-F238E27FC236}">
                      <a16:creationId xmlns:a16="http://schemas.microsoft.com/office/drawing/2014/main" id="{9EB0FD8D-7A20-42B7-93D2-1EAAA35397A0}"/>
                    </a:ext>
                  </a:extLst>
                </p14:cNvPr>
                <p14:cNvContentPartPr/>
                <p14:nvPr/>
              </p14:nvContentPartPr>
              <p14:xfrm>
                <a:off x="1659177" y="5166903"/>
                <a:ext cx="111240" cy="91440"/>
              </p14:xfrm>
            </p:contentPart>
          </mc:Choice>
          <mc:Fallback>
            <p:pic>
              <p:nvPicPr>
                <p:cNvPr id="16" name="Rukopis 15">
                  <a:extLst>
                    <a:ext uri="{FF2B5EF4-FFF2-40B4-BE49-F238E27FC236}">
                      <a16:creationId xmlns:a16="http://schemas.microsoft.com/office/drawing/2014/main" id="{9EB0FD8D-7A20-42B7-93D2-1EAAA35397A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650177" y="5157903"/>
                  <a:ext cx="128880" cy="109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2A7C1D2A-90E9-4981-90CD-8FE9A5E9D1C7}"/>
              </a:ext>
            </a:extLst>
          </p:cNvPr>
          <p:cNvGrpSpPr/>
          <p:nvPr/>
        </p:nvGrpSpPr>
        <p:grpSpPr>
          <a:xfrm>
            <a:off x="1160577" y="4510983"/>
            <a:ext cx="595440" cy="220680"/>
            <a:chOff x="1160577" y="4510983"/>
            <a:chExt cx="595440" cy="22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Rukopis 16">
                  <a:extLst>
                    <a:ext uri="{FF2B5EF4-FFF2-40B4-BE49-F238E27FC236}">
                      <a16:creationId xmlns:a16="http://schemas.microsoft.com/office/drawing/2014/main" id="{24B5A04D-D2C6-4D7F-BB8C-00FC52E471F5}"/>
                    </a:ext>
                  </a:extLst>
                </p14:cNvPr>
                <p14:cNvContentPartPr/>
                <p14:nvPr/>
              </p14:nvContentPartPr>
              <p14:xfrm>
                <a:off x="1160577" y="4594503"/>
                <a:ext cx="103320" cy="120240"/>
              </p14:xfrm>
            </p:contentPart>
          </mc:Choice>
          <mc:Fallback>
            <p:pic>
              <p:nvPicPr>
                <p:cNvPr id="17" name="Rukopis 16">
                  <a:extLst>
                    <a:ext uri="{FF2B5EF4-FFF2-40B4-BE49-F238E27FC236}">
                      <a16:creationId xmlns:a16="http://schemas.microsoft.com/office/drawing/2014/main" id="{24B5A04D-D2C6-4D7F-BB8C-00FC52E471F5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151937" y="4585503"/>
                  <a:ext cx="12096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Rukopis 17">
                  <a:extLst>
                    <a:ext uri="{FF2B5EF4-FFF2-40B4-BE49-F238E27FC236}">
                      <a16:creationId xmlns:a16="http://schemas.microsoft.com/office/drawing/2014/main" id="{9629BF55-BCF3-4971-A196-4DCDD37B98CF}"/>
                    </a:ext>
                  </a:extLst>
                </p14:cNvPr>
                <p14:cNvContentPartPr/>
                <p14:nvPr/>
              </p14:nvContentPartPr>
              <p14:xfrm>
                <a:off x="1335177" y="4510983"/>
                <a:ext cx="242640" cy="163440"/>
              </p14:xfrm>
            </p:contentPart>
          </mc:Choice>
          <mc:Fallback>
            <p:pic>
              <p:nvPicPr>
                <p:cNvPr id="18" name="Rukopis 17">
                  <a:extLst>
                    <a:ext uri="{FF2B5EF4-FFF2-40B4-BE49-F238E27FC236}">
                      <a16:creationId xmlns:a16="http://schemas.microsoft.com/office/drawing/2014/main" id="{9629BF55-BCF3-4971-A196-4DCDD37B98C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326537" y="4501983"/>
                  <a:ext cx="26028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Rukopis 18">
                  <a:extLst>
                    <a:ext uri="{FF2B5EF4-FFF2-40B4-BE49-F238E27FC236}">
                      <a16:creationId xmlns:a16="http://schemas.microsoft.com/office/drawing/2014/main" id="{38359504-8B73-4464-BEE1-CA20D74FCBBA}"/>
                    </a:ext>
                  </a:extLst>
                </p14:cNvPr>
                <p14:cNvContentPartPr/>
                <p14:nvPr/>
              </p14:nvContentPartPr>
              <p14:xfrm>
                <a:off x="1615617" y="4585863"/>
                <a:ext cx="140400" cy="92160"/>
              </p14:xfrm>
            </p:contentPart>
          </mc:Choice>
          <mc:Fallback>
            <p:pic>
              <p:nvPicPr>
                <p:cNvPr id="19" name="Rukopis 18">
                  <a:extLst>
                    <a:ext uri="{FF2B5EF4-FFF2-40B4-BE49-F238E27FC236}">
                      <a16:creationId xmlns:a16="http://schemas.microsoft.com/office/drawing/2014/main" id="{38359504-8B73-4464-BEE1-CA20D74FCBB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606977" y="4577223"/>
                  <a:ext cx="15804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Rukopis 19">
                  <a:extLst>
                    <a:ext uri="{FF2B5EF4-FFF2-40B4-BE49-F238E27FC236}">
                      <a16:creationId xmlns:a16="http://schemas.microsoft.com/office/drawing/2014/main" id="{3A5655DB-91C9-4554-AB5A-FBD34C64CDDA}"/>
                    </a:ext>
                  </a:extLst>
                </p14:cNvPr>
                <p14:cNvContentPartPr/>
                <p14:nvPr/>
              </p14:nvContentPartPr>
              <p14:xfrm>
                <a:off x="1610577" y="4513503"/>
                <a:ext cx="360" cy="360"/>
              </p14:xfrm>
            </p:contentPart>
          </mc:Choice>
          <mc:Fallback>
            <p:pic>
              <p:nvPicPr>
                <p:cNvPr id="20" name="Rukopis 19">
                  <a:extLst>
                    <a:ext uri="{FF2B5EF4-FFF2-40B4-BE49-F238E27FC236}">
                      <a16:creationId xmlns:a16="http://schemas.microsoft.com/office/drawing/2014/main" id="{3A5655DB-91C9-4554-AB5A-FBD34C64CDDA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601577" y="450450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1" name="Rukopis 20">
                  <a:extLst>
                    <a:ext uri="{FF2B5EF4-FFF2-40B4-BE49-F238E27FC236}">
                      <a16:creationId xmlns:a16="http://schemas.microsoft.com/office/drawing/2014/main" id="{A93BE9D3-8BF7-4DA1-B37F-37F1D891FE4C}"/>
                    </a:ext>
                  </a:extLst>
                </p14:cNvPr>
                <p14:cNvContentPartPr/>
                <p14:nvPr/>
              </p14:nvContentPartPr>
              <p14:xfrm>
                <a:off x="1755657" y="4731303"/>
                <a:ext cx="360" cy="360"/>
              </p14:xfrm>
            </p:contentPart>
          </mc:Choice>
          <mc:Fallback>
            <p:pic>
              <p:nvPicPr>
                <p:cNvPr id="21" name="Rukopis 20">
                  <a:extLst>
                    <a:ext uri="{FF2B5EF4-FFF2-40B4-BE49-F238E27FC236}">
                      <a16:creationId xmlns:a16="http://schemas.microsoft.com/office/drawing/2014/main" id="{A93BE9D3-8BF7-4DA1-B37F-37F1D891FE4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747017" y="472230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Skupina 35">
            <a:extLst>
              <a:ext uri="{FF2B5EF4-FFF2-40B4-BE49-F238E27FC236}">
                <a16:creationId xmlns:a16="http://schemas.microsoft.com/office/drawing/2014/main" id="{C86081F9-02EA-41A6-A51E-778E33E85120}"/>
              </a:ext>
            </a:extLst>
          </p:cNvPr>
          <p:cNvGrpSpPr/>
          <p:nvPr/>
        </p:nvGrpSpPr>
        <p:grpSpPr>
          <a:xfrm>
            <a:off x="3061737" y="5471103"/>
            <a:ext cx="786600" cy="599400"/>
            <a:chOff x="3061737" y="5471103"/>
            <a:chExt cx="786600" cy="59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4" name="Rukopis 23">
                  <a:extLst>
                    <a:ext uri="{FF2B5EF4-FFF2-40B4-BE49-F238E27FC236}">
                      <a16:creationId xmlns:a16="http://schemas.microsoft.com/office/drawing/2014/main" id="{8FFEBC7C-10B8-4E60-9CE1-8ED48A3BBB29}"/>
                    </a:ext>
                  </a:extLst>
                </p14:cNvPr>
                <p14:cNvContentPartPr/>
                <p14:nvPr/>
              </p14:nvContentPartPr>
              <p14:xfrm>
                <a:off x="3061737" y="5471103"/>
                <a:ext cx="786600" cy="599400"/>
              </p14:xfrm>
            </p:contentPart>
          </mc:Choice>
          <mc:Fallback>
            <p:pic>
              <p:nvPicPr>
                <p:cNvPr id="24" name="Rukopis 23">
                  <a:extLst>
                    <a:ext uri="{FF2B5EF4-FFF2-40B4-BE49-F238E27FC236}">
                      <a16:creationId xmlns:a16="http://schemas.microsoft.com/office/drawing/2014/main" id="{8FFEBC7C-10B8-4E60-9CE1-8ED48A3BBB2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053097" y="5462463"/>
                  <a:ext cx="804240" cy="61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5" name="Rukopis 24">
                  <a:extLst>
                    <a:ext uri="{FF2B5EF4-FFF2-40B4-BE49-F238E27FC236}">
                      <a16:creationId xmlns:a16="http://schemas.microsoft.com/office/drawing/2014/main" id="{EE90B3BE-3555-463E-9197-3B96C52AF965}"/>
                    </a:ext>
                  </a:extLst>
                </p14:cNvPr>
                <p14:cNvContentPartPr/>
                <p14:nvPr/>
              </p14:nvContentPartPr>
              <p14:xfrm>
                <a:off x="3207537" y="5707983"/>
                <a:ext cx="141120" cy="126720"/>
              </p14:xfrm>
            </p:contentPart>
          </mc:Choice>
          <mc:Fallback>
            <p:pic>
              <p:nvPicPr>
                <p:cNvPr id="25" name="Rukopis 24">
                  <a:extLst>
                    <a:ext uri="{FF2B5EF4-FFF2-40B4-BE49-F238E27FC236}">
                      <a16:creationId xmlns:a16="http://schemas.microsoft.com/office/drawing/2014/main" id="{EE90B3BE-3555-463E-9197-3B96C52AF96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198537" y="5699343"/>
                  <a:ext cx="15876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6" name="Rukopis 25">
                  <a:extLst>
                    <a:ext uri="{FF2B5EF4-FFF2-40B4-BE49-F238E27FC236}">
                      <a16:creationId xmlns:a16="http://schemas.microsoft.com/office/drawing/2014/main" id="{A02E268A-670F-413D-9915-29C60A742F42}"/>
                    </a:ext>
                  </a:extLst>
                </p14:cNvPr>
                <p14:cNvContentPartPr/>
                <p14:nvPr/>
              </p14:nvContentPartPr>
              <p14:xfrm>
                <a:off x="3370257" y="5760183"/>
                <a:ext cx="57600" cy="117720"/>
              </p14:xfrm>
            </p:contentPart>
          </mc:Choice>
          <mc:Fallback>
            <p:pic>
              <p:nvPicPr>
                <p:cNvPr id="26" name="Rukopis 25">
                  <a:extLst>
                    <a:ext uri="{FF2B5EF4-FFF2-40B4-BE49-F238E27FC236}">
                      <a16:creationId xmlns:a16="http://schemas.microsoft.com/office/drawing/2014/main" id="{A02E268A-670F-413D-9915-29C60A742F4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361257" y="5751183"/>
                  <a:ext cx="7524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7" name="Rukopis 26">
                  <a:extLst>
                    <a:ext uri="{FF2B5EF4-FFF2-40B4-BE49-F238E27FC236}">
                      <a16:creationId xmlns:a16="http://schemas.microsoft.com/office/drawing/2014/main" id="{51DFDFF6-DA65-4773-82A7-1F9A2F176C12}"/>
                    </a:ext>
                  </a:extLst>
                </p14:cNvPr>
                <p14:cNvContentPartPr/>
                <p14:nvPr/>
              </p14:nvContentPartPr>
              <p14:xfrm>
                <a:off x="3482577" y="5725263"/>
                <a:ext cx="101160" cy="106560"/>
              </p14:xfrm>
            </p:contentPart>
          </mc:Choice>
          <mc:Fallback>
            <p:pic>
              <p:nvPicPr>
                <p:cNvPr id="27" name="Rukopis 26">
                  <a:extLst>
                    <a:ext uri="{FF2B5EF4-FFF2-40B4-BE49-F238E27FC236}">
                      <a16:creationId xmlns:a16="http://schemas.microsoft.com/office/drawing/2014/main" id="{51DFDFF6-DA65-4773-82A7-1F9A2F176C12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473937" y="5716623"/>
                  <a:ext cx="11880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8" name="Rukopis 27">
                  <a:extLst>
                    <a:ext uri="{FF2B5EF4-FFF2-40B4-BE49-F238E27FC236}">
                      <a16:creationId xmlns:a16="http://schemas.microsoft.com/office/drawing/2014/main" id="{059CF44B-4026-4736-A04A-4CA96E987CEF}"/>
                    </a:ext>
                  </a:extLst>
                </p14:cNvPr>
                <p14:cNvContentPartPr/>
                <p14:nvPr/>
              </p14:nvContentPartPr>
              <p14:xfrm>
                <a:off x="3587697" y="5818503"/>
                <a:ext cx="96840" cy="94320"/>
              </p14:xfrm>
            </p:contentPart>
          </mc:Choice>
          <mc:Fallback>
            <p:pic>
              <p:nvPicPr>
                <p:cNvPr id="28" name="Rukopis 27">
                  <a:extLst>
                    <a:ext uri="{FF2B5EF4-FFF2-40B4-BE49-F238E27FC236}">
                      <a16:creationId xmlns:a16="http://schemas.microsoft.com/office/drawing/2014/main" id="{059CF44B-4026-4736-A04A-4CA96E987CEF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578697" y="5809863"/>
                  <a:ext cx="114480" cy="111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15CA723E-A5DD-4491-9941-6D866E251BA7}"/>
                  </a:ext>
                </a:extLst>
              </p14:cNvPr>
              <p14:cNvContentPartPr/>
              <p14:nvPr/>
            </p14:nvContentPartPr>
            <p14:xfrm>
              <a:off x="3017817" y="5005623"/>
              <a:ext cx="3501720" cy="451800"/>
            </p14:xfrm>
          </p:contentPart>
        </mc:Choice>
        <mc:Fallback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15CA723E-A5DD-4491-9941-6D866E251BA7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3009177" y="4996983"/>
                <a:ext cx="3519360" cy="46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5CBC14A7-EFE0-4EEF-986F-9C16D61E5532}"/>
                  </a:ext>
                </a:extLst>
              </p14:cNvPr>
              <p14:cNvContentPartPr/>
              <p14:nvPr/>
            </p14:nvContentPartPr>
            <p14:xfrm>
              <a:off x="3758697" y="5066463"/>
              <a:ext cx="360" cy="405000"/>
            </p14:xfrm>
          </p:contentPart>
        </mc:Choice>
        <mc:Fallback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5CBC14A7-EFE0-4EEF-986F-9C16D61E5532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3749697" y="5057823"/>
                <a:ext cx="18000" cy="42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9" name="Rukopis 38">
                <a:extLst>
                  <a:ext uri="{FF2B5EF4-FFF2-40B4-BE49-F238E27FC236}">
                    <a16:creationId xmlns:a16="http://schemas.microsoft.com/office/drawing/2014/main" id="{61EF6655-8598-446E-AEDF-7976C51B7BD5}"/>
                  </a:ext>
                </a:extLst>
              </p14:cNvPr>
              <p14:cNvContentPartPr/>
              <p14:nvPr/>
            </p14:nvContentPartPr>
            <p14:xfrm>
              <a:off x="3773457" y="5239263"/>
              <a:ext cx="2712600" cy="15480"/>
            </p14:xfrm>
          </p:contentPart>
        </mc:Choice>
        <mc:Fallback>
          <p:pic>
            <p:nvPicPr>
              <p:cNvPr id="39" name="Rukopis 38">
                <a:extLst>
                  <a:ext uri="{FF2B5EF4-FFF2-40B4-BE49-F238E27FC236}">
                    <a16:creationId xmlns:a16="http://schemas.microsoft.com/office/drawing/2014/main" id="{61EF6655-8598-446E-AEDF-7976C51B7BD5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3764817" y="5230263"/>
                <a:ext cx="2730240" cy="33120"/>
              </a:xfrm>
              <a:prstGeom prst="rect">
                <a:avLst/>
              </a:prstGeom>
            </p:spPr>
          </p:pic>
        </mc:Fallback>
      </mc:AlternateContent>
      <p:grpSp>
        <p:nvGrpSpPr>
          <p:cNvPr id="56" name="Skupina 55">
            <a:extLst>
              <a:ext uri="{FF2B5EF4-FFF2-40B4-BE49-F238E27FC236}">
                <a16:creationId xmlns:a16="http://schemas.microsoft.com/office/drawing/2014/main" id="{ADEE5ECF-D623-4CEA-BD1A-9A21E6A0FFDC}"/>
              </a:ext>
            </a:extLst>
          </p:cNvPr>
          <p:cNvGrpSpPr/>
          <p:nvPr/>
        </p:nvGrpSpPr>
        <p:grpSpPr>
          <a:xfrm>
            <a:off x="3032937" y="5073663"/>
            <a:ext cx="3382200" cy="356760"/>
            <a:chOff x="3032937" y="5073663"/>
            <a:chExt cx="3382200" cy="356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0" name="Rukopis 39">
                  <a:extLst>
                    <a:ext uri="{FF2B5EF4-FFF2-40B4-BE49-F238E27FC236}">
                      <a16:creationId xmlns:a16="http://schemas.microsoft.com/office/drawing/2014/main" id="{D3959699-3A4F-4485-8E40-7C46BA55E7F3}"/>
                    </a:ext>
                  </a:extLst>
                </p14:cNvPr>
                <p14:cNvContentPartPr/>
                <p14:nvPr/>
              </p14:nvContentPartPr>
              <p14:xfrm>
                <a:off x="3531537" y="5311623"/>
                <a:ext cx="198360" cy="118800"/>
              </p14:xfrm>
            </p:contentPart>
          </mc:Choice>
          <mc:Fallback>
            <p:pic>
              <p:nvPicPr>
                <p:cNvPr id="40" name="Rukopis 39">
                  <a:extLst>
                    <a:ext uri="{FF2B5EF4-FFF2-40B4-BE49-F238E27FC236}">
                      <a16:creationId xmlns:a16="http://schemas.microsoft.com/office/drawing/2014/main" id="{D3959699-3A4F-4485-8E40-7C46BA55E7F3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3522537" y="5302623"/>
                  <a:ext cx="21600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1" name="Rukopis 40">
                  <a:extLst>
                    <a:ext uri="{FF2B5EF4-FFF2-40B4-BE49-F238E27FC236}">
                      <a16:creationId xmlns:a16="http://schemas.microsoft.com/office/drawing/2014/main" id="{6EC06DDD-A5E5-4546-8167-9B5CD72A43A0}"/>
                    </a:ext>
                  </a:extLst>
                </p14:cNvPr>
                <p14:cNvContentPartPr/>
                <p14:nvPr/>
              </p14:nvContentPartPr>
              <p14:xfrm>
                <a:off x="3259017" y="5152143"/>
                <a:ext cx="354960" cy="222840"/>
              </p14:xfrm>
            </p:contentPart>
          </mc:Choice>
          <mc:Fallback>
            <p:pic>
              <p:nvPicPr>
                <p:cNvPr id="41" name="Rukopis 40">
                  <a:extLst>
                    <a:ext uri="{FF2B5EF4-FFF2-40B4-BE49-F238E27FC236}">
                      <a16:creationId xmlns:a16="http://schemas.microsoft.com/office/drawing/2014/main" id="{6EC06DDD-A5E5-4546-8167-9B5CD72A43A0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250377" y="5143143"/>
                  <a:ext cx="37260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2" name="Rukopis 41">
                  <a:extLst>
                    <a:ext uri="{FF2B5EF4-FFF2-40B4-BE49-F238E27FC236}">
                      <a16:creationId xmlns:a16="http://schemas.microsoft.com/office/drawing/2014/main" id="{704BD788-B2F2-4317-8892-E3BFDC0FCD0E}"/>
                    </a:ext>
                  </a:extLst>
                </p14:cNvPr>
                <p14:cNvContentPartPr/>
                <p14:nvPr/>
              </p14:nvContentPartPr>
              <p14:xfrm>
                <a:off x="3032937" y="5093823"/>
                <a:ext cx="276480" cy="174600"/>
              </p14:xfrm>
            </p:contentPart>
          </mc:Choice>
          <mc:Fallback>
            <p:pic>
              <p:nvPicPr>
                <p:cNvPr id="42" name="Rukopis 41">
                  <a:extLst>
                    <a:ext uri="{FF2B5EF4-FFF2-40B4-BE49-F238E27FC236}">
                      <a16:creationId xmlns:a16="http://schemas.microsoft.com/office/drawing/2014/main" id="{704BD788-B2F2-4317-8892-E3BFDC0FCD0E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3023937" y="5085183"/>
                  <a:ext cx="29412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43" name="Rukopis 42">
                  <a:extLst>
                    <a:ext uri="{FF2B5EF4-FFF2-40B4-BE49-F238E27FC236}">
                      <a16:creationId xmlns:a16="http://schemas.microsoft.com/office/drawing/2014/main" id="{6821EA48-8281-4B22-ABDE-74E5B790926F}"/>
                    </a:ext>
                  </a:extLst>
                </p14:cNvPr>
                <p14:cNvContentPartPr/>
                <p14:nvPr/>
              </p14:nvContentPartPr>
              <p14:xfrm>
                <a:off x="3816657" y="5093823"/>
                <a:ext cx="192600" cy="66600"/>
              </p14:xfrm>
            </p:contentPart>
          </mc:Choice>
          <mc:Fallback>
            <p:pic>
              <p:nvPicPr>
                <p:cNvPr id="43" name="Rukopis 42">
                  <a:extLst>
                    <a:ext uri="{FF2B5EF4-FFF2-40B4-BE49-F238E27FC236}">
                      <a16:creationId xmlns:a16="http://schemas.microsoft.com/office/drawing/2014/main" id="{6821EA48-8281-4B22-ABDE-74E5B790926F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3808017" y="5085183"/>
                  <a:ext cx="21024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44" name="Rukopis 43">
                  <a:extLst>
                    <a:ext uri="{FF2B5EF4-FFF2-40B4-BE49-F238E27FC236}">
                      <a16:creationId xmlns:a16="http://schemas.microsoft.com/office/drawing/2014/main" id="{42A6EAA5-C262-4E48-BB47-0EF133AC4B95}"/>
                    </a:ext>
                  </a:extLst>
                </p14:cNvPr>
                <p14:cNvContentPartPr/>
                <p14:nvPr/>
              </p14:nvContentPartPr>
              <p14:xfrm>
                <a:off x="4063257" y="5073663"/>
                <a:ext cx="202320" cy="51480"/>
              </p14:xfrm>
            </p:contentPart>
          </mc:Choice>
          <mc:Fallback>
            <p:pic>
              <p:nvPicPr>
                <p:cNvPr id="44" name="Rukopis 43">
                  <a:extLst>
                    <a:ext uri="{FF2B5EF4-FFF2-40B4-BE49-F238E27FC236}">
                      <a16:creationId xmlns:a16="http://schemas.microsoft.com/office/drawing/2014/main" id="{42A6EAA5-C262-4E48-BB47-0EF133AC4B95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054617" y="5064663"/>
                  <a:ext cx="21996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45" name="Rukopis 44">
                  <a:extLst>
                    <a:ext uri="{FF2B5EF4-FFF2-40B4-BE49-F238E27FC236}">
                      <a16:creationId xmlns:a16="http://schemas.microsoft.com/office/drawing/2014/main" id="{F6DEED72-CA0D-48D4-8302-B248F1702FF0}"/>
                    </a:ext>
                  </a:extLst>
                </p14:cNvPr>
                <p14:cNvContentPartPr/>
                <p14:nvPr/>
              </p14:nvContentPartPr>
              <p14:xfrm>
                <a:off x="4353777" y="5079423"/>
                <a:ext cx="216000" cy="102600"/>
              </p14:xfrm>
            </p:contentPart>
          </mc:Choice>
          <mc:Fallback>
            <p:pic>
              <p:nvPicPr>
                <p:cNvPr id="45" name="Rukopis 44">
                  <a:extLst>
                    <a:ext uri="{FF2B5EF4-FFF2-40B4-BE49-F238E27FC236}">
                      <a16:creationId xmlns:a16="http://schemas.microsoft.com/office/drawing/2014/main" id="{F6DEED72-CA0D-48D4-8302-B248F1702FF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345137" y="5070783"/>
                  <a:ext cx="23364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6" name="Rukopis 45">
                  <a:extLst>
                    <a:ext uri="{FF2B5EF4-FFF2-40B4-BE49-F238E27FC236}">
                      <a16:creationId xmlns:a16="http://schemas.microsoft.com/office/drawing/2014/main" id="{5A724DD0-516C-422E-B704-BC86EDE458B2}"/>
                    </a:ext>
                  </a:extLst>
                </p14:cNvPr>
                <p14:cNvContentPartPr/>
                <p14:nvPr/>
              </p14:nvContentPartPr>
              <p14:xfrm>
                <a:off x="4687857" y="5093823"/>
                <a:ext cx="142920" cy="74880"/>
              </p14:xfrm>
            </p:contentPart>
          </mc:Choice>
          <mc:Fallback>
            <p:pic>
              <p:nvPicPr>
                <p:cNvPr id="46" name="Rukopis 45">
                  <a:extLst>
                    <a:ext uri="{FF2B5EF4-FFF2-40B4-BE49-F238E27FC236}">
                      <a16:creationId xmlns:a16="http://schemas.microsoft.com/office/drawing/2014/main" id="{5A724DD0-516C-422E-B704-BC86EDE458B2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679217" y="5085183"/>
                  <a:ext cx="16056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7" name="Rukopis 46">
                  <a:extLst>
                    <a:ext uri="{FF2B5EF4-FFF2-40B4-BE49-F238E27FC236}">
                      <a16:creationId xmlns:a16="http://schemas.microsoft.com/office/drawing/2014/main" id="{211214E7-0EF1-4D51-AF5C-0E4B3EADF9B6}"/>
                    </a:ext>
                  </a:extLst>
                </p14:cNvPr>
                <p14:cNvContentPartPr/>
                <p14:nvPr/>
              </p14:nvContentPartPr>
              <p14:xfrm>
                <a:off x="4963257" y="5108583"/>
                <a:ext cx="230400" cy="73440"/>
              </p14:xfrm>
            </p:contentPart>
          </mc:Choice>
          <mc:Fallback>
            <p:pic>
              <p:nvPicPr>
                <p:cNvPr id="47" name="Rukopis 46">
                  <a:extLst>
                    <a:ext uri="{FF2B5EF4-FFF2-40B4-BE49-F238E27FC236}">
                      <a16:creationId xmlns:a16="http://schemas.microsoft.com/office/drawing/2014/main" id="{211214E7-0EF1-4D51-AF5C-0E4B3EADF9B6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954617" y="5099943"/>
                  <a:ext cx="24804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8" name="Rukopis 47">
                  <a:extLst>
                    <a:ext uri="{FF2B5EF4-FFF2-40B4-BE49-F238E27FC236}">
                      <a16:creationId xmlns:a16="http://schemas.microsoft.com/office/drawing/2014/main" id="{87D933F9-FA02-4091-B8B0-1959EBF0653C}"/>
                    </a:ext>
                  </a:extLst>
                </p14:cNvPr>
                <p14:cNvContentPartPr/>
                <p14:nvPr/>
              </p14:nvContentPartPr>
              <p14:xfrm>
                <a:off x="5311737" y="5122983"/>
                <a:ext cx="111600" cy="77040"/>
              </p14:xfrm>
            </p:contentPart>
          </mc:Choice>
          <mc:Fallback>
            <p:pic>
              <p:nvPicPr>
                <p:cNvPr id="48" name="Rukopis 47">
                  <a:extLst>
                    <a:ext uri="{FF2B5EF4-FFF2-40B4-BE49-F238E27FC236}">
                      <a16:creationId xmlns:a16="http://schemas.microsoft.com/office/drawing/2014/main" id="{87D933F9-FA02-4091-B8B0-1959EBF0653C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302737" y="5113983"/>
                  <a:ext cx="12924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9" name="Rukopis 48">
                  <a:extLst>
                    <a:ext uri="{FF2B5EF4-FFF2-40B4-BE49-F238E27FC236}">
                      <a16:creationId xmlns:a16="http://schemas.microsoft.com/office/drawing/2014/main" id="{CC4E4898-D09A-4350-A36D-8B9797D6EA88}"/>
                    </a:ext>
                  </a:extLst>
                </p14:cNvPr>
                <p14:cNvContentPartPr/>
                <p14:nvPr/>
              </p14:nvContentPartPr>
              <p14:xfrm>
                <a:off x="5529537" y="5108583"/>
                <a:ext cx="115920" cy="73080"/>
              </p14:xfrm>
            </p:contentPart>
          </mc:Choice>
          <mc:Fallback>
            <p:pic>
              <p:nvPicPr>
                <p:cNvPr id="49" name="Rukopis 48">
                  <a:extLst>
                    <a:ext uri="{FF2B5EF4-FFF2-40B4-BE49-F238E27FC236}">
                      <a16:creationId xmlns:a16="http://schemas.microsoft.com/office/drawing/2014/main" id="{CC4E4898-D09A-4350-A36D-8B9797D6EA88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520537" y="5099943"/>
                  <a:ext cx="13356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50" name="Rukopis 49">
                  <a:extLst>
                    <a:ext uri="{FF2B5EF4-FFF2-40B4-BE49-F238E27FC236}">
                      <a16:creationId xmlns:a16="http://schemas.microsoft.com/office/drawing/2014/main" id="{913076D4-39AA-47E4-80C2-6595EE47DC6A}"/>
                    </a:ext>
                  </a:extLst>
                </p14:cNvPr>
                <p14:cNvContentPartPr/>
                <p14:nvPr/>
              </p14:nvContentPartPr>
              <p14:xfrm>
                <a:off x="5732937" y="5137743"/>
                <a:ext cx="118440" cy="84960"/>
              </p14:xfrm>
            </p:contentPart>
          </mc:Choice>
          <mc:Fallback>
            <p:pic>
              <p:nvPicPr>
                <p:cNvPr id="50" name="Rukopis 49">
                  <a:extLst>
                    <a:ext uri="{FF2B5EF4-FFF2-40B4-BE49-F238E27FC236}">
                      <a16:creationId xmlns:a16="http://schemas.microsoft.com/office/drawing/2014/main" id="{913076D4-39AA-47E4-80C2-6595EE47DC6A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724297" y="5128743"/>
                  <a:ext cx="13608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52" name="Rukopis 51">
                  <a:extLst>
                    <a:ext uri="{FF2B5EF4-FFF2-40B4-BE49-F238E27FC236}">
                      <a16:creationId xmlns:a16="http://schemas.microsoft.com/office/drawing/2014/main" id="{D518A780-F0AD-42C8-BF4C-19612E3F4BA4}"/>
                    </a:ext>
                  </a:extLst>
                </p14:cNvPr>
                <p14:cNvContentPartPr/>
                <p14:nvPr/>
              </p14:nvContentPartPr>
              <p14:xfrm>
                <a:off x="6023097" y="5122983"/>
                <a:ext cx="76320" cy="82800"/>
              </p14:xfrm>
            </p:contentPart>
          </mc:Choice>
          <mc:Fallback>
            <p:pic>
              <p:nvPicPr>
                <p:cNvPr id="52" name="Rukopis 51">
                  <a:extLst>
                    <a:ext uri="{FF2B5EF4-FFF2-40B4-BE49-F238E27FC236}">
                      <a16:creationId xmlns:a16="http://schemas.microsoft.com/office/drawing/2014/main" id="{D518A780-F0AD-42C8-BF4C-19612E3F4BA4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6014457" y="5113983"/>
                  <a:ext cx="9396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53" name="Rukopis 52">
                  <a:extLst>
                    <a:ext uri="{FF2B5EF4-FFF2-40B4-BE49-F238E27FC236}">
                      <a16:creationId xmlns:a16="http://schemas.microsoft.com/office/drawing/2014/main" id="{C886880B-8A94-48D0-94FA-9DB3D3AC9A38}"/>
                    </a:ext>
                  </a:extLst>
                </p14:cNvPr>
                <p14:cNvContentPartPr/>
                <p14:nvPr/>
              </p14:nvContentPartPr>
              <p14:xfrm>
                <a:off x="6226137" y="5108583"/>
                <a:ext cx="146520" cy="69120"/>
              </p14:xfrm>
            </p:contentPart>
          </mc:Choice>
          <mc:Fallback>
            <p:pic>
              <p:nvPicPr>
                <p:cNvPr id="53" name="Rukopis 52">
                  <a:extLst>
                    <a:ext uri="{FF2B5EF4-FFF2-40B4-BE49-F238E27FC236}">
                      <a16:creationId xmlns:a16="http://schemas.microsoft.com/office/drawing/2014/main" id="{C886880B-8A94-48D0-94FA-9DB3D3AC9A38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217497" y="5099943"/>
                  <a:ext cx="16416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55" name="Rukopis 54">
                  <a:extLst>
                    <a:ext uri="{FF2B5EF4-FFF2-40B4-BE49-F238E27FC236}">
                      <a16:creationId xmlns:a16="http://schemas.microsoft.com/office/drawing/2014/main" id="{6CB8D6A7-EB27-44A0-AB94-0C9FFCB72284}"/>
                    </a:ext>
                  </a:extLst>
                </p14:cNvPr>
                <p14:cNvContentPartPr/>
                <p14:nvPr/>
              </p14:nvContentPartPr>
              <p14:xfrm>
                <a:off x="6414777" y="5137743"/>
                <a:ext cx="360" cy="39600"/>
              </p14:xfrm>
            </p:contentPart>
          </mc:Choice>
          <mc:Fallback>
            <p:pic>
              <p:nvPicPr>
                <p:cNvPr id="55" name="Rukopis 54">
                  <a:extLst>
                    <a:ext uri="{FF2B5EF4-FFF2-40B4-BE49-F238E27FC236}">
                      <a16:creationId xmlns:a16="http://schemas.microsoft.com/office/drawing/2014/main" id="{6CB8D6A7-EB27-44A0-AB94-0C9FFCB72284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406137" y="5128743"/>
                  <a:ext cx="18000" cy="57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57" name="Rukopis 56">
                <a:extLst>
                  <a:ext uri="{FF2B5EF4-FFF2-40B4-BE49-F238E27FC236}">
                    <a16:creationId xmlns:a16="http://schemas.microsoft.com/office/drawing/2014/main" id="{7D840DCA-7C2C-41D0-AA36-491311BB23AA}"/>
                  </a:ext>
                </a:extLst>
              </p14:cNvPr>
              <p14:cNvContentPartPr/>
              <p14:nvPr/>
            </p14:nvContentPartPr>
            <p14:xfrm>
              <a:off x="7314417" y="5360223"/>
              <a:ext cx="788760" cy="635400"/>
            </p14:xfrm>
          </p:contentPart>
        </mc:Choice>
        <mc:Fallback>
          <p:pic>
            <p:nvPicPr>
              <p:cNvPr id="57" name="Rukopis 56">
                <a:extLst>
                  <a:ext uri="{FF2B5EF4-FFF2-40B4-BE49-F238E27FC236}">
                    <a16:creationId xmlns:a16="http://schemas.microsoft.com/office/drawing/2014/main" id="{7D840DCA-7C2C-41D0-AA36-491311BB23AA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7305777" y="5351223"/>
                <a:ext cx="806400" cy="65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64" name="Rukopis 63">
                <a:extLst>
                  <a:ext uri="{FF2B5EF4-FFF2-40B4-BE49-F238E27FC236}">
                    <a16:creationId xmlns:a16="http://schemas.microsoft.com/office/drawing/2014/main" id="{2A317558-7FA7-40C6-AD20-87DA65C424A5}"/>
                  </a:ext>
                </a:extLst>
              </p14:cNvPr>
              <p14:cNvContentPartPr/>
              <p14:nvPr/>
            </p14:nvContentPartPr>
            <p14:xfrm>
              <a:off x="8577297" y="5336463"/>
              <a:ext cx="796680" cy="662040"/>
            </p14:xfrm>
          </p:contentPart>
        </mc:Choice>
        <mc:Fallback>
          <p:pic>
            <p:nvPicPr>
              <p:cNvPr id="64" name="Rukopis 63">
                <a:extLst>
                  <a:ext uri="{FF2B5EF4-FFF2-40B4-BE49-F238E27FC236}">
                    <a16:creationId xmlns:a16="http://schemas.microsoft.com/office/drawing/2014/main" id="{2A317558-7FA7-40C6-AD20-87DA65C424A5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8568297" y="5327823"/>
                <a:ext cx="814320" cy="67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65" name="Rukopis 64">
                <a:extLst>
                  <a:ext uri="{FF2B5EF4-FFF2-40B4-BE49-F238E27FC236}">
                    <a16:creationId xmlns:a16="http://schemas.microsoft.com/office/drawing/2014/main" id="{4C0CB67E-036C-4003-8CCE-FB727C9270CF}"/>
                  </a:ext>
                </a:extLst>
              </p14:cNvPr>
              <p14:cNvContentPartPr/>
              <p14:nvPr/>
            </p14:nvContentPartPr>
            <p14:xfrm>
              <a:off x="9377577" y="5310903"/>
              <a:ext cx="2408760" cy="669240"/>
            </p14:xfrm>
          </p:contentPart>
        </mc:Choice>
        <mc:Fallback>
          <p:pic>
            <p:nvPicPr>
              <p:cNvPr id="65" name="Rukopis 64">
                <a:extLst>
                  <a:ext uri="{FF2B5EF4-FFF2-40B4-BE49-F238E27FC236}">
                    <a16:creationId xmlns:a16="http://schemas.microsoft.com/office/drawing/2014/main" id="{4C0CB67E-036C-4003-8CCE-FB727C9270CF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9368577" y="5302263"/>
                <a:ext cx="2426400" cy="686880"/>
              </a:xfrm>
              <a:prstGeom prst="rect">
                <a:avLst/>
              </a:prstGeom>
            </p:spPr>
          </p:pic>
        </mc:Fallback>
      </mc:AlternateContent>
      <p:grpSp>
        <p:nvGrpSpPr>
          <p:cNvPr id="67" name="Skupina 66">
            <a:extLst>
              <a:ext uri="{FF2B5EF4-FFF2-40B4-BE49-F238E27FC236}">
                <a16:creationId xmlns:a16="http://schemas.microsoft.com/office/drawing/2014/main" id="{EFBDFF83-CEEB-4581-9022-64406E4CD837}"/>
              </a:ext>
            </a:extLst>
          </p:cNvPr>
          <p:cNvGrpSpPr/>
          <p:nvPr/>
        </p:nvGrpSpPr>
        <p:grpSpPr>
          <a:xfrm>
            <a:off x="7372737" y="5384703"/>
            <a:ext cx="4411080" cy="217440"/>
            <a:chOff x="7372737" y="5384703"/>
            <a:chExt cx="4411080" cy="217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58" name="Rukopis 57">
                  <a:extLst>
                    <a:ext uri="{FF2B5EF4-FFF2-40B4-BE49-F238E27FC236}">
                      <a16:creationId xmlns:a16="http://schemas.microsoft.com/office/drawing/2014/main" id="{FB390898-D96C-435B-A019-2E175C220652}"/>
                    </a:ext>
                  </a:extLst>
                </p14:cNvPr>
                <p14:cNvContentPartPr/>
                <p14:nvPr/>
              </p14:nvContentPartPr>
              <p14:xfrm>
                <a:off x="7372737" y="5572263"/>
                <a:ext cx="801000" cy="15480"/>
              </p14:xfrm>
            </p:contentPart>
          </mc:Choice>
          <mc:Fallback>
            <p:pic>
              <p:nvPicPr>
                <p:cNvPr id="58" name="Rukopis 57">
                  <a:extLst>
                    <a:ext uri="{FF2B5EF4-FFF2-40B4-BE49-F238E27FC236}">
                      <a16:creationId xmlns:a16="http://schemas.microsoft.com/office/drawing/2014/main" id="{FB390898-D96C-435B-A019-2E175C220652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363737" y="5563623"/>
                  <a:ext cx="81864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59" name="Rukopis 58">
                  <a:extLst>
                    <a:ext uri="{FF2B5EF4-FFF2-40B4-BE49-F238E27FC236}">
                      <a16:creationId xmlns:a16="http://schemas.microsoft.com/office/drawing/2014/main" id="{76575910-EC7E-4005-894E-6D9E86F8233D}"/>
                    </a:ext>
                  </a:extLst>
                </p14:cNvPr>
                <p14:cNvContentPartPr/>
                <p14:nvPr/>
              </p14:nvContentPartPr>
              <p14:xfrm>
                <a:off x="7927137" y="5471103"/>
                <a:ext cx="84600" cy="23760"/>
              </p14:xfrm>
            </p:contentPart>
          </mc:Choice>
          <mc:Fallback>
            <p:pic>
              <p:nvPicPr>
                <p:cNvPr id="59" name="Rukopis 58">
                  <a:extLst>
                    <a:ext uri="{FF2B5EF4-FFF2-40B4-BE49-F238E27FC236}">
                      <a16:creationId xmlns:a16="http://schemas.microsoft.com/office/drawing/2014/main" id="{76575910-EC7E-4005-894E-6D9E86F8233D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7918137" y="5462463"/>
                  <a:ext cx="10224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60" name="Rukopis 59">
                  <a:extLst>
                    <a:ext uri="{FF2B5EF4-FFF2-40B4-BE49-F238E27FC236}">
                      <a16:creationId xmlns:a16="http://schemas.microsoft.com/office/drawing/2014/main" id="{19C96198-2745-4763-B7AA-AF01EEE9B718}"/>
                    </a:ext>
                  </a:extLst>
                </p14:cNvPr>
                <p14:cNvContentPartPr/>
                <p14:nvPr/>
              </p14:nvContentPartPr>
              <p14:xfrm>
                <a:off x="7736697" y="5384703"/>
                <a:ext cx="101160" cy="131760"/>
              </p14:xfrm>
            </p:contentPart>
          </mc:Choice>
          <mc:Fallback>
            <p:pic>
              <p:nvPicPr>
                <p:cNvPr id="60" name="Rukopis 59">
                  <a:extLst>
                    <a:ext uri="{FF2B5EF4-FFF2-40B4-BE49-F238E27FC236}">
                      <a16:creationId xmlns:a16="http://schemas.microsoft.com/office/drawing/2014/main" id="{19C96198-2745-4763-B7AA-AF01EEE9B718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7727697" y="5375703"/>
                  <a:ext cx="11880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61" name="Rukopis 60">
                  <a:extLst>
                    <a:ext uri="{FF2B5EF4-FFF2-40B4-BE49-F238E27FC236}">
                      <a16:creationId xmlns:a16="http://schemas.microsoft.com/office/drawing/2014/main" id="{24A6E6D0-D4BD-44BA-85CE-E043F6D53C69}"/>
                    </a:ext>
                  </a:extLst>
                </p14:cNvPr>
                <p14:cNvContentPartPr/>
                <p14:nvPr/>
              </p14:nvContentPartPr>
              <p14:xfrm>
                <a:off x="7483977" y="5413143"/>
                <a:ext cx="92520" cy="156240"/>
              </p14:xfrm>
            </p:contentPart>
          </mc:Choice>
          <mc:Fallback>
            <p:pic>
              <p:nvPicPr>
                <p:cNvPr id="61" name="Rukopis 60">
                  <a:extLst>
                    <a:ext uri="{FF2B5EF4-FFF2-40B4-BE49-F238E27FC236}">
                      <a16:creationId xmlns:a16="http://schemas.microsoft.com/office/drawing/2014/main" id="{24A6E6D0-D4BD-44BA-85CE-E043F6D53C69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474977" y="5404143"/>
                  <a:ext cx="11016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62" name="Rukopis 61">
                  <a:extLst>
                    <a:ext uri="{FF2B5EF4-FFF2-40B4-BE49-F238E27FC236}">
                      <a16:creationId xmlns:a16="http://schemas.microsoft.com/office/drawing/2014/main" id="{AF0063C5-C09D-43C3-9324-EC06195CC4D5}"/>
                    </a:ext>
                  </a:extLst>
                </p14:cNvPr>
                <p14:cNvContentPartPr/>
                <p14:nvPr/>
              </p14:nvContentPartPr>
              <p14:xfrm>
                <a:off x="7387497" y="5471103"/>
                <a:ext cx="360" cy="69120"/>
              </p14:xfrm>
            </p:contentPart>
          </mc:Choice>
          <mc:Fallback>
            <p:pic>
              <p:nvPicPr>
                <p:cNvPr id="62" name="Rukopis 61">
                  <a:extLst>
                    <a:ext uri="{FF2B5EF4-FFF2-40B4-BE49-F238E27FC236}">
                      <a16:creationId xmlns:a16="http://schemas.microsoft.com/office/drawing/2014/main" id="{AF0063C5-C09D-43C3-9324-EC06195CC4D5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7378497" y="5462463"/>
                  <a:ext cx="1800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66" name="Rukopis 65">
                  <a:extLst>
                    <a:ext uri="{FF2B5EF4-FFF2-40B4-BE49-F238E27FC236}">
                      <a16:creationId xmlns:a16="http://schemas.microsoft.com/office/drawing/2014/main" id="{42B07723-1792-44D9-AA40-F8FB83129E64}"/>
                    </a:ext>
                  </a:extLst>
                </p14:cNvPr>
                <p14:cNvContentPartPr/>
                <p14:nvPr/>
              </p14:nvContentPartPr>
              <p14:xfrm>
                <a:off x="8577297" y="5586663"/>
                <a:ext cx="3206520" cy="15480"/>
              </p14:xfrm>
            </p:contentPart>
          </mc:Choice>
          <mc:Fallback>
            <p:pic>
              <p:nvPicPr>
                <p:cNvPr id="66" name="Rukopis 65">
                  <a:extLst>
                    <a:ext uri="{FF2B5EF4-FFF2-40B4-BE49-F238E27FC236}">
                      <a16:creationId xmlns:a16="http://schemas.microsoft.com/office/drawing/2014/main" id="{42B07723-1792-44D9-AA40-F8FB83129E64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568657" y="5577663"/>
                  <a:ext cx="3224160" cy="33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68" name="Rukopis 67">
                <a:extLst>
                  <a:ext uri="{FF2B5EF4-FFF2-40B4-BE49-F238E27FC236}">
                    <a16:creationId xmlns:a16="http://schemas.microsoft.com/office/drawing/2014/main" id="{83D03A20-F792-4D42-978C-CBDF62F4F64E}"/>
                  </a:ext>
                </a:extLst>
              </p14:cNvPr>
              <p14:cNvContentPartPr/>
              <p14:nvPr/>
            </p14:nvContentPartPr>
            <p14:xfrm>
              <a:off x="9290097" y="5120823"/>
              <a:ext cx="2451600" cy="191160"/>
            </p14:xfrm>
          </p:contentPart>
        </mc:Choice>
        <mc:Fallback>
          <p:pic>
            <p:nvPicPr>
              <p:cNvPr id="68" name="Rukopis 67">
                <a:extLst>
                  <a:ext uri="{FF2B5EF4-FFF2-40B4-BE49-F238E27FC236}">
                    <a16:creationId xmlns:a16="http://schemas.microsoft.com/office/drawing/2014/main" id="{83D03A20-F792-4D42-978C-CBDF62F4F64E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9281457" y="5112183"/>
                <a:ext cx="2469240" cy="208800"/>
              </a:xfrm>
              <a:prstGeom prst="rect">
                <a:avLst/>
              </a:prstGeom>
            </p:spPr>
          </p:pic>
        </mc:Fallback>
      </mc:AlternateContent>
      <p:grpSp>
        <p:nvGrpSpPr>
          <p:cNvPr id="77" name="Skupina 76">
            <a:extLst>
              <a:ext uri="{FF2B5EF4-FFF2-40B4-BE49-F238E27FC236}">
                <a16:creationId xmlns:a16="http://schemas.microsoft.com/office/drawing/2014/main" id="{B0BBB86C-7CCF-4491-A757-687F7F2EAC7A}"/>
              </a:ext>
            </a:extLst>
          </p:cNvPr>
          <p:cNvGrpSpPr/>
          <p:nvPr/>
        </p:nvGrpSpPr>
        <p:grpSpPr>
          <a:xfrm>
            <a:off x="8718417" y="5660103"/>
            <a:ext cx="2936880" cy="274320"/>
            <a:chOff x="8718417" y="5660103"/>
            <a:chExt cx="2936880" cy="274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9" name="Rukopis 68">
                  <a:extLst>
                    <a:ext uri="{FF2B5EF4-FFF2-40B4-BE49-F238E27FC236}">
                      <a16:creationId xmlns:a16="http://schemas.microsoft.com/office/drawing/2014/main" id="{C028DC73-2BAF-4B42-9F97-0BD3D9D1F443}"/>
                    </a:ext>
                  </a:extLst>
                </p14:cNvPr>
                <p14:cNvContentPartPr/>
                <p14:nvPr/>
              </p14:nvContentPartPr>
              <p14:xfrm>
                <a:off x="8718417" y="5674863"/>
                <a:ext cx="135360" cy="228240"/>
              </p14:xfrm>
            </p:contentPart>
          </mc:Choice>
          <mc:Fallback>
            <p:pic>
              <p:nvPicPr>
                <p:cNvPr id="69" name="Rukopis 68">
                  <a:extLst>
                    <a:ext uri="{FF2B5EF4-FFF2-40B4-BE49-F238E27FC236}">
                      <a16:creationId xmlns:a16="http://schemas.microsoft.com/office/drawing/2014/main" id="{C028DC73-2BAF-4B42-9F97-0BD3D9D1F443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8709417" y="5665863"/>
                  <a:ext cx="15300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70" name="Rukopis 69">
                  <a:extLst>
                    <a:ext uri="{FF2B5EF4-FFF2-40B4-BE49-F238E27FC236}">
                      <a16:creationId xmlns:a16="http://schemas.microsoft.com/office/drawing/2014/main" id="{7CE9E27C-18B2-4F45-A8A0-DB3A38E4FF6F}"/>
                    </a:ext>
                  </a:extLst>
                </p14:cNvPr>
                <p14:cNvContentPartPr/>
                <p14:nvPr/>
              </p14:nvContentPartPr>
              <p14:xfrm>
                <a:off x="9053217" y="5718063"/>
                <a:ext cx="119520" cy="173520"/>
              </p14:xfrm>
            </p:contentPart>
          </mc:Choice>
          <mc:Fallback>
            <p:pic>
              <p:nvPicPr>
                <p:cNvPr id="70" name="Rukopis 69">
                  <a:extLst>
                    <a:ext uri="{FF2B5EF4-FFF2-40B4-BE49-F238E27FC236}">
                      <a16:creationId xmlns:a16="http://schemas.microsoft.com/office/drawing/2014/main" id="{7CE9E27C-18B2-4F45-A8A0-DB3A38E4FF6F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9044577" y="5709423"/>
                  <a:ext cx="13716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71" name="Rukopis 70">
                  <a:extLst>
                    <a:ext uri="{FF2B5EF4-FFF2-40B4-BE49-F238E27FC236}">
                      <a16:creationId xmlns:a16="http://schemas.microsoft.com/office/drawing/2014/main" id="{E67F2860-16ED-4B1D-BE05-AC194335E0E2}"/>
                    </a:ext>
                  </a:extLst>
                </p14:cNvPr>
                <p14:cNvContentPartPr/>
                <p14:nvPr/>
              </p14:nvContentPartPr>
              <p14:xfrm>
                <a:off x="9576297" y="5747223"/>
                <a:ext cx="119520" cy="97200"/>
              </p14:xfrm>
            </p:contentPart>
          </mc:Choice>
          <mc:Fallback>
            <p:pic>
              <p:nvPicPr>
                <p:cNvPr id="71" name="Rukopis 70">
                  <a:extLst>
                    <a:ext uri="{FF2B5EF4-FFF2-40B4-BE49-F238E27FC236}">
                      <a16:creationId xmlns:a16="http://schemas.microsoft.com/office/drawing/2014/main" id="{E67F2860-16ED-4B1D-BE05-AC194335E0E2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9567297" y="5738223"/>
                  <a:ext cx="13716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72" name="Rukopis 71">
                  <a:extLst>
                    <a:ext uri="{FF2B5EF4-FFF2-40B4-BE49-F238E27FC236}">
                      <a16:creationId xmlns:a16="http://schemas.microsoft.com/office/drawing/2014/main" id="{389595D0-104A-4012-9F5A-3BC1623818E3}"/>
                    </a:ext>
                  </a:extLst>
                </p14:cNvPr>
                <p14:cNvContentPartPr/>
                <p14:nvPr/>
              </p14:nvContentPartPr>
              <p14:xfrm>
                <a:off x="10057617" y="5660103"/>
                <a:ext cx="44280" cy="158400"/>
              </p14:xfrm>
            </p:contentPart>
          </mc:Choice>
          <mc:Fallback>
            <p:pic>
              <p:nvPicPr>
                <p:cNvPr id="72" name="Rukopis 71">
                  <a:extLst>
                    <a:ext uri="{FF2B5EF4-FFF2-40B4-BE49-F238E27FC236}">
                      <a16:creationId xmlns:a16="http://schemas.microsoft.com/office/drawing/2014/main" id="{389595D0-104A-4012-9F5A-3BC1623818E3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0048617" y="5651103"/>
                  <a:ext cx="6192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73" name="Rukopis 72">
                  <a:extLst>
                    <a:ext uri="{FF2B5EF4-FFF2-40B4-BE49-F238E27FC236}">
                      <a16:creationId xmlns:a16="http://schemas.microsoft.com/office/drawing/2014/main" id="{3F7EFF14-F004-4B53-854E-0CBA5BE0344D}"/>
                    </a:ext>
                  </a:extLst>
                </p14:cNvPr>
                <p14:cNvContentPartPr/>
                <p14:nvPr/>
              </p14:nvContentPartPr>
              <p14:xfrm>
                <a:off x="10506897" y="5747223"/>
                <a:ext cx="74520" cy="144000"/>
              </p14:xfrm>
            </p:contentPart>
          </mc:Choice>
          <mc:Fallback>
            <p:pic>
              <p:nvPicPr>
                <p:cNvPr id="73" name="Rukopis 72">
                  <a:extLst>
                    <a:ext uri="{FF2B5EF4-FFF2-40B4-BE49-F238E27FC236}">
                      <a16:creationId xmlns:a16="http://schemas.microsoft.com/office/drawing/2014/main" id="{3F7EFF14-F004-4B53-854E-0CBA5BE0344D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0497897" y="5738223"/>
                  <a:ext cx="9216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74" name="Rukopis 73">
                  <a:extLst>
                    <a:ext uri="{FF2B5EF4-FFF2-40B4-BE49-F238E27FC236}">
                      <a16:creationId xmlns:a16="http://schemas.microsoft.com/office/drawing/2014/main" id="{BEED7AF9-07FE-480B-9F90-F86CF2AE7486}"/>
                    </a:ext>
                  </a:extLst>
                </p14:cNvPr>
                <p14:cNvContentPartPr/>
                <p14:nvPr/>
              </p14:nvContentPartPr>
              <p14:xfrm>
                <a:off x="10986057" y="5732823"/>
                <a:ext cx="88200" cy="130320"/>
              </p14:xfrm>
            </p:contentPart>
          </mc:Choice>
          <mc:Fallback>
            <p:pic>
              <p:nvPicPr>
                <p:cNvPr id="74" name="Rukopis 73">
                  <a:extLst>
                    <a:ext uri="{FF2B5EF4-FFF2-40B4-BE49-F238E27FC236}">
                      <a16:creationId xmlns:a16="http://schemas.microsoft.com/office/drawing/2014/main" id="{BEED7AF9-07FE-480B-9F90-F86CF2AE7486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0977057" y="5724183"/>
                  <a:ext cx="10584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75" name="Rukopis 74">
                  <a:extLst>
                    <a:ext uri="{FF2B5EF4-FFF2-40B4-BE49-F238E27FC236}">
                      <a16:creationId xmlns:a16="http://schemas.microsoft.com/office/drawing/2014/main" id="{678007B2-16CD-4913-A8B9-DBF7B1F4EC84}"/>
                    </a:ext>
                  </a:extLst>
                </p14:cNvPr>
                <p14:cNvContentPartPr/>
                <p14:nvPr/>
              </p14:nvContentPartPr>
              <p14:xfrm>
                <a:off x="11566377" y="5776383"/>
                <a:ext cx="88920" cy="158040"/>
              </p14:xfrm>
            </p:contentPart>
          </mc:Choice>
          <mc:Fallback>
            <p:pic>
              <p:nvPicPr>
                <p:cNvPr id="75" name="Rukopis 74">
                  <a:extLst>
                    <a:ext uri="{FF2B5EF4-FFF2-40B4-BE49-F238E27FC236}">
                      <a16:creationId xmlns:a16="http://schemas.microsoft.com/office/drawing/2014/main" id="{678007B2-16CD-4913-A8B9-DBF7B1F4EC84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1557377" y="5767383"/>
                  <a:ext cx="10656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76" name="Rukopis 75">
                  <a:extLst>
                    <a:ext uri="{FF2B5EF4-FFF2-40B4-BE49-F238E27FC236}">
                      <a16:creationId xmlns:a16="http://schemas.microsoft.com/office/drawing/2014/main" id="{A5366434-4E1E-4456-87A7-823DA55B0F7C}"/>
                    </a:ext>
                  </a:extLst>
                </p14:cNvPr>
                <p14:cNvContentPartPr/>
                <p14:nvPr/>
              </p14:nvContentPartPr>
              <p14:xfrm>
                <a:off x="11286657" y="5761623"/>
                <a:ext cx="77760" cy="90360"/>
              </p14:xfrm>
            </p:contentPart>
          </mc:Choice>
          <mc:Fallback>
            <p:pic>
              <p:nvPicPr>
                <p:cNvPr id="76" name="Rukopis 75">
                  <a:extLst>
                    <a:ext uri="{FF2B5EF4-FFF2-40B4-BE49-F238E27FC236}">
                      <a16:creationId xmlns:a16="http://schemas.microsoft.com/office/drawing/2014/main" id="{A5366434-4E1E-4456-87A7-823DA55B0F7C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1278017" y="5752623"/>
                  <a:ext cx="95400" cy="10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78" name="Rukopis 77">
                <a:extLst>
                  <a:ext uri="{FF2B5EF4-FFF2-40B4-BE49-F238E27FC236}">
                    <a16:creationId xmlns:a16="http://schemas.microsoft.com/office/drawing/2014/main" id="{7085D8E4-94D9-422A-B617-9F3EBC55E8EB}"/>
                  </a:ext>
                </a:extLst>
              </p14:cNvPr>
              <p14:cNvContentPartPr/>
              <p14:nvPr/>
            </p14:nvContentPartPr>
            <p14:xfrm>
              <a:off x="9331497" y="5079063"/>
              <a:ext cx="2455920" cy="930960"/>
            </p14:xfrm>
          </p:contentPart>
        </mc:Choice>
        <mc:Fallback>
          <p:pic>
            <p:nvPicPr>
              <p:cNvPr id="78" name="Rukopis 77">
                <a:extLst>
                  <a:ext uri="{FF2B5EF4-FFF2-40B4-BE49-F238E27FC236}">
                    <a16:creationId xmlns:a16="http://schemas.microsoft.com/office/drawing/2014/main" id="{7085D8E4-94D9-422A-B617-9F3EBC55E8EB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9322497" y="5070423"/>
                <a:ext cx="2473560" cy="948600"/>
              </a:xfrm>
              <a:prstGeom prst="rect">
                <a:avLst/>
              </a:prstGeom>
            </p:spPr>
          </p:pic>
        </mc:Fallback>
      </mc:AlternateContent>
      <p:grpSp>
        <p:nvGrpSpPr>
          <p:cNvPr id="87" name="Skupina 86">
            <a:extLst>
              <a:ext uri="{FF2B5EF4-FFF2-40B4-BE49-F238E27FC236}">
                <a16:creationId xmlns:a16="http://schemas.microsoft.com/office/drawing/2014/main" id="{3D65FCF6-969B-40AE-B91F-A031CDAF3672}"/>
              </a:ext>
            </a:extLst>
          </p:cNvPr>
          <p:cNvGrpSpPr/>
          <p:nvPr/>
        </p:nvGrpSpPr>
        <p:grpSpPr>
          <a:xfrm>
            <a:off x="9346977" y="5122983"/>
            <a:ext cx="2328840" cy="492120"/>
            <a:chOff x="9346977" y="5122983"/>
            <a:chExt cx="2328840" cy="49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79" name="Rukopis 78">
                  <a:extLst>
                    <a:ext uri="{FF2B5EF4-FFF2-40B4-BE49-F238E27FC236}">
                      <a16:creationId xmlns:a16="http://schemas.microsoft.com/office/drawing/2014/main" id="{BE9F55AF-BFD6-4A7A-9C32-4930B5666DFF}"/>
                    </a:ext>
                  </a:extLst>
                </p14:cNvPr>
                <p14:cNvContentPartPr/>
                <p14:nvPr/>
              </p14:nvContentPartPr>
              <p14:xfrm>
                <a:off x="9346977" y="5268423"/>
                <a:ext cx="290880" cy="279720"/>
              </p14:xfrm>
            </p:contentPart>
          </mc:Choice>
          <mc:Fallback>
            <p:pic>
              <p:nvPicPr>
                <p:cNvPr id="79" name="Rukopis 78">
                  <a:extLst>
                    <a:ext uri="{FF2B5EF4-FFF2-40B4-BE49-F238E27FC236}">
                      <a16:creationId xmlns:a16="http://schemas.microsoft.com/office/drawing/2014/main" id="{BE9F55AF-BFD6-4A7A-9C32-4930B5666DFF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9338337" y="5259423"/>
                  <a:ext cx="30852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80" name="Rukopis 79">
                  <a:extLst>
                    <a:ext uri="{FF2B5EF4-FFF2-40B4-BE49-F238E27FC236}">
                      <a16:creationId xmlns:a16="http://schemas.microsoft.com/office/drawing/2014/main" id="{6BC7B628-CC2C-4133-A38F-B906877BF679}"/>
                    </a:ext>
                  </a:extLst>
                </p14:cNvPr>
                <p14:cNvContentPartPr/>
                <p14:nvPr/>
              </p14:nvContentPartPr>
              <p14:xfrm>
                <a:off x="9520857" y="5152143"/>
                <a:ext cx="484200" cy="400680"/>
              </p14:xfrm>
            </p:contentPart>
          </mc:Choice>
          <mc:Fallback>
            <p:pic>
              <p:nvPicPr>
                <p:cNvPr id="80" name="Rukopis 79">
                  <a:extLst>
                    <a:ext uri="{FF2B5EF4-FFF2-40B4-BE49-F238E27FC236}">
                      <a16:creationId xmlns:a16="http://schemas.microsoft.com/office/drawing/2014/main" id="{6BC7B628-CC2C-4133-A38F-B906877BF679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9512217" y="5143143"/>
                  <a:ext cx="501840" cy="41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82" name="Rukopis 81">
                  <a:extLst>
                    <a:ext uri="{FF2B5EF4-FFF2-40B4-BE49-F238E27FC236}">
                      <a16:creationId xmlns:a16="http://schemas.microsoft.com/office/drawing/2014/main" id="{7AB320B7-6FF9-48AC-AD61-B8B99423A940}"/>
                    </a:ext>
                  </a:extLst>
                </p14:cNvPr>
                <p14:cNvContentPartPr/>
                <p14:nvPr/>
              </p14:nvContentPartPr>
              <p14:xfrm>
                <a:off x="9869337" y="5137743"/>
                <a:ext cx="565920" cy="412200"/>
              </p14:xfrm>
            </p:contentPart>
          </mc:Choice>
          <mc:Fallback>
            <p:pic>
              <p:nvPicPr>
                <p:cNvPr id="82" name="Rukopis 81">
                  <a:extLst>
                    <a:ext uri="{FF2B5EF4-FFF2-40B4-BE49-F238E27FC236}">
                      <a16:creationId xmlns:a16="http://schemas.microsoft.com/office/drawing/2014/main" id="{7AB320B7-6FF9-48AC-AD61-B8B99423A940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9860337" y="5128743"/>
                  <a:ext cx="58356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83" name="Rukopis 82">
                  <a:extLst>
                    <a:ext uri="{FF2B5EF4-FFF2-40B4-BE49-F238E27FC236}">
                      <a16:creationId xmlns:a16="http://schemas.microsoft.com/office/drawing/2014/main" id="{9AD8595F-EFD6-4A03-AF96-89B54BFF0561}"/>
                    </a:ext>
                  </a:extLst>
                </p14:cNvPr>
                <p14:cNvContentPartPr/>
                <p14:nvPr/>
              </p14:nvContentPartPr>
              <p14:xfrm>
                <a:off x="10377297" y="5122983"/>
                <a:ext cx="579240" cy="492120"/>
              </p14:xfrm>
            </p:contentPart>
          </mc:Choice>
          <mc:Fallback>
            <p:pic>
              <p:nvPicPr>
                <p:cNvPr id="83" name="Rukopis 82">
                  <a:extLst>
                    <a:ext uri="{FF2B5EF4-FFF2-40B4-BE49-F238E27FC236}">
                      <a16:creationId xmlns:a16="http://schemas.microsoft.com/office/drawing/2014/main" id="{9AD8595F-EFD6-4A03-AF96-89B54BFF0561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10368297" y="5113983"/>
                  <a:ext cx="596880" cy="50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85" name="Rukopis 84">
                  <a:extLst>
                    <a:ext uri="{FF2B5EF4-FFF2-40B4-BE49-F238E27FC236}">
                      <a16:creationId xmlns:a16="http://schemas.microsoft.com/office/drawing/2014/main" id="{0DD95BA8-AA62-4966-9B44-E63AE37DE90A}"/>
                    </a:ext>
                  </a:extLst>
                </p14:cNvPr>
                <p14:cNvContentPartPr/>
                <p14:nvPr/>
              </p14:nvContentPartPr>
              <p14:xfrm>
                <a:off x="10841697" y="5166903"/>
                <a:ext cx="475920" cy="366120"/>
              </p14:xfrm>
            </p:contentPart>
          </mc:Choice>
          <mc:Fallback>
            <p:pic>
              <p:nvPicPr>
                <p:cNvPr id="85" name="Rukopis 84">
                  <a:extLst>
                    <a:ext uri="{FF2B5EF4-FFF2-40B4-BE49-F238E27FC236}">
                      <a16:creationId xmlns:a16="http://schemas.microsoft.com/office/drawing/2014/main" id="{0DD95BA8-AA62-4966-9B44-E63AE37DE90A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0833057" y="5157903"/>
                  <a:ext cx="493560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86" name="Rukopis 85">
                  <a:extLst>
                    <a:ext uri="{FF2B5EF4-FFF2-40B4-BE49-F238E27FC236}">
                      <a16:creationId xmlns:a16="http://schemas.microsoft.com/office/drawing/2014/main" id="{8E30D233-4AB7-4494-8C24-88D7D4548654}"/>
                    </a:ext>
                  </a:extLst>
                </p14:cNvPr>
                <p14:cNvContentPartPr/>
                <p14:nvPr/>
              </p14:nvContentPartPr>
              <p14:xfrm>
                <a:off x="11233377" y="5180943"/>
                <a:ext cx="442440" cy="352800"/>
              </p14:xfrm>
            </p:contentPart>
          </mc:Choice>
          <mc:Fallback>
            <p:pic>
              <p:nvPicPr>
                <p:cNvPr id="86" name="Rukopis 85">
                  <a:extLst>
                    <a:ext uri="{FF2B5EF4-FFF2-40B4-BE49-F238E27FC236}">
                      <a16:creationId xmlns:a16="http://schemas.microsoft.com/office/drawing/2014/main" id="{8E30D233-4AB7-4494-8C24-88D7D4548654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1224737" y="5172303"/>
                  <a:ext cx="460080" cy="370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1" name="Skupina 110">
            <a:extLst>
              <a:ext uri="{FF2B5EF4-FFF2-40B4-BE49-F238E27FC236}">
                <a16:creationId xmlns:a16="http://schemas.microsoft.com/office/drawing/2014/main" id="{20D9D7E4-7444-4783-9EFA-4E4C1B21F54C}"/>
              </a:ext>
            </a:extLst>
          </p:cNvPr>
          <p:cNvGrpSpPr/>
          <p:nvPr/>
        </p:nvGrpSpPr>
        <p:grpSpPr>
          <a:xfrm>
            <a:off x="7068177" y="2102583"/>
            <a:ext cx="5308200" cy="2235960"/>
            <a:chOff x="7068177" y="2102583"/>
            <a:chExt cx="5308200" cy="2235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88" name="Rukopis 87">
                  <a:extLst>
                    <a:ext uri="{FF2B5EF4-FFF2-40B4-BE49-F238E27FC236}">
                      <a16:creationId xmlns:a16="http://schemas.microsoft.com/office/drawing/2014/main" id="{9D813C59-C39E-43F1-968C-A8CA2EE2F910}"/>
                    </a:ext>
                  </a:extLst>
                </p14:cNvPr>
                <p14:cNvContentPartPr/>
                <p14:nvPr/>
              </p14:nvContentPartPr>
              <p14:xfrm>
                <a:off x="7372737" y="2162343"/>
                <a:ext cx="360" cy="360"/>
              </p14:xfrm>
            </p:contentPart>
          </mc:Choice>
          <mc:Fallback>
            <p:pic>
              <p:nvPicPr>
                <p:cNvPr id="88" name="Rukopis 87">
                  <a:extLst>
                    <a:ext uri="{FF2B5EF4-FFF2-40B4-BE49-F238E27FC236}">
                      <a16:creationId xmlns:a16="http://schemas.microsoft.com/office/drawing/2014/main" id="{9D813C59-C39E-43F1-968C-A8CA2EE2F91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363737" y="215334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9" name="Rukopis 88">
                  <a:extLst>
                    <a:ext uri="{FF2B5EF4-FFF2-40B4-BE49-F238E27FC236}">
                      <a16:creationId xmlns:a16="http://schemas.microsoft.com/office/drawing/2014/main" id="{236467C2-9AA8-42F7-BA0B-B0BFF228C9DA}"/>
                    </a:ext>
                  </a:extLst>
                </p14:cNvPr>
                <p14:cNvContentPartPr/>
                <p14:nvPr/>
              </p14:nvContentPartPr>
              <p14:xfrm>
                <a:off x="7068177" y="2102583"/>
                <a:ext cx="5308200" cy="30960"/>
              </p14:xfrm>
            </p:contentPart>
          </mc:Choice>
          <mc:Fallback>
            <p:pic>
              <p:nvPicPr>
                <p:cNvPr id="89" name="Rukopis 88">
                  <a:extLst>
                    <a:ext uri="{FF2B5EF4-FFF2-40B4-BE49-F238E27FC236}">
                      <a16:creationId xmlns:a16="http://schemas.microsoft.com/office/drawing/2014/main" id="{236467C2-9AA8-42F7-BA0B-B0BFF228C9DA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7059537" y="2093943"/>
                  <a:ext cx="532584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90" name="Rukopis 89">
                  <a:extLst>
                    <a:ext uri="{FF2B5EF4-FFF2-40B4-BE49-F238E27FC236}">
                      <a16:creationId xmlns:a16="http://schemas.microsoft.com/office/drawing/2014/main" id="{3011A54A-69C6-4FC9-BA56-0B0DEE9E12AE}"/>
                    </a:ext>
                  </a:extLst>
                </p14:cNvPr>
                <p14:cNvContentPartPr/>
                <p14:nvPr/>
              </p14:nvContentPartPr>
              <p14:xfrm>
                <a:off x="10056897" y="2147583"/>
                <a:ext cx="60480" cy="2190960"/>
              </p14:xfrm>
            </p:contentPart>
          </mc:Choice>
          <mc:Fallback>
            <p:pic>
              <p:nvPicPr>
                <p:cNvPr id="90" name="Rukopis 89">
                  <a:extLst>
                    <a:ext uri="{FF2B5EF4-FFF2-40B4-BE49-F238E27FC236}">
                      <a16:creationId xmlns:a16="http://schemas.microsoft.com/office/drawing/2014/main" id="{3011A54A-69C6-4FC9-BA56-0B0DEE9E12AE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0048257" y="2138583"/>
                  <a:ext cx="78120" cy="220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91" name="Rukopis 90">
                  <a:extLst>
                    <a:ext uri="{FF2B5EF4-FFF2-40B4-BE49-F238E27FC236}">
                      <a16:creationId xmlns:a16="http://schemas.microsoft.com/office/drawing/2014/main" id="{437B248F-662E-4765-9D98-A7E4589E630E}"/>
                    </a:ext>
                  </a:extLst>
                </p14:cNvPr>
                <p14:cNvContentPartPr/>
                <p14:nvPr/>
              </p14:nvContentPartPr>
              <p14:xfrm>
                <a:off x="8287137" y="4221903"/>
                <a:ext cx="3821040" cy="60120"/>
              </p14:xfrm>
            </p:contentPart>
          </mc:Choice>
          <mc:Fallback>
            <p:pic>
              <p:nvPicPr>
                <p:cNvPr id="91" name="Rukopis 90">
                  <a:extLst>
                    <a:ext uri="{FF2B5EF4-FFF2-40B4-BE49-F238E27FC236}">
                      <a16:creationId xmlns:a16="http://schemas.microsoft.com/office/drawing/2014/main" id="{437B248F-662E-4765-9D98-A7E4589E630E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8278497" y="4212903"/>
                  <a:ext cx="383868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93" name="Rukopis 92">
                  <a:extLst>
                    <a:ext uri="{FF2B5EF4-FFF2-40B4-BE49-F238E27FC236}">
                      <a16:creationId xmlns:a16="http://schemas.microsoft.com/office/drawing/2014/main" id="{6EF29AA1-F500-4DB4-B25F-04567DEB01A3}"/>
                    </a:ext>
                  </a:extLst>
                </p14:cNvPr>
                <p14:cNvContentPartPr/>
                <p14:nvPr/>
              </p14:nvContentPartPr>
              <p14:xfrm>
                <a:off x="8737137" y="2307063"/>
                <a:ext cx="16200" cy="1795680"/>
              </p14:xfrm>
            </p:contentPart>
          </mc:Choice>
          <mc:Fallback>
            <p:pic>
              <p:nvPicPr>
                <p:cNvPr id="93" name="Rukopis 92">
                  <a:extLst>
                    <a:ext uri="{FF2B5EF4-FFF2-40B4-BE49-F238E27FC236}">
                      <a16:creationId xmlns:a16="http://schemas.microsoft.com/office/drawing/2014/main" id="{6EF29AA1-F500-4DB4-B25F-04567DEB01A3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8728137" y="2298423"/>
                  <a:ext cx="33840" cy="181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94" name="Rukopis 93">
                  <a:extLst>
                    <a:ext uri="{FF2B5EF4-FFF2-40B4-BE49-F238E27FC236}">
                      <a16:creationId xmlns:a16="http://schemas.microsoft.com/office/drawing/2014/main" id="{F90F277D-3D95-4D88-A4D5-D18D23064130}"/>
                    </a:ext>
                  </a:extLst>
                </p14:cNvPr>
                <p14:cNvContentPartPr/>
                <p14:nvPr/>
              </p14:nvContentPartPr>
              <p14:xfrm>
                <a:off x="8635617" y="3723663"/>
                <a:ext cx="298440" cy="384480"/>
              </p14:xfrm>
            </p:contentPart>
          </mc:Choice>
          <mc:Fallback>
            <p:pic>
              <p:nvPicPr>
                <p:cNvPr id="94" name="Rukopis 93">
                  <a:extLst>
                    <a:ext uri="{FF2B5EF4-FFF2-40B4-BE49-F238E27FC236}">
                      <a16:creationId xmlns:a16="http://schemas.microsoft.com/office/drawing/2014/main" id="{F90F277D-3D95-4D88-A4D5-D18D23064130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8626617" y="3715023"/>
                  <a:ext cx="316080" cy="40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96" name="Rukopis 95">
                  <a:extLst>
                    <a:ext uri="{FF2B5EF4-FFF2-40B4-BE49-F238E27FC236}">
                      <a16:creationId xmlns:a16="http://schemas.microsoft.com/office/drawing/2014/main" id="{DC39AD4D-6E78-49F1-818B-5803F527AB4C}"/>
                    </a:ext>
                  </a:extLst>
                </p14:cNvPr>
                <p14:cNvContentPartPr/>
                <p14:nvPr/>
              </p14:nvContentPartPr>
              <p14:xfrm>
                <a:off x="8592057" y="2235783"/>
                <a:ext cx="346680" cy="333360"/>
              </p14:xfrm>
            </p:contentPart>
          </mc:Choice>
          <mc:Fallback>
            <p:pic>
              <p:nvPicPr>
                <p:cNvPr id="96" name="Rukopis 95">
                  <a:extLst>
                    <a:ext uri="{FF2B5EF4-FFF2-40B4-BE49-F238E27FC236}">
                      <a16:creationId xmlns:a16="http://schemas.microsoft.com/office/drawing/2014/main" id="{DC39AD4D-6E78-49F1-818B-5803F527AB4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8583417" y="2227143"/>
                  <a:ext cx="36432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97" name="Rukopis 96">
                  <a:extLst>
                    <a:ext uri="{FF2B5EF4-FFF2-40B4-BE49-F238E27FC236}">
                      <a16:creationId xmlns:a16="http://schemas.microsoft.com/office/drawing/2014/main" id="{593185CC-4D01-44D2-BD72-84B60A81DBB0}"/>
                    </a:ext>
                  </a:extLst>
                </p14:cNvPr>
                <p14:cNvContentPartPr/>
                <p14:nvPr/>
              </p14:nvContentPartPr>
              <p14:xfrm>
                <a:off x="7907337" y="3047583"/>
                <a:ext cx="75600" cy="574200"/>
              </p14:xfrm>
            </p:contentPart>
          </mc:Choice>
          <mc:Fallback>
            <p:pic>
              <p:nvPicPr>
                <p:cNvPr id="97" name="Rukopis 96">
                  <a:extLst>
                    <a:ext uri="{FF2B5EF4-FFF2-40B4-BE49-F238E27FC236}">
                      <a16:creationId xmlns:a16="http://schemas.microsoft.com/office/drawing/2014/main" id="{593185CC-4D01-44D2-BD72-84B60A81DBB0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898697" y="3038943"/>
                  <a:ext cx="93240" cy="59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98" name="Rukopis 97">
                  <a:extLst>
                    <a:ext uri="{FF2B5EF4-FFF2-40B4-BE49-F238E27FC236}">
                      <a16:creationId xmlns:a16="http://schemas.microsoft.com/office/drawing/2014/main" id="{3C9A1CAF-8F85-4E6F-A378-1A2657885441}"/>
                    </a:ext>
                  </a:extLst>
                </p14:cNvPr>
                <p14:cNvContentPartPr/>
                <p14:nvPr/>
              </p14:nvContentPartPr>
              <p14:xfrm>
                <a:off x="7967817" y="3061983"/>
                <a:ext cx="218160" cy="409320"/>
              </p14:xfrm>
            </p:contentPart>
          </mc:Choice>
          <mc:Fallback>
            <p:pic>
              <p:nvPicPr>
                <p:cNvPr id="98" name="Rukopis 97">
                  <a:extLst>
                    <a:ext uri="{FF2B5EF4-FFF2-40B4-BE49-F238E27FC236}">
                      <a16:creationId xmlns:a16="http://schemas.microsoft.com/office/drawing/2014/main" id="{3C9A1CAF-8F85-4E6F-A378-1A2657885441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959177" y="3052983"/>
                  <a:ext cx="235800" cy="42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99" name="Rukopis 98">
                  <a:extLst>
                    <a:ext uri="{FF2B5EF4-FFF2-40B4-BE49-F238E27FC236}">
                      <a16:creationId xmlns:a16="http://schemas.microsoft.com/office/drawing/2014/main" id="{2706E81E-972F-498F-9558-87C87AF2F3AD}"/>
                    </a:ext>
                  </a:extLst>
                </p14:cNvPr>
                <p14:cNvContentPartPr/>
                <p14:nvPr/>
              </p14:nvContentPartPr>
              <p14:xfrm>
                <a:off x="7924617" y="3313263"/>
                <a:ext cx="178200" cy="68040"/>
              </p14:xfrm>
            </p:contentPart>
          </mc:Choice>
          <mc:Fallback>
            <p:pic>
              <p:nvPicPr>
                <p:cNvPr id="99" name="Rukopis 98">
                  <a:extLst>
                    <a:ext uri="{FF2B5EF4-FFF2-40B4-BE49-F238E27FC236}">
                      <a16:creationId xmlns:a16="http://schemas.microsoft.com/office/drawing/2014/main" id="{2706E81E-972F-498F-9558-87C87AF2F3AD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7915617" y="3304623"/>
                  <a:ext cx="19584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02" name="Rukopis 101">
                  <a:extLst>
                    <a:ext uri="{FF2B5EF4-FFF2-40B4-BE49-F238E27FC236}">
                      <a16:creationId xmlns:a16="http://schemas.microsoft.com/office/drawing/2014/main" id="{F49D5DF0-B30F-4086-BD72-1C47EF8BCF22}"/>
                    </a:ext>
                  </a:extLst>
                </p14:cNvPr>
                <p14:cNvContentPartPr/>
                <p14:nvPr/>
              </p14:nvContentPartPr>
              <p14:xfrm>
                <a:off x="10188657" y="2770743"/>
                <a:ext cx="1314720" cy="30240"/>
              </p14:xfrm>
            </p:contentPart>
          </mc:Choice>
          <mc:Fallback>
            <p:pic>
              <p:nvPicPr>
                <p:cNvPr id="102" name="Rukopis 101">
                  <a:extLst>
                    <a:ext uri="{FF2B5EF4-FFF2-40B4-BE49-F238E27FC236}">
                      <a16:creationId xmlns:a16="http://schemas.microsoft.com/office/drawing/2014/main" id="{F49D5DF0-B30F-4086-BD72-1C47EF8BCF22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0179657" y="2762103"/>
                  <a:ext cx="13323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03" name="Rukopis 102">
                  <a:extLst>
                    <a:ext uri="{FF2B5EF4-FFF2-40B4-BE49-F238E27FC236}">
                      <a16:creationId xmlns:a16="http://schemas.microsoft.com/office/drawing/2014/main" id="{8DB28C23-4260-4DC0-BF54-67F3A6B8D016}"/>
                    </a:ext>
                  </a:extLst>
                </p14:cNvPr>
                <p14:cNvContentPartPr/>
                <p14:nvPr/>
              </p14:nvContentPartPr>
              <p14:xfrm>
                <a:off x="11319417" y="2321823"/>
                <a:ext cx="209160" cy="308160"/>
              </p14:xfrm>
            </p:contentPart>
          </mc:Choice>
          <mc:Fallback>
            <p:pic>
              <p:nvPicPr>
                <p:cNvPr id="103" name="Rukopis 102">
                  <a:extLst>
                    <a:ext uri="{FF2B5EF4-FFF2-40B4-BE49-F238E27FC236}">
                      <a16:creationId xmlns:a16="http://schemas.microsoft.com/office/drawing/2014/main" id="{8DB28C23-4260-4DC0-BF54-67F3A6B8D016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1310417" y="2313183"/>
                  <a:ext cx="22680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04" name="Rukopis 103">
                  <a:extLst>
                    <a:ext uri="{FF2B5EF4-FFF2-40B4-BE49-F238E27FC236}">
                      <a16:creationId xmlns:a16="http://schemas.microsoft.com/office/drawing/2014/main" id="{10438A2D-3902-456D-B31D-33EE1CD80A0F}"/>
                    </a:ext>
                  </a:extLst>
                </p14:cNvPr>
                <p14:cNvContentPartPr/>
                <p14:nvPr/>
              </p14:nvContentPartPr>
              <p14:xfrm>
                <a:off x="11349657" y="2504703"/>
                <a:ext cx="108360" cy="6120"/>
              </p14:xfrm>
            </p:contentPart>
          </mc:Choice>
          <mc:Fallback>
            <p:pic>
              <p:nvPicPr>
                <p:cNvPr id="104" name="Rukopis 103">
                  <a:extLst>
                    <a:ext uri="{FF2B5EF4-FFF2-40B4-BE49-F238E27FC236}">
                      <a16:creationId xmlns:a16="http://schemas.microsoft.com/office/drawing/2014/main" id="{10438A2D-3902-456D-B31D-33EE1CD80A0F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1341017" y="2496063"/>
                  <a:ext cx="12600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05" name="Rukopis 104">
                  <a:extLst>
                    <a:ext uri="{FF2B5EF4-FFF2-40B4-BE49-F238E27FC236}">
                      <a16:creationId xmlns:a16="http://schemas.microsoft.com/office/drawing/2014/main" id="{C098B33E-7E99-4BFC-80D1-70F1D7A10A24}"/>
                    </a:ext>
                  </a:extLst>
                </p14:cNvPr>
                <p14:cNvContentPartPr/>
                <p14:nvPr/>
              </p14:nvContentPartPr>
              <p14:xfrm>
                <a:off x="11364057" y="2336223"/>
                <a:ext cx="144000" cy="360"/>
              </p14:xfrm>
            </p:contentPart>
          </mc:Choice>
          <mc:Fallback>
            <p:pic>
              <p:nvPicPr>
                <p:cNvPr id="105" name="Rukopis 104">
                  <a:extLst>
                    <a:ext uri="{FF2B5EF4-FFF2-40B4-BE49-F238E27FC236}">
                      <a16:creationId xmlns:a16="http://schemas.microsoft.com/office/drawing/2014/main" id="{C098B33E-7E99-4BFC-80D1-70F1D7A10A24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1355417" y="2327223"/>
                  <a:ext cx="1616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06" name="Rukopis 105">
                  <a:extLst>
                    <a:ext uri="{FF2B5EF4-FFF2-40B4-BE49-F238E27FC236}">
                      <a16:creationId xmlns:a16="http://schemas.microsoft.com/office/drawing/2014/main" id="{83048C5A-AD3C-4378-81A0-E5CB8393E573}"/>
                    </a:ext>
                  </a:extLst>
                </p14:cNvPr>
                <p14:cNvContentPartPr/>
                <p14:nvPr/>
              </p14:nvContentPartPr>
              <p14:xfrm>
                <a:off x="11245617" y="2931303"/>
                <a:ext cx="118800" cy="1101600"/>
              </p14:xfrm>
            </p:contentPart>
          </mc:Choice>
          <mc:Fallback>
            <p:pic>
              <p:nvPicPr>
                <p:cNvPr id="106" name="Rukopis 105">
                  <a:extLst>
                    <a:ext uri="{FF2B5EF4-FFF2-40B4-BE49-F238E27FC236}">
                      <a16:creationId xmlns:a16="http://schemas.microsoft.com/office/drawing/2014/main" id="{83048C5A-AD3C-4378-81A0-E5CB8393E573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1236617" y="2922663"/>
                  <a:ext cx="136440" cy="11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07" name="Rukopis 106">
                  <a:extLst>
                    <a:ext uri="{FF2B5EF4-FFF2-40B4-BE49-F238E27FC236}">
                      <a16:creationId xmlns:a16="http://schemas.microsoft.com/office/drawing/2014/main" id="{76722923-B74B-47A0-A3DD-C4DA45FE4950}"/>
                    </a:ext>
                  </a:extLst>
                </p14:cNvPr>
                <p14:cNvContentPartPr/>
                <p14:nvPr/>
              </p14:nvContentPartPr>
              <p14:xfrm>
                <a:off x="11161017" y="3873063"/>
                <a:ext cx="205560" cy="282600"/>
              </p14:xfrm>
            </p:contentPart>
          </mc:Choice>
          <mc:Fallback>
            <p:pic>
              <p:nvPicPr>
                <p:cNvPr id="107" name="Rukopis 106">
                  <a:extLst>
                    <a:ext uri="{FF2B5EF4-FFF2-40B4-BE49-F238E27FC236}">
                      <a16:creationId xmlns:a16="http://schemas.microsoft.com/office/drawing/2014/main" id="{76722923-B74B-47A0-A3DD-C4DA45FE4950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1152377" y="3864063"/>
                  <a:ext cx="22320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08" name="Rukopis 107">
                  <a:extLst>
                    <a:ext uri="{FF2B5EF4-FFF2-40B4-BE49-F238E27FC236}">
                      <a16:creationId xmlns:a16="http://schemas.microsoft.com/office/drawing/2014/main" id="{BC847B37-1D7F-42B8-8917-25C56E63EF6A}"/>
                    </a:ext>
                  </a:extLst>
                </p14:cNvPr>
                <p14:cNvContentPartPr/>
                <p14:nvPr/>
              </p14:nvContentPartPr>
              <p14:xfrm>
                <a:off x="11248497" y="2943903"/>
                <a:ext cx="259920" cy="248760"/>
              </p14:xfrm>
            </p:contentPart>
          </mc:Choice>
          <mc:Fallback>
            <p:pic>
              <p:nvPicPr>
                <p:cNvPr id="108" name="Rukopis 107">
                  <a:extLst>
                    <a:ext uri="{FF2B5EF4-FFF2-40B4-BE49-F238E27FC236}">
                      <a16:creationId xmlns:a16="http://schemas.microsoft.com/office/drawing/2014/main" id="{BC847B37-1D7F-42B8-8917-25C56E63EF6A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1239497" y="2935263"/>
                  <a:ext cx="27756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09" name="Rukopis 108">
                  <a:extLst>
                    <a:ext uri="{FF2B5EF4-FFF2-40B4-BE49-F238E27FC236}">
                      <a16:creationId xmlns:a16="http://schemas.microsoft.com/office/drawing/2014/main" id="{914C1177-BA18-4BBF-9389-79F0272CB2A6}"/>
                    </a:ext>
                  </a:extLst>
                </p14:cNvPr>
                <p14:cNvContentPartPr/>
                <p14:nvPr/>
              </p14:nvContentPartPr>
              <p14:xfrm>
                <a:off x="11564937" y="3454023"/>
                <a:ext cx="202680" cy="236160"/>
              </p14:xfrm>
            </p:contentPart>
          </mc:Choice>
          <mc:Fallback>
            <p:pic>
              <p:nvPicPr>
                <p:cNvPr id="109" name="Rukopis 108">
                  <a:extLst>
                    <a:ext uri="{FF2B5EF4-FFF2-40B4-BE49-F238E27FC236}">
                      <a16:creationId xmlns:a16="http://schemas.microsoft.com/office/drawing/2014/main" id="{914C1177-BA18-4BBF-9389-79F0272CB2A6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1556297" y="3445383"/>
                  <a:ext cx="220320" cy="253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27755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21C01-9D0B-45EB-BD8E-9A7DB5BD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4083F1-5B08-46CD-B4B9-ED094A01A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0C92C864-F3B9-4F8A-AED8-5017659FBA73}"/>
              </a:ext>
            </a:extLst>
          </p:cNvPr>
          <p:cNvGrpSpPr/>
          <p:nvPr/>
        </p:nvGrpSpPr>
        <p:grpSpPr>
          <a:xfrm>
            <a:off x="2524977" y="3091143"/>
            <a:ext cx="3007080" cy="741960"/>
            <a:chOff x="2524977" y="3091143"/>
            <a:chExt cx="3007080" cy="741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41405C80-B5D6-472F-B13A-6CAFA37ACD4A}"/>
                    </a:ext>
                  </a:extLst>
                </p14:cNvPr>
                <p14:cNvContentPartPr/>
                <p14:nvPr/>
              </p14:nvContentPartPr>
              <p14:xfrm>
                <a:off x="2524977" y="3410463"/>
                <a:ext cx="294840" cy="36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41405C80-B5D6-472F-B13A-6CAFA37ACD4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15977" y="3401463"/>
                  <a:ext cx="3124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8E90C54D-6030-4AD5-9E63-21570A1E85CB}"/>
                    </a:ext>
                  </a:extLst>
                </p14:cNvPr>
                <p14:cNvContentPartPr/>
                <p14:nvPr/>
              </p14:nvContentPartPr>
              <p14:xfrm>
                <a:off x="2626497" y="3511623"/>
                <a:ext cx="205920" cy="1584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8E90C54D-6030-4AD5-9E63-21570A1E85C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17497" y="3502983"/>
                  <a:ext cx="22356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ECF1133D-7E3C-463E-83CE-B94B7DD6C1BC}"/>
                    </a:ext>
                  </a:extLst>
                </p14:cNvPr>
                <p14:cNvContentPartPr/>
                <p14:nvPr/>
              </p14:nvContentPartPr>
              <p14:xfrm>
                <a:off x="3323097" y="3207423"/>
                <a:ext cx="15120" cy="44676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ECF1133D-7E3C-463E-83CE-B94B7DD6C1B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14457" y="3198423"/>
                  <a:ext cx="32760" cy="46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9" name="Rukopis 8">
                  <a:extLst>
                    <a:ext uri="{FF2B5EF4-FFF2-40B4-BE49-F238E27FC236}">
                      <a16:creationId xmlns:a16="http://schemas.microsoft.com/office/drawing/2014/main" id="{2FB79C36-C185-4768-9EC7-48C22A9A3CDD}"/>
                    </a:ext>
                  </a:extLst>
                </p14:cNvPr>
                <p14:cNvContentPartPr/>
                <p14:nvPr/>
              </p14:nvContentPartPr>
              <p14:xfrm>
                <a:off x="3137697" y="3270423"/>
                <a:ext cx="669240" cy="402120"/>
              </p14:xfrm>
            </p:contentPart>
          </mc:Choice>
          <mc:Fallback>
            <p:pic>
              <p:nvPicPr>
                <p:cNvPr id="9" name="Rukopis 8">
                  <a:extLst>
                    <a:ext uri="{FF2B5EF4-FFF2-40B4-BE49-F238E27FC236}">
                      <a16:creationId xmlns:a16="http://schemas.microsoft.com/office/drawing/2014/main" id="{2FB79C36-C185-4768-9EC7-48C22A9A3CD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128697" y="3261423"/>
                  <a:ext cx="686880" cy="41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Rukopis 9">
                  <a:extLst>
                    <a:ext uri="{FF2B5EF4-FFF2-40B4-BE49-F238E27FC236}">
                      <a16:creationId xmlns:a16="http://schemas.microsoft.com/office/drawing/2014/main" id="{7B3E6ACC-D013-4265-B07C-C0ADFC2D2F3A}"/>
                    </a:ext>
                  </a:extLst>
                </p14:cNvPr>
                <p14:cNvContentPartPr/>
                <p14:nvPr/>
              </p14:nvContentPartPr>
              <p14:xfrm>
                <a:off x="3945537" y="3425223"/>
                <a:ext cx="249120" cy="217080"/>
              </p14:xfrm>
            </p:contentPart>
          </mc:Choice>
          <mc:Fallback>
            <p:pic>
              <p:nvPicPr>
                <p:cNvPr id="10" name="Rukopis 9">
                  <a:extLst>
                    <a:ext uri="{FF2B5EF4-FFF2-40B4-BE49-F238E27FC236}">
                      <a16:creationId xmlns:a16="http://schemas.microsoft.com/office/drawing/2014/main" id="{7B3E6ACC-D013-4265-B07C-C0ADFC2D2F3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936537" y="3416223"/>
                  <a:ext cx="26676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02122CB1-26F5-40A7-B1D4-2F192CB31D17}"/>
                    </a:ext>
                  </a:extLst>
                </p14:cNvPr>
                <p14:cNvContentPartPr/>
                <p14:nvPr/>
              </p14:nvContentPartPr>
              <p14:xfrm>
                <a:off x="3962097" y="3294543"/>
                <a:ext cx="325440" cy="34632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02122CB1-26F5-40A7-B1D4-2F192CB31D1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953457" y="3285543"/>
                  <a:ext cx="343080" cy="36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Rukopis 11">
                  <a:extLst>
                    <a:ext uri="{FF2B5EF4-FFF2-40B4-BE49-F238E27FC236}">
                      <a16:creationId xmlns:a16="http://schemas.microsoft.com/office/drawing/2014/main" id="{F0E97E80-94D6-4D9F-82E2-79B1C91C60BB}"/>
                    </a:ext>
                  </a:extLst>
                </p14:cNvPr>
                <p14:cNvContentPartPr/>
                <p14:nvPr/>
              </p14:nvContentPartPr>
              <p14:xfrm>
                <a:off x="4307697" y="3220383"/>
                <a:ext cx="396000" cy="396360"/>
              </p14:xfrm>
            </p:contentPart>
          </mc:Choice>
          <mc:Fallback>
            <p:pic>
              <p:nvPicPr>
                <p:cNvPr id="12" name="Rukopis 11">
                  <a:extLst>
                    <a:ext uri="{FF2B5EF4-FFF2-40B4-BE49-F238E27FC236}">
                      <a16:creationId xmlns:a16="http://schemas.microsoft.com/office/drawing/2014/main" id="{F0E97E80-94D6-4D9F-82E2-79B1C91C60B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98697" y="3211383"/>
                  <a:ext cx="413640" cy="41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Rukopis 12">
                  <a:extLst>
                    <a:ext uri="{FF2B5EF4-FFF2-40B4-BE49-F238E27FC236}">
                      <a16:creationId xmlns:a16="http://schemas.microsoft.com/office/drawing/2014/main" id="{A67E9389-7986-40AF-B990-8187F90A9FDE}"/>
                    </a:ext>
                  </a:extLst>
                </p14:cNvPr>
                <p14:cNvContentPartPr/>
                <p14:nvPr/>
              </p14:nvContentPartPr>
              <p14:xfrm>
                <a:off x="4734297" y="3497583"/>
                <a:ext cx="244080" cy="134280"/>
              </p14:xfrm>
            </p:contentPart>
          </mc:Choice>
          <mc:Fallback>
            <p:pic>
              <p:nvPicPr>
                <p:cNvPr id="13" name="Rukopis 12">
                  <a:extLst>
                    <a:ext uri="{FF2B5EF4-FFF2-40B4-BE49-F238E27FC236}">
                      <a16:creationId xmlns:a16="http://schemas.microsoft.com/office/drawing/2014/main" id="{A67E9389-7986-40AF-B990-8187F90A9FD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725657" y="3488583"/>
                  <a:ext cx="26172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Rukopis 13">
                  <a:extLst>
                    <a:ext uri="{FF2B5EF4-FFF2-40B4-BE49-F238E27FC236}">
                      <a16:creationId xmlns:a16="http://schemas.microsoft.com/office/drawing/2014/main" id="{C1B52A38-51CF-472D-ADD4-BBBD94B011D3}"/>
                    </a:ext>
                  </a:extLst>
                </p14:cNvPr>
                <p14:cNvContentPartPr/>
                <p14:nvPr/>
              </p14:nvContentPartPr>
              <p14:xfrm>
                <a:off x="4760217" y="3366903"/>
                <a:ext cx="247680" cy="331920"/>
              </p14:xfrm>
            </p:contentPart>
          </mc:Choice>
          <mc:Fallback>
            <p:pic>
              <p:nvPicPr>
                <p:cNvPr id="14" name="Rukopis 13">
                  <a:extLst>
                    <a:ext uri="{FF2B5EF4-FFF2-40B4-BE49-F238E27FC236}">
                      <a16:creationId xmlns:a16="http://schemas.microsoft.com/office/drawing/2014/main" id="{C1B52A38-51CF-472D-ADD4-BBBD94B011D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751577" y="3358263"/>
                  <a:ext cx="26532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5" name="Rukopis 14">
                  <a:extLst>
                    <a:ext uri="{FF2B5EF4-FFF2-40B4-BE49-F238E27FC236}">
                      <a16:creationId xmlns:a16="http://schemas.microsoft.com/office/drawing/2014/main" id="{1D52B45B-6194-4D36-8BA1-05649BCA3039}"/>
                    </a:ext>
                  </a:extLst>
                </p14:cNvPr>
                <p14:cNvContentPartPr/>
                <p14:nvPr/>
              </p14:nvContentPartPr>
              <p14:xfrm>
                <a:off x="5413257" y="3105903"/>
                <a:ext cx="15480" cy="713520"/>
              </p14:xfrm>
            </p:contentPart>
          </mc:Choice>
          <mc:Fallback>
            <p:pic>
              <p:nvPicPr>
                <p:cNvPr id="15" name="Rukopis 14">
                  <a:extLst>
                    <a:ext uri="{FF2B5EF4-FFF2-40B4-BE49-F238E27FC236}">
                      <a16:creationId xmlns:a16="http://schemas.microsoft.com/office/drawing/2014/main" id="{1D52B45B-6194-4D36-8BA1-05649BCA303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404257" y="3096903"/>
                  <a:ext cx="33120" cy="73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Rukopis 15">
                  <a:extLst>
                    <a:ext uri="{FF2B5EF4-FFF2-40B4-BE49-F238E27FC236}">
                      <a16:creationId xmlns:a16="http://schemas.microsoft.com/office/drawing/2014/main" id="{9FE81B93-798C-4B38-84FC-14FCE2A1094C}"/>
                    </a:ext>
                  </a:extLst>
                </p14:cNvPr>
                <p14:cNvContentPartPr/>
                <p14:nvPr/>
              </p14:nvContentPartPr>
              <p14:xfrm>
                <a:off x="5162337" y="3091143"/>
                <a:ext cx="369720" cy="635040"/>
              </p14:xfrm>
            </p:contentPart>
          </mc:Choice>
          <mc:Fallback>
            <p:pic>
              <p:nvPicPr>
                <p:cNvPr id="16" name="Rukopis 15">
                  <a:extLst>
                    <a:ext uri="{FF2B5EF4-FFF2-40B4-BE49-F238E27FC236}">
                      <a16:creationId xmlns:a16="http://schemas.microsoft.com/office/drawing/2014/main" id="{9FE81B93-798C-4B38-84FC-14FCE2A1094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153337" y="3082143"/>
                  <a:ext cx="387360" cy="65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9" name="Rukopis 18">
                  <a:extLst>
                    <a:ext uri="{FF2B5EF4-FFF2-40B4-BE49-F238E27FC236}">
                      <a16:creationId xmlns:a16="http://schemas.microsoft.com/office/drawing/2014/main" id="{CC5E2741-DD85-415F-B2A9-DDA788067BAE}"/>
                    </a:ext>
                  </a:extLst>
                </p14:cNvPr>
                <p14:cNvContentPartPr/>
                <p14:nvPr/>
              </p14:nvContentPartPr>
              <p14:xfrm>
                <a:off x="4016457" y="3199143"/>
                <a:ext cx="209160" cy="633960"/>
              </p14:xfrm>
            </p:contentPart>
          </mc:Choice>
          <mc:Fallback>
            <p:pic>
              <p:nvPicPr>
                <p:cNvPr id="19" name="Rukopis 18">
                  <a:extLst>
                    <a:ext uri="{FF2B5EF4-FFF2-40B4-BE49-F238E27FC236}">
                      <a16:creationId xmlns:a16="http://schemas.microsoft.com/office/drawing/2014/main" id="{CC5E2741-DD85-415F-B2A9-DDA788067BA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007457" y="3190503"/>
                  <a:ext cx="226800" cy="65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Rukopis 19">
                  <a:extLst>
                    <a:ext uri="{FF2B5EF4-FFF2-40B4-BE49-F238E27FC236}">
                      <a16:creationId xmlns:a16="http://schemas.microsoft.com/office/drawing/2014/main" id="{9EB41336-444A-427F-90BB-D86E4FC388AE}"/>
                    </a:ext>
                  </a:extLst>
                </p14:cNvPr>
                <p14:cNvContentPartPr/>
                <p14:nvPr/>
              </p14:nvContentPartPr>
              <p14:xfrm>
                <a:off x="4324977" y="3599103"/>
                <a:ext cx="360" cy="360"/>
              </p14:xfrm>
            </p:contentPart>
          </mc:Choice>
          <mc:Fallback>
            <p:pic>
              <p:nvPicPr>
                <p:cNvPr id="20" name="Rukopis 19">
                  <a:extLst>
                    <a:ext uri="{FF2B5EF4-FFF2-40B4-BE49-F238E27FC236}">
                      <a16:creationId xmlns:a16="http://schemas.microsoft.com/office/drawing/2014/main" id="{9EB41336-444A-427F-90BB-D86E4FC388A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315977" y="359010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5D3C9A61-0E83-4B76-81ED-9C9293E6FEA7}"/>
              </a:ext>
            </a:extLst>
          </p:cNvPr>
          <p:cNvGrpSpPr/>
          <p:nvPr/>
        </p:nvGrpSpPr>
        <p:grpSpPr>
          <a:xfrm>
            <a:off x="1119177" y="3181863"/>
            <a:ext cx="731160" cy="605160"/>
            <a:chOff x="1119177" y="3181863"/>
            <a:chExt cx="731160" cy="60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35C64907-2882-4E26-BEC4-428AEF4933F9}"/>
                    </a:ext>
                  </a:extLst>
                </p14:cNvPr>
                <p14:cNvContentPartPr/>
                <p14:nvPr/>
              </p14:nvContentPartPr>
              <p14:xfrm>
                <a:off x="1507617" y="3181863"/>
                <a:ext cx="305280" cy="498600"/>
              </p14:xfrm>
            </p:contentPart>
          </mc:Choice>
          <mc:Fallback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35C64907-2882-4E26-BEC4-428AEF4933F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498977" y="3172863"/>
                  <a:ext cx="322920" cy="51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CA26B355-F6ED-4993-AD96-C08DEE540BFC}"/>
                    </a:ext>
                  </a:extLst>
                </p14:cNvPr>
                <p14:cNvContentPartPr/>
                <p14:nvPr/>
              </p14:nvContentPartPr>
              <p14:xfrm>
                <a:off x="1546857" y="3424143"/>
                <a:ext cx="303480" cy="8820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CA26B355-F6ED-4993-AD96-C08DEE540BFC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537857" y="3415503"/>
                  <a:ext cx="32112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2" name="Rukopis 21">
                  <a:extLst>
                    <a:ext uri="{FF2B5EF4-FFF2-40B4-BE49-F238E27FC236}">
                      <a16:creationId xmlns:a16="http://schemas.microsoft.com/office/drawing/2014/main" id="{E7E6993A-8877-48EE-A89F-AA497DFFD90F}"/>
                    </a:ext>
                  </a:extLst>
                </p14:cNvPr>
                <p14:cNvContentPartPr/>
                <p14:nvPr/>
              </p14:nvContentPartPr>
              <p14:xfrm>
                <a:off x="1119177" y="3293823"/>
                <a:ext cx="271800" cy="493200"/>
              </p14:xfrm>
            </p:contentPart>
          </mc:Choice>
          <mc:Fallback>
            <p:pic>
              <p:nvPicPr>
                <p:cNvPr id="22" name="Rukopis 21">
                  <a:extLst>
                    <a:ext uri="{FF2B5EF4-FFF2-40B4-BE49-F238E27FC236}">
                      <a16:creationId xmlns:a16="http://schemas.microsoft.com/office/drawing/2014/main" id="{E7E6993A-8877-48EE-A89F-AA497DFFD90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110177" y="3284823"/>
                  <a:ext cx="289440" cy="51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3" name="Rukopis 22">
                  <a:extLst>
                    <a:ext uri="{FF2B5EF4-FFF2-40B4-BE49-F238E27FC236}">
                      <a16:creationId xmlns:a16="http://schemas.microsoft.com/office/drawing/2014/main" id="{7113363C-DB1F-4227-9C8E-995B8C1A3DE2}"/>
                    </a:ext>
                  </a:extLst>
                </p14:cNvPr>
                <p14:cNvContentPartPr/>
                <p14:nvPr/>
              </p14:nvContentPartPr>
              <p14:xfrm>
                <a:off x="1436697" y="3526743"/>
                <a:ext cx="360" cy="360"/>
              </p14:xfrm>
            </p:contentPart>
          </mc:Choice>
          <mc:Fallback>
            <p:pic>
              <p:nvPicPr>
                <p:cNvPr id="23" name="Rukopis 22">
                  <a:extLst>
                    <a:ext uri="{FF2B5EF4-FFF2-40B4-BE49-F238E27FC236}">
                      <a16:creationId xmlns:a16="http://schemas.microsoft.com/office/drawing/2014/main" id="{7113363C-DB1F-4227-9C8E-995B8C1A3DE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427697" y="351774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550720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509D8-9D24-46CD-A8F6-1A7D587A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3D352-A4B3-4BF7-9F0D-F389461ED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343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6F341-76F3-4EE1-9BD1-FA466363B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069002-6851-4155-A2F9-335F8E335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90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F4D14-0010-4B4C-BF35-236DD0D5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BC3CA0-56BD-4546-8D77-7D252DB5A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222 884 000 000 / 662 600 = 336 377 EUR / </a:t>
            </a:r>
            <a:r>
              <a:rPr lang="cs-CZ" dirty="0" err="1"/>
              <a:t>zam</a:t>
            </a:r>
            <a:endParaRPr lang="cs-CZ" dirty="0"/>
          </a:p>
          <a:p>
            <a:r>
              <a:rPr lang="cs-CZ" dirty="0"/>
              <a:t>336 377 /12 = 28 028 EUR</a:t>
            </a:r>
          </a:p>
          <a:p>
            <a:r>
              <a:rPr lang="cs-CZ" dirty="0"/>
              <a:t>28 028 * 25 = 700 700,-  CZK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91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52E5F-F979-4E0E-8E6B-770E4CF0B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372FD-CC6B-4405-ACDE-64E7516AA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ROE = Net </a:t>
            </a:r>
            <a:r>
              <a:rPr lang="cs-CZ" dirty="0" err="1"/>
              <a:t>Income</a:t>
            </a:r>
            <a:r>
              <a:rPr lang="cs-CZ" dirty="0"/>
              <a:t> / </a:t>
            </a:r>
            <a:r>
              <a:rPr lang="cs-CZ" dirty="0" err="1"/>
              <a:t>Equity</a:t>
            </a:r>
            <a:r>
              <a:rPr lang="cs-CZ" dirty="0"/>
              <a:t> </a:t>
            </a:r>
          </a:p>
          <a:p>
            <a:r>
              <a:rPr lang="cs-CZ" dirty="0"/>
              <a:t>ROE = 0,069 = 8 824 / 128 783 … ROE = 6,9%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50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0AD3E-22A6-469D-A585-381BDEA14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Pyramidový rozklad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EFC418-48C7-41E6-BFDF-5AE044072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                                                ROE = NI / E</a:t>
            </a:r>
          </a:p>
          <a:p>
            <a:endParaRPr lang="en-GB" dirty="0"/>
          </a:p>
        </p:txBody>
      </p:sp>
      <p:grpSp>
        <p:nvGrpSpPr>
          <p:cNvPr id="32" name="Skupina 31">
            <a:extLst>
              <a:ext uri="{FF2B5EF4-FFF2-40B4-BE49-F238E27FC236}">
                <a16:creationId xmlns:a16="http://schemas.microsoft.com/office/drawing/2014/main" id="{7A4AB3BC-6235-42EE-BEF1-6D766C535067}"/>
              </a:ext>
            </a:extLst>
          </p:cNvPr>
          <p:cNvGrpSpPr/>
          <p:nvPr/>
        </p:nvGrpSpPr>
        <p:grpSpPr>
          <a:xfrm>
            <a:off x="9303057" y="2917263"/>
            <a:ext cx="931680" cy="387360"/>
            <a:chOff x="9303057" y="2917263"/>
            <a:chExt cx="931680" cy="387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3" name="Rukopis 22">
                  <a:extLst>
                    <a:ext uri="{FF2B5EF4-FFF2-40B4-BE49-F238E27FC236}">
                      <a16:creationId xmlns:a16="http://schemas.microsoft.com/office/drawing/2014/main" id="{2C14E4A1-B73C-4772-952C-7507134B5C2A}"/>
                    </a:ext>
                  </a:extLst>
                </p14:cNvPr>
                <p14:cNvContentPartPr/>
                <p14:nvPr/>
              </p14:nvContentPartPr>
              <p14:xfrm>
                <a:off x="9316377" y="2946063"/>
                <a:ext cx="37080" cy="358560"/>
              </p14:xfrm>
            </p:contentPart>
          </mc:Choice>
          <mc:Fallback>
            <p:pic>
              <p:nvPicPr>
                <p:cNvPr id="23" name="Rukopis 22">
                  <a:extLst>
                    <a:ext uri="{FF2B5EF4-FFF2-40B4-BE49-F238E27FC236}">
                      <a16:creationId xmlns:a16="http://schemas.microsoft.com/office/drawing/2014/main" id="{2C14E4A1-B73C-4772-952C-7507134B5C2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307737" y="2937423"/>
                  <a:ext cx="54720" cy="3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4" name="Rukopis 23">
                  <a:extLst>
                    <a:ext uri="{FF2B5EF4-FFF2-40B4-BE49-F238E27FC236}">
                      <a16:creationId xmlns:a16="http://schemas.microsoft.com/office/drawing/2014/main" id="{6F79C51E-450D-4E76-B748-E207D5E10295}"/>
                    </a:ext>
                  </a:extLst>
                </p14:cNvPr>
                <p14:cNvContentPartPr/>
                <p14:nvPr/>
              </p14:nvContentPartPr>
              <p14:xfrm>
                <a:off x="9346977" y="2960103"/>
                <a:ext cx="187200" cy="233640"/>
              </p14:xfrm>
            </p:contentPart>
          </mc:Choice>
          <mc:Fallback>
            <p:pic>
              <p:nvPicPr>
                <p:cNvPr id="24" name="Rukopis 23">
                  <a:extLst>
                    <a:ext uri="{FF2B5EF4-FFF2-40B4-BE49-F238E27FC236}">
                      <a16:creationId xmlns:a16="http://schemas.microsoft.com/office/drawing/2014/main" id="{6F79C51E-450D-4E76-B748-E207D5E1029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338337" y="2951103"/>
                  <a:ext cx="20484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6" name="Rukopis 25">
                  <a:extLst>
                    <a:ext uri="{FF2B5EF4-FFF2-40B4-BE49-F238E27FC236}">
                      <a16:creationId xmlns:a16="http://schemas.microsoft.com/office/drawing/2014/main" id="{998FF8D0-5FB6-47FC-8CC3-7AD4AB56DE80}"/>
                    </a:ext>
                  </a:extLst>
                </p14:cNvPr>
                <p14:cNvContentPartPr/>
                <p14:nvPr/>
              </p14:nvContentPartPr>
              <p14:xfrm>
                <a:off x="9303057" y="3135063"/>
                <a:ext cx="164160" cy="14400"/>
              </p14:xfrm>
            </p:contentPart>
          </mc:Choice>
          <mc:Fallback>
            <p:pic>
              <p:nvPicPr>
                <p:cNvPr id="26" name="Rukopis 25">
                  <a:extLst>
                    <a:ext uri="{FF2B5EF4-FFF2-40B4-BE49-F238E27FC236}">
                      <a16:creationId xmlns:a16="http://schemas.microsoft.com/office/drawing/2014/main" id="{998FF8D0-5FB6-47FC-8CC3-7AD4AB56DE8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294417" y="3126063"/>
                  <a:ext cx="18180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7" name="Rukopis 26">
                  <a:extLst>
                    <a:ext uri="{FF2B5EF4-FFF2-40B4-BE49-F238E27FC236}">
                      <a16:creationId xmlns:a16="http://schemas.microsoft.com/office/drawing/2014/main" id="{46C8EB8C-B515-4A3E-B8BD-99AA7A590592}"/>
                    </a:ext>
                  </a:extLst>
                </p14:cNvPr>
                <p14:cNvContentPartPr/>
                <p14:nvPr/>
              </p14:nvContentPartPr>
              <p14:xfrm>
                <a:off x="9622377" y="3003663"/>
                <a:ext cx="231840" cy="15840"/>
              </p14:xfrm>
            </p:contentPart>
          </mc:Choice>
          <mc:Fallback>
            <p:pic>
              <p:nvPicPr>
                <p:cNvPr id="27" name="Rukopis 26">
                  <a:extLst>
                    <a:ext uri="{FF2B5EF4-FFF2-40B4-BE49-F238E27FC236}">
                      <a16:creationId xmlns:a16="http://schemas.microsoft.com/office/drawing/2014/main" id="{46C8EB8C-B515-4A3E-B8BD-99AA7A59059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613377" y="2995023"/>
                  <a:ext cx="24948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9" name="Rukopis 28">
                  <a:extLst>
                    <a:ext uri="{FF2B5EF4-FFF2-40B4-BE49-F238E27FC236}">
                      <a16:creationId xmlns:a16="http://schemas.microsoft.com/office/drawing/2014/main" id="{77581683-0D1D-47AB-9C7D-1466E736475A}"/>
                    </a:ext>
                  </a:extLst>
                </p14:cNvPr>
                <p14:cNvContentPartPr/>
                <p14:nvPr/>
              </p14:nvContentPartPr>
              <p14:xfrm>
                <a:off x="9637137" y="3091143"/>
                <a:ext cx="239760" cy="30600"/>
              </p14:xfrm>
            </p:contentPart>
          </mc:Choice>
          <mc:Fallback>
            <p:pic>
              <p:nvPicPr>
                <p:cNvPr id="29" name="Rukopis 28">
                  <a:extLst>
                    <a:ext uri="{FF2B5EF4-FFF2-40B4-BE49-F238E27FC236}">
                      <a16:creationId xmlns:a16="http://schemas.microsoft.com/office/drawing/2014/main" id="{77581683-0D1D-47AB-9C7D-1466E736475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628497" y="3082143"/>
                  <a:ext cx="2574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0" name="Rukopis 29">
                  <a:extLst>
                    <a:ext uri="{FF2B5EF4-FFF2-40B4-BE49-F238E27FC236}">
                      <a16:creationId xmlns:a16="http://schemas.microsoft.com/office/drawing/2014/main" id="{A50802DD-4BB1-4E9C-BA00-1073D7CBCE7E}"/>
                    </a:ext>
                  </a:extLst>
                </p14:cNvPr>
                <p14:cNvContentPartPr/>
                <p14:nvPr/>
              </p14:nvContentPartPr>
              <p14:xfrm>
                <a:off x="9730017" y="2917263"/>
                <a:ext cx="81360" cy="308880"/>
              </p14:xfrm>
            </p:contentPart>
          </mc:Choice>
          <mc:Fallback>
            <p:pic>
              <p:nvPicPr>
                <p:cNvPr id="30" name="Rukopis 29">
                  <a:extLst>
                    <a:ext uri="{FF2B5EF4-FFF2-40B4-BE49-F238E27FC236}">
                      <a16:creationId xmlns:a16="http://schemas.microsoft.com/office/drawing/2014/main" id="{A50802DD-4BB1-4E9C-BA00-1073D7CBCE7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9721017" y="2908263"/>
                  <a:ext cx="9900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31" name="Rukopis 30">
                  <a:extLst>
                    <a:ext uri="{FF2B5EF4-FFF2-40B4-BE49-F238E27FC236}">
                      <a16:creationId xmlns:a16="http://schemas.microsoft.com/office/drawing/2014/main" id="{16358990-02C9-48E0-A18C-FAC4103384B0}"/>
                    </a:ext>
                  </a:extLst>
                </p14:cNvPr>
                <p14:cNvContentPartPr/>
                <p14:nvPr/>
              </p14:nvContentPartPr>
              <p14:xfrm>
                <a:off x="9987777" y="2974863"/>
                <a:ext cx="246960" cy="235440"/>
              </p14:xfrm>
            </p:contentPart>
          </mc:Choice>
          <mc:Fallback>
            <p:pic>
              <p:nvPicPr>
                <p:cNvPr id="31" name="Rukopis 30">
                  <a:extLst>
                    <a:ext uri="{FF2B5EF4-FFF2-40B4-BE49-F238E27FC236}">
                      <a16:creationId xmlns:a16="http://schemas.microsoft.com/office/drawing/2014/main" id="{16358990-02C9-48E0-A18C-FAC4103384B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9978777" y="2965863"/>
                  <a:ext cx="264600" cy="25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Skupina 65">
            <a:extLst>
              <a:ext uri="{FF2B5EF4-FFF2-40B4-BE49-F238E27FC236}">
                <a16:creationId xmlns:a16="http://schemas.microsoft.com/office/drawing/2014/main" id="{2B6DD73A-564D-4793-96A0-7436A03AA7B9}"/>
              </a:ext>
            </a:extLst>
          </p:cNvPr>
          <p:cNvGrpSpPr/>
          <p:nvPr/>
        </p:nvGrpSpPr>
        <p:grpSpPr>
          <a:xfrm>
            <a:off x="957537" y="4107063"/>
            <a:ext cx="667080" cy="363240"/>
            <a:chOff x="957537" y="4107063"/>
            <a:chExt cx="667080" cy="363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57" name="Rukopis 56">
                  <a:extLst>
                    <a:ext uri="{FF2B5EF4-FFF2-40B4-BE49-F238E27FC236}">
                      <a16:creationId xmlns:a16="http://schemas.microsoft.com/office/drawing/2014/main" id="{03159E53-A464-4DA4-B10A-26C46E19FE5E}"/>
                    </a:ext>
                  </a:extLst>
                </p14:cNvPr>
                <p14:cNvContentPartPr/>
                <p14:nvPr/>
              </p14:nvContentPartPr>
              <p14:xfrm>
                <a:off x="1131417" y="4107063"/>
                <a:ext cx="360" cy="262080"/>
              </p14:xfrm>
            </p:contentPart>
          </mc:Choice>
          <mc:Fallback>
            <p:pic>
              <p:nvPicPr>
                <p:cNvPr id="57" name="Rukopis 56">
                  <a:extLst>
                    <a:ext uri="{FF2B5EF4-FFF2-40B4-BE49-F238E27FC236}">
                      <a16:creationId xmlns:a16="http://schemas.microsoft.com/office/drawing/2014/main" id="{03159E53-A464-4DA4-B10A-26C46E19FE5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122777" y="4098063"/>
                  <a:ext cx="1800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58" name="Rukopis 57">
                  <a:extLst>
                    <a:ext uri="{FF2B5EF4-FFF2-40B4-BE49-F238E27FC236}">
                      <a16:creationId xmlns:a16="http://schemas.microsoft.com/office/drawing/2014/main" id="{74B70682-7AA8-4E53-8260-C907D3FD4B53}"/>
                    </a:ext>
                  </a:extLst>
                </p14:cNvPr>
                <p14:cNvContentPartPr/>
                <p14:nvPr/>
              </p14:nvContentPartPr>
              <p14:xfrm>
                <a:off x="1131417" y="4135863"/>
                <a:ext cx="277560" cy="224640"/>
              </p14:xfrm>
            </p:contentPart>
          </mc:Choice>
          <mc:Fallback>
            <p:pic>
              <p:nvPicPr>
                <p:cNvPr id="58" name="Rukopis 57">
                  <a:extLst>
                    <a:ext uri="{FF2B5EF4-FFF2-40B4-BE49-F238E27FC236}">
                      <a16:creationId xmlns:a16="http://schemas.microsoft.com/office/drawing/2014/main" id="{74B70682-7AA8-4E53-8260-C907D3FD4B5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122777" y="4127223"/>
                  <a:ext cx="29520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59" name="Rukopis 58">
                  <a:extLst>
                    <a:ext uri="{FF2B5EF4-FFF2-40B4-BE49-F238E27FC236}">
                      <a16:creationId xmlns:a16="http://schemas.microsoft.com/office/drawing/2014/main" id="{D1FD97EC-6659-4589-991B-19E512B1371B}"/>
                    </a:ext>
                  </a:extLst>
                </p14:cNvPr>
                <p14:cNvContentPartPr/>
                <p14:nvPr/>
              </p14:nvContentPartPr>
              <p14:xfrm>
                <a:off x="1507977" y="4121823"/>
                <a:ext cx="45360" cy="217080"/>
              </p14:xfrm>
            </p:contentPart>
          </mc:Choice>
          <mc:Fallback>
            <p:pic>
              <p:nvPicPr>
                <p:cNvPr id="59" name="Rukopis 58">
                  <a:extLst>
                    <a:ext uri="{FF2B5EF4-FFF2-40B4-BE49-F238E27FC236}">
                      <a16:creationId xmlns:a16="http://schemas.microsoft.com/office/drawing/2014/main" id="{D1FD97EC-6659-4589-991B-19E512B1371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498977" y="4112823"/>
                  <a:ext cx="6300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60" name="Rukopis 59">
                  <a:extLst>
                    <a:ext uri="{FF2B5EF4-FFF2-40B4-BE49-F238E27FC236}">
                      <a16:creationId xmlns:a16="http://schemas.microsoft.com/office/drawing/2014/main" id="{9572D502-C2D6-4C1C-A209-06373533A9EB}"/>
                    </a:ext>
                  </a:extLst>
                </p14:cNvPr>
                <p14:cNvContentPartPr/>
                <p14:nvPr/>
              </p14:nvContentPartPr>
              <p14:xfrm>
                <a:off x="957537" y="4424583"/>
                <a:ext cx="667080" cy="45720"/>
              </p14:xfrm>
            </p:contentPart>
          </mc:Choice>
          <mc:Fallback>
            <p:pic>
              <p:nvPicPr>
                <p:cNvPr id="60" name="Rukopis 59">
                  <a:extLst>
                    <a:ext uri="{FF2B5EF4-FFF2-40B4-BE49-F238E27FC236}">
                      <a16:creationId xmlns:a16="http://schemas.microsoft.com/office/drawing/2014/main" id="{9572D502-C2D6-4C1C-A209-06373533A9E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48897" y="4415943"/>
                  <a:ext cx="684720" cy="6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Skupina 64">
            <a:extLst>
              <a:ext uri="{FF2B5EF4-FFF2-40B4-BE49-F238E27FC236}">
                <a16:creationId xmlns:a16="http://schemas.microsoft.com/office/drawing/2014/main" id="{138BCF14-598D-4FA7-8CA4-71946E9E06CC}"/>
              </a:ext>
            </a:extLst>
          </p:cNvPr>
          <p:cNvGrpSpPr/>
          <p:nvPr/>
        </p:nvGrpSpPr>
        <p:grpSpPr>
          <a:xfrm>
            <a:off x="1144017" y="4585863"/>
            <a:ext cx="328320" cy="380160"/>
            <a:chOff x="1144017" y="4585863"/>
            <a:chExt cx="328320" cy="380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61" name="Rukopis 60">
                  <a:extLst>
                    <a:ext uri="{FF2B5EF4-FFF2-40B4-BE49-F238E27FC236}">
                      <a16:creationId xmlns:a16="http://schemas.microsoft.com/office/drawing/2014/main" id="{D2974820-2851-4614-B908-E7885EB682C5}"/>
                    </a:ext>
                  </a:extLst>
                </p14:cNvPr>
                <p14:cNvContentPartPr/>
                <p14:nvPr/>
              </p14:nvContentPartPr>
              <p14:xfrm>
                <a:off x="1144017" y="4585863"/>
                <a:ext cx="321840" cy="380160"/>
              </p14:xfrm>
            </p:contentPart>
          </mc:Choice>
          <mc:Fallback>
            <p:pic>
              <p:nvPicPr>
                <p:cNvPr id="61" name="Rukopis 60">
                  <a:extLst>
                    <a:ext uri="{FF2B5EF4-FFF2-40B4-BE49-F238E27FC236}">
                      <a16:creationId xmlns:a16="http://schemas.microsoft.com/office/drawing/2014/main" id="{D2974820-2851-4614-B908-E7885EB682C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135017" y="4577223"/>
                  <a:ext cx="339480" cy="39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62" name="Rukopis 61">
                  <a:extLst>
                    <a:ext uri="{FF2B5EF4-FFF2-40B4-BE49-F238E27FC236}">
                      <a16:creationId xmlns:a16="http://schemas.microsoft.com/office/drawing/2014/main" id="{E2F2CCBB-39AF-4081-86E7-1BD00CBBD879}"/>
                    </a:ext>
                  </a:extLst>
                </p14:cNvPr>
                <p14:cNvContentPartPr/>
                <p14:nvPr/>
              </p14:nvContentPartPr>
              <p14:xfrm>
                <a:off x="1189737" y="4739943"/>
                <a:ext cx="282600" cy="78840"/>
              </p14:xfrm>
            </p:contentPart>
          </mc:Choice>
          <mc:Fallback>
            <p:pic>
              <p:nvPicPr>
                <p:cNvPr id="62" name="Rukopis 61">
                  <a:extLst>
                    <a:ext uri="{FF2B5EF4-FFF2-40B4-BE49-F238E27FC236}">
                      <a16:creationId xmlns:a16="http://schemas.microsoft.com/office/drawing/2014/main" id="{E2F2CCBB-39AF-4081-86E7-1BD00CBBD87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180737" y="4730943"/>
                  <a:ext cx="30024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63" name="Rukopis 62">
                  <a:extLst>
                    <a:ext uri="{FF2B5EF4-FFF2-40B4-BE49-F238E27FC236}">
                      <a16:creationId xmlns:a16="http://schemas.microsoft.com/office/drawing/2014/main" id="{6BE46927-BDB4-47EC-97FD-9836D3E7D643}"/>
                    </a:ext>
                  </a:extLst>
                </p14:cNvPr>
                <p14:cNvContentPartPr/>
                <p14:nvPr/>
              </p14:nvContentPartPr>
              <p14:xfrm>
                <a:off x="1276857" y="4616463"/>
                <a:ext cx="188280" cy="13680"/>
              </p14:xfrm>
            </p:contentPart>
          </mc:Choice>
          <mc:Fallback>
            <p:pic>
              <p:nvPicPr>
                <p:cNvPr id="63" name="Rukopis 62">
                  <a:extLst>
                    <a:ext uri="{FF2B5EF4-FFF2-40B4-BE49-F238E27FC236}">
                      <a16:creationId xmlns:a16="http://schemas.microsoft.com/office/drawing/2014/main" id="{6BE46927-BDB4-47EC-97FD-9836D3E7D64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268217" y="4607463"/>
                  <a:ext cx="205920" cy="31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Skupina 71">
            <a:extLst>
              <a:ext uri="{FF2B5EF4-FFF2-40B4-BE49-F238E27FC236}">
                <a16:creationId xmlns:a16="http://schemas.microsoft.com/office/drawing/2014/main" id="{95389BC0-C44E-41DE-9966-3E4C0A01BC79}"/>
              </a:ext>
            </a:extLst>
          </p:cNvPr>
          <p:cNvGrpSpPr/>
          <p:nvPr/>
        </p:nvGrpSpPr>
        <p:grpSpPr>
          <a:xfrm>
            <a:off x="1915497" y="3965583"/>
            <a:ext cx="729720" cy="533880"/>
            <a:chOff x="1915497" y="3965583"/>
            <a:chExt cx="729720" cy="53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64" name="Rukopis 63">
                  <a:extLst>
                    <a:ext uri="{FF2B5EF4-FFF2-40B4-BE49-F238E27FC236}">
                      <a16:creationId xmlns:a16="http://schemas.microsoft.com/office/drawing/2014/main" id="{CCC0C853-8570-45E8-B064-17BC3D4BE19B}"/>
                    </a:ext>
                  </a:extLst>
                </p14:cNvPr>
                <p14:cNvContentPartPr/>
                <p14:nvPr/>
              </p14:nvContentPartPr>
              <p14:xfrm>
                <a:off x="1915497" y="4426383"/>
                <a:ext cx="360" cy="360"/>
              </p14:xfrm>
            </p:contentPart>
          </mc:Choice>
          <mc:Fallback>
            <p:pic>
              <p:nvPicPr>
                <p:cNvPr id="64" name="Rukopis 63">
                  <a:extLst>
                    <a:ext uri="{FF2B5EF4-FFF2-40B4-BE49-F238E27FC236}">
                      <a16:creationId xmlns:a16="http://schemas.microsoft.com/office/drawing/2014/main" id="{CCC0C853-8570-45E8-B064-17BC3D4BE19B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906497" y="441738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67" name="Rukopis 66">
                  <a:extLst>
                    <a:ext uri="{FF2B5EF4-FFF2-40B4-BE49-F238E27FC236}">
                      <a16:creationId xmlns:a16="http://schemas.microsoft.com/office/drawing/2014/main" id="{B9888B11-657F-4289-8573-8C6FA71B088B}"/>
                    </a:ext>
                  </a:extLst>
                </p14:cNvPr>
                <p14:cNvContentPartPr/>
                <p14:nvPr/>
              </p14:nvContentPartPr>
              <p14:xfrm>
                <a:off x="1915497" y="4402263"/>
                <a:ext cx="42480" cy="50040"/>
              </p14:xfrm>
            </p:contentPart>
          </mc:Choice>
          <mc:Fallback>
            <p:pic>
              <p:nvPicPr>
                <p:cNvPr id="67" name="Rukopis 66">
                  <a:extLst>
                    <a:ext uri="{FF2B5EF4-FFF2-40B4-BE49-F238E27FC236}">
                      <a16:creationId xmlns:a16="http://schemas.microsoft.com/office/drawing/2014/main" id="{B9888B11-657F-4289-8573-8C6FA71B088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906497" y="4393263"/>
                  <a:ext cx="6012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68" name="Rukopis 67">
                  <a:extLst>
                    <a:ext uri="{FF2B5EF4-FFF2-40B4-BE49-F238E27FC236}">
                      <a16:creationId xmlns:a16="http://schemas.microsoft.com/office/drawing/2014/main" id="{A002BCAB-2BAD-441C-A4E6-604640C5F514}"/>
                    </a:ext>
                  </a:extLst>
                </p14:cNvPr>
                <p14:cNvContentPartPr/>
                <p14:nvPr/>
              </p14:nvContentPartPr>
              <p14:xfrm>
                <a:off x="2351097" y="3965583"/>
                <a:ext cx="200880" cy="320040"/>
              </p14:xfrm>
            </p:contentPart>
          </mc:Choice>
          <mc:Fallback>
            <p:pic>
              <p:nvPicPr>
                <p:cNvPr id="68" name="Rukopis 67">
                  <a:extLst>
                    <a:ext uri="{FF2B5EF4-FFF2-40B4-BE49-F238E27FC236}">
                      <a16:creationId xmlns:a16="http://schemas.microsoft.com/office/drawing/2014/main" id="{A002BCAB-2BAD-441C-A4E6-604640C5F514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342457" y="3956583"/>
                  <a:ext cx="21852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70" name="Rukopis 69">
                  <a:extLst>
                    <a:ext uri="{FF2B5EF4-FFF2-40B4-BE49-F238E27FC236}">
                      <a16:creationId xmlns:a16="http://schemas.microsoft.com/office/drawing/2014/main" id="{C4FEFDB5-AFAD-4287-916B-4EF8798A0D94}"/>
                    </a:ext>
                  </a:extLst>
                </p14:cNvPr>
                <p14:cNvContentPartPr/>
                <p14:nvPr/>
              </p14:nvContentPartPr>
              <p14:xfrm>
                <a:off x="2162457" y="4499103"/>
                <a:ext cx="482760" cy="360"/>
              </p14:xfrm>
            </p:contentPart>
          </mc:Choice>
          <mc:Fallback>
            <p:pic>
              <p:nvPicPr>
                <p:cNvPr id="70" name="Rukopis 69">
                  <a:extLst>
                    <a:ext uri="{FF2B5EF4-FFF2-40B4-BE49-F238E27FC236}">
                      <a16:creationId xmlns:a16="http://schemas.microsoft.com/office/drawing/2014/main" id="{C4FEFDB5-AFAD-4287-916B-4EF8798A0D9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153457" y="4490463"/>
                  <a:ext cx="5004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71" name="Rukopis 70">
                <a:extLst>
                  <a:ext uri="{FF2B5EF4-FFF2-40B4-BE49-F238E27FC236}">
                    <a16:creationId xmlns:a16="http://schemas.microsoft.com/office/drawing/2014/main" id="{A645EB42-C7A2-4DD7-A8DE-5AB3FDF63C1B}"/>
                  </a:ext>
                </a:extLst>
              </p14:cNvPr>
              <p14:cNvContentPartPr/>
              <p14:nvPr/>
            </p14:nvContentPartPr>
            <p14:xfrm>
              <a:off x="2292777" y="4672263"/>
              <a:ext cx="246600" cy="307800"/>
            </p14:xfrm>
          </p:contentPart>
        </mc:Choice>
        <mc:Fallback>
          <p:pic>
            <p:nvPicPr>
              <p:cNvPr id="71" name="Rukopis 70">
                <a:extLst>
                  <a:ext uri="{FF2B5EF4-FFF2-40B4-BE49-F238E27FC236}">
                    <a16:creationId xmlns:a16="http://schemas.microsoft.com/office/drawing/2014/main" id="{A645EB42-C7A2-4DD7-A8DE-5AB3FDF63C1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283777" y="4663623"/>
                <a:ext cx="264240" cy="32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73" name="Rukopis 72">
                <a:extLst>
                  <a:ext uri="{FF2B5EF4-FFF2-40B4-BE49-F238E27FC236}">
                    <a16:creationId xmlns:a16="http://schemas.microsoft.com/office/drawing/2014/main" id="{120401B8-164A-4CF7-B346-36CC52ED701D}"/>
                  </a:ext>
                </a:extLst>
              </p14:cNvPr>
              <p14:cNvContentPartPr/>
              <p14:nvPr/>
            </p14:nvContentPartPr>
            <p14:xfrm>
              <a:off x="2816577" y="4474983"/>
              <a:ext cx="72000" cy="67320"/>
            </p14:xfrm>
          </p:contentPart>
        </mc:Choice>
        <mc:Fallback>
          <p:pic>
            <p:nvPicPr>
              <p:cNvPr id="73" name="Rukopis 72">
                <a:extLst>
                  <a:ext uri="{FF2B5EF4-FFF2-40B4-BE49-F238E27FC236}">
                    <a16:creationId xmlns:a16="http://schemas.microsoft.com/office/drawing/2014/main" id="{120401B8-164A-4CF7-B346-36CC52ED701D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807577" y="4466343"/>
                <a:ext cx="89640" cy="84960"/>
              </a:xfrm>
              <a:prstGeom prst="rect">
                <a:avLst/>
              </a:prstGeom>
            </p:spPr>
          </p:pic>
        </mc:Fallback>
      </mc:AlternateContent>
      <p:grpSp>
        <p:nvGrpSpPr>
          <p:cNvPr id="81" name="Skupina 80">
            <a:extLst>
              <a:ext uri="{FF2B5EF4-FFF2-40B4-BE49-F238E27FC236}">
                <a16:creationId xmlns:a16="http://schemas.microsoft.com/office/drawing/2014/main" id="{CF2EE3B9-66AD-46E1-88D7-71C017AEFF1B}"/>
              </a:ext>
            </a:extLst>
          </p:cNvPr>
          <p:cNvGrpSpPr/>
          <p:nvPr/>
        </p:nvGrpSpPr>
        <p:grpSpPr>
          <a:xfrm>
            <a:off x="3207537" y="3811863"/>
            <a:ext cx="492840" cy="659520"/>
            <a:chOff x="3207537" y="3811863"/>
            <a:chExt cx="492840" cy="65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74" name="Rukopis 73">
                  <a:extLst>
                    <a:ext uri="{FF2B5EF4-FFF2-40B4-BE49-F238E27FC236}">
                      <a16:creationId xmlns:a16="http://schemas.microsoft.com/office/drawing/2014/main" id="{4052B162-1036-4185-971C-29A14E125245}"/>
                    </a:ext>
                  </a:extLst>
                </p14:cNvPr>
                <p14:cNvContentPartPr/>
                <p14:nvPr/>
              </p14:nvContentPartPr>
              <p14:xfrm>
                <a:off x="3323097" y="3811863"/>
                <a:ext cx="220680" cy="571320"/>
              </p14:xfrm>
            </p:contentPart>
          </mc:Choice>
          <mc:Fallback>
            <p:pic>
              <p:nvPicPr>
                <p:cNvPr id="74" name="Rukopis 73">
                  <a:extLst>
                    <a:ext uri="{FF2B5EF4-FFF2-40B4-BE49-F238E27FC236}">
                      <a16:creationId xmlns:a16="http://schemas.microsoft.com/office/drawing/2014/main" id="{4052B162-1036-4185-971C-29A14E12524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314457" y="3803223"/>
                  <a:ext cx="238320" cy="58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75" name="Rukopis 74">
                  <a:extLst>
                    <a:ext uri="{FF2B5EF4-FFF2-40B4-BE49-F238E27FC236}">
                      <a16:creationId xmlns:a16="http://schemas.microsoft.com/office/drawing/2014/main" id="{2BB0AE64-DE80-4981-8211-D662DC573D78}"/>
                    </a:ext>
                  </a:extLst>
                </p14:cNvPr>
                <p14:cNvContentPartPr/>
                <p14:nvPr/>
              </p14:nvContentPartPr>
              <p14:xfrm>
                <a:off x="3308697" y="4136223"/>
                <a:ext cx="243360" cy="360"/>
              </p14:xfrm>
            </p:contentPart>
          </mc:Choice>
          <mc:Fallback>
            <p:pic>
              <p:nvPicPr>
                <p:cNvPr id="75" name="Rukopis 74">
                  <a:extLst>
                    <a:ext uri="{FF2B5EF4-FFF2-40B4-BE49-F238E27FC236}">
                      <a16:creationId xmlns:a16="http://schemas.microsoft.com/office/drawing/2014/main" id="{2BB0AE64-DE80-4981-8211-D662DC573D78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300057" y="4127223"/>
                  <a:ext cx="261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76" name="Rukopis 75">
                  <a:extLst>
                    <a:ext uri="{FF2B5EF4-FFF2-40B4-BE49-F238E27FC236}">
                      <a16:creationId xmlns:a16="http://schemas.microsoft.com/office/drawing/2014/main" id="{D170AB90-8C5D-4AFF-B319-738443C05F06}"/>
                    </a:ext>
                  </a:extLst>
                </p14:cNvPr>
                <p14:cNvContentPartPr/>
                <p14:nvPr/>
              </p14:nvContentPartPr>
              <p14:xfrm>
                <a:off x="3207537" y="4455183"/>
                <a:ext cx="492840" cy="16200"/>
              </p14:xfrm>
            </p:contentPart>
          </mc:Choice>
          <mc:Fallback>
            <p:pic>
              <p:nvPicPr>
                <p:cNvPr id="76" name="Rukopis 75">
                  <a:extLst>
                    <a:ext uri="{FF2B5EF4-FFF2-40B4-BE49-F238E27FC236}">
                      <a16:creationId xmlns:a16="http://schemas.microsoft.com/office/drawing/2014/main" id="{D170AB90-8C5D-4AFF-B319-738443C05F0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198537" y="4446543"/>
                  <a:ext cx="510480" cy="33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3" name="Skupina 82">
            <a:extLst>
              <a:ext uri="{FF2B5EF4-FFF2-40B4-BE49-F238E27FC236}">
                <a16:creationId xmlns:a16="http://schemas.microsoft.com/office/drawing/2014/main" id="{D072087F-B496-4D61-A830-6F94C2558C67}"/>
              </a:ext>
            </a:extLst>
          </p:cNvPr>
          <p:cNvGrpSpPr/>
          <p:nvPr/>
        </p:nvGrpSpPr>
        <p:grpSpPr>
          <a:xfrm>
            <a:off x="3222657" y="4748943"/>
            <a:ext cx="261000" cy="474480"/>
            <a:chOff x="3222657" y="4748943"/>
            <a:chExt cx="261000" cy="47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77" name="Rukopis 76">
                  <a:extLst>
                    <a:ext uri="{FF2B5EF4-FFF2-40B4-BE49-F238E27FC236}">
                      <a16:creationId xmlns:a16="http://schemas.microsoft.com/office/drawing/2014/main" id="{E50CF10A-AB1B-4E5F-858B-364FB559C5FC}"/>
                    </a:ext>
                  </a:extLst>
                </p14:cNvPr>
                <p14:cNvContentPartPr/>
                <p14:nvPr/>
              </p14:nvContentPartPr>
              <p14:xfrm>
                <a:off x="3222657" y="4760463"/>
                <a:ext cx="158760" cy="379080"/>
              </p14:xfrm>
            </p:contentPart>
          </mc:Choice>
          <mc:Fallback>
            <p:pic>
              <p:nvPicPr>
                <p:cNvPr id="77" name="Rukopis 76">
                  <a:extLst>
                    <a:ext uri="{FF2B5EF4-FFF2-40B4-BE49-F238E27FC236}">
                      <a16:creationId xmlns:a16="http://schemas.microsoft.com/office/drawing/2014/main" id="{E50CF10A-AB1B-4E5F-858B-364FB559C5F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214017" y="4751463"/>
                  <a:ext cx="176400" cy="39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78" name="Rukopis 77">
                  <a:extLst>
                    <a:ext uri="{FF2B5EF4-FFF2-40B4-BE49-F238E27FC236}">
                      <a16:creationId xmlns:a16="http://schemas.microsoft.com/office/drawing/2014/main" id="{9BD1368C-D7AE-4CBD-AB37-38F8BF0FD7A0}"/>
                    </a:ext>
                  </a:extLst>
                </p14:cNvPr>
                <p14:cNvContentPartPr/>
                <p14:nvPr/>
              </p14:nvContentPartPr>
              <p14:xfrm>
                <a:off x="3439377" y="4789263"/>
                <a:ext cx="44280" cy="434160"/>
              </p14:xfrm>
            </p:contentPart>
          </mc:Choice>
          <mc:Fallback>
            <p:pic>
              <p:nvPicPr>
                <p:cNvPr id="78" name="Rukopis 77">
                  <a:extLst>
                    <a:ext uri="{FF2B5EF4-FFF2-40B4-BE49-F238E27FC236}">
                      <a16:creationId xmlns:a16="http://schemas.microsoft.com/office/drawing/2014/main" id="{9BD1368C-D7AE-4CBD-AB37-38F8BF0FD7A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430737" y="4780623"/>
                  <a:ext cx="61920" cy="45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79" name="Rukopis 78">
                  <a:extLst>
                    <a:ext uri="{FF2B5EF4-FFF2-40B4-BE49-F238E27FC236}">
                      <a16:creationId xmlns:a16="http://schemas.microsoft.com/office/drawing/2014/main" id="{2AAFB038-153A-4B11-9653-2770122D00FB}"/>
                    </a:ext>
                  </a:extLst>
                </p14:cNvPr>
                <p14:cNvContentPartPr/>
                <p14:nvPr/>
              </p14:nvContentPartPr>
              <p14:xfrm>
                <a:off x="3250737" y="4972143"/>
                <a:ext cx="210960" cy="6120"/>
              </p14:xfrm>
            </p:contentPart>
          </mc:Choice>
          <mc:Fallback>
            <p:pic>
              <p:nvPicPr>
                <p:cNvPr id="79" name="Rukopis 78">
                  <a:extLst>
                    <a:ext uri="{FF2B5EF4-FFF2-40B4-BE49-F238E27FC236}">
                      <a16:creationId xmlns:a16="http://schemas.microsoft.com/office/drawing/2014/main" id="{2AAFB038-153A-4B11-9653-2770122D00F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241737" y="4963503"/>
                  <a:ext cx="22860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82" name="Rukopis 81">
                  <a:extLst>
                    <a:ext uri="{FF2B5EF4-FFF2-40B4-BE49-F238E27FC236}">
                      <a16:creationId xmlns:a16="http://schemas.microsoft.com/office/drawing/2014/main" id="{9D8A023C-62C9-418A-A4E5-53BD401DF566}"/>
                    </a:ext>
                  </a:extLst>
                </p14:cNvPr>
                <p14:cNvContentPartPr/>
                <p14:nvPr/>
              </p14:nvContentPartPr>
              <p14:xfrm>
                <a:off x="3369537" y="4748943"/>
                <a:ext cx="56160" cy="55080"/>
              </p14:xfrm>
            </p:contentPart>
          </mc:Choice>
          <mc:Fallback>
            <p:pic>
              <p:nvPicPr>
                <p:cNvPr id="82" name="Rukopis 81">
                  <a:extLst>
                    <a:ext uri="{FF2B5EF4-FFF2-40B4-BE49-F238E27FC236}">
                      <a16:creationId xmlns:a16="http://schemas.microsoft.com/office/drawing/2014/main" id="{9D8A023C-62C9-418A-A4E5-53BD401DF56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360537" y="4740303"/>
                  <a:ext cx="73800" cy="72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84" name="Rukopis 83">
                <a:extLst>
                  <a:ext uri="{FF2B5EF4-FFF2-40B4-BE49-F238E27FC236}">
                    <a16:creationId xmlns:a16="http://schemas.microsoft.com/office/drawing/2014/main" id="{24FD6CCD-230E-4EA0-8087-18558D25E60B}"/>
                  </a:ext>
                </a:extLst>
              </p14:cNvPr>
              <p14:cNvContentPartPr/>
              <p14:nvPr/>
            </p14:nvContentPartPr>
            <p14:xfrm>
              <a:off x="3947337" y="4411983"/>
              <a:ext cx="245160" cy="41400"/>
            </p14:xfrm>
          </p:contentPart>
        </mc:Choice>
        <mc:Fallback>
          <p:pic>
            <p:nvPicPr>
              <p:cNvPr id="84" name="Rukopis 83">
                <a:extLst>
                  <a:ext uri="{FF2B5EF4-FFF2-40B4-BE49-F238E27FC236}">
                    <a16:creationId xmlns:a16="http://schemas.microsoft.com/office/drawing/2014/main" id="{24FD6CCD-230E-4EA0-8087-18558D25E60B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938697" y="4402983"/>
                <a:ext cx="262800" cy="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85" name="Rukopis 84">
                <a:extLst>
                  <a:ext uri="{FF2B5EF4-FFF2-40B4-BE49-F238E27FC236}">
                    <a16:creationId xmlns:a16="http://schemas.microsoft.com/office/drawing/2014/main" id="{7A56BF45-0C9D-4819-87AF-57E287A20994}"/>
                  </a:ext>
                </a:extLst>
              </p14:cNvPr>
              <p14:cNvContentPartPr/>
              <p14:nvPr/>
            </p14:nvContentPartPr>
            <p14:xfrm>
              <a:off x="3918177" y="4615023"/>
              <a:ext cx="225360" cy="50040"/>
            </p14:xfrm>
          </p:contentPart>
        </mc:Choice>
        <mc:Fallback>
          <p:pic>
            <p:nvPicPr>
              <p:cNvPr id="85" name="Rukopis 84">
                <a:extLst>
                  <a:ext uri="{FF2B5EF4-FFF2-40B4-BE49-F238E27FC236}">
                    <a16:creationId xmlns:a16="http://schemas.microsoft.com/office/drawing/2014/main" id="{7A56BF45-0C9D-4819-87AF-57E287A20994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909537" y="4606023"/>
                <a:ext cx="243000" cy="67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20" name="Skupina 119">
            <a:extLst>
              <a:ext uri="{FF2B5EF4-FFF2-40B4-BE49-F238E27FC236}">
                <a16:creationId xmlns:a16="http://schemas.microsoft.com/office/drawing/2014/main" id="{DA64FFA9-413F-4657-A5DB-D4451358B0E4}"/>
              </a:ext>
            </a:extLst>
          </p:cNvPr>
          <p:cNvGrpSpPr/>
          <p:nvPr/>
        </p:nvGrpSpPr>
        <p:grpSpPr>
          <a:xfrm>
            <a:off x="4571577" y="2233983"/>
            <a:ext cx="3627000" cy="3037680"/>
            <a:chOff x="4571577" y="2233983"/>
            <a:chExt cx="3627000" cy="3037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13" name="Rukopis 12">
                  <a:extLst>
                    <a:ext uri="{FF2B5EF4-FFF2-40B4-BE49-F238E27FC236}">
                      <a16:creationId xmlns:a16="http://schemas.microsoft.com/office/drawing/2014/main" id="{2354CB8E-ABCF-4C26-8392-085EE179635C}"/>
                    </a:ext>
                  </a:extLst>
                </p14:cNvPr>
                <p14:cNvContentPartPr/>
                <p14:nvPr/>
              </p14:nvContentPartPr>
              <p14:xfrm>
                <a:off x="6775857" y="2896383"/>
                <a:ext cx="203040" cy="170280"/>
              </p14:xfrm>
            </p:contentPart>
          </mc:Choice>
          <mc:Fallback>
            <p:pic>
              <p:nvPicPr>
                <p:cNvPr id="13" name="Rukopis 12">
                  <a:extLst>
                    <a:ext uri="{FF2B5EF4-FFF2-40B4-BE49-F238E27FC236}">
                      <a16:creationId xmlns:a16="http://schemas.microsoft.com/office/drawing/2014/main" id="{2354CB8E-ABCF-4C26-8392-085EE179635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766857" y="2887743"/>
                  <a:ext cx="22068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14" name="Rukopis 13">
                  <a:extLst>
                    <a:ext uri="{FF2B5EF4-FFF2-40B4-BE49-F238E27FC236}">
                      <a16:creationId xmlns:a16="http://schemas.microsoft.com/office/drawing/2014/main" id="{CAE967E2-09E7-4DA2-A7ED-3BC189429B68}"/>
                    </a:ext>
                  </a:extLst>
                </p14:cNvPr>
                <p14:cNvContentPartPr/>
                <p14:nvPr/>
              </p14:nvContentPartPr>
              <p14:xfrm>
                <a:off x="7412697" y="2481663"/>
                <a:ext cx="149040" cy="340200"/>
              </p14:xfrm>
            </p:contentPart>
          </mc:Choice>
          <mc:Fallback>
            <p:pic>
              <p:nvPicPr>
                <p:cNvPr id="14" name="Rukopis 13">
                  <a:extLst>
                    <a:ext uri="{FF2B5EF4-FFF2-40B4-BE49-F238E27FC236}">
                      <a16:creationId xmlns:a16="http://schemas.microsoft.com/office/drawing/2014/main" id="{CAE967E2-09E7-4DA2-A7ED-3BC189429B68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404057" y="2472663"/>
                  <a:ext cx="16668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15" name="Rukopis 14">
                  <a:extLst>
                    <a:ext uri="{FF2B5EF4-FFF2-40B4-BE49-F238E27FC236}">
                      <a16:creationId xmlns:a16="http://schemas.microsoft.com/office/drawing/2014/main" id="{CD8DAC41-58D7-4B45-9F3A-2C16783F71D9}"/>
                    </a:ext>
                  </a:extLst>
                </p14:cNvPr>
                <p14:cNvContentPartPr/>
                <p14:nvPr/>
              </p14:nvContentPartPr>
              <p14:xfrm>
                <a:off x="7518177" y="2554023"/>
                <a:ext cx="204480" cy="288000"/>
              </p14:xfrm>
            </p:contentPart>
          </mc:Choice>
          <mc:Fallback>
            <p:pic>
              <p:nvPicPr>
                <p:cNvPr id="15" name="Rukopis 14">
                  <a:extLst>
                    <a:ext uri="{FF2B5EF4-FFF2-40B4-BE49-F238E27FC236}">
                      <a16:creationId xmlns:a16="http://schemas.microsoft.com/office/drawing/2014/main" id="{CD8DAC41-58D7-4B45-9F3A-2C16783F71D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509177" y="2545023"/>
                  <a:ext cx="22212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16" name="Rukopis 15">
                  <a:extLst>
                    <a:ext uri="{FF2B5EF4-FFF2-40B4-BE49-F238E27FC236}">
                      <a16:creationId xmlns:a16="http://schemas.microsoft.com/office/drawing/2014/main" id="{BDD73A1D-F4C8-4312-99E3-9C94BB41C26D}"/>
                    </a:ext>
                  </a:extLst>
                </p14:cNvPr>
                <p14:cNvContentPartPr/>
                <p14:nvPr/>
              </p14:nvContentPartPr>
              <p14:xfrm>
                <a:off x="7489017" y="2736903"/>
                <a:ext cx="152640" cy="6120"/>
              </p14:xfrm>
            </p:contentPart>
          </mc:Choice>
          <mc:Fallback>
            <p:pic>
              <p:nvPicPr>
                <p:cNvPr id="16" name="Rukopis 15">
                  <a:extLst>
                    <a:ext uri="{FF2B5EF4-FFF2-40B4-BE49-F238E27FC236}">
                      <a16:creationId xmlns:a16="http://schemas.microsoft.com/office/drawing/2014/main" id="{BDD73A1D-F4C8-4312-99E3-9C94BB41C26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7480017" y="2728263"/>
                  <a:ext cx="17028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17" name="Rukopis 16">
                  <a:extLst>
                    <a:ext uri="{FF2B5EF4-FFF2-40B4-BE49-F238E27FC236}">
                      <a16:creationId xmlns:a16="http://schemas.microsoft.com/office/drawing/2014/main" id="{1E09C925-4791-4F28-94A5-B28FCE9A6BC4}"/>
                    </a:ext>
                  </a:extLst>
                </p14:cNvPr>
                <p14:cNvContentPartPr/>
                <p14:nvPr/>
              </p14:nvContentPartPr>
              <p14:xfrm>
                <a:off x="7140537" y="3018783"/>
                <a:ext cx="797040" cy="360"/>
              </p14:xfrm>
            </p:contentPart>
          </mc:Choice>
          <mc:Fallback>
            <p:pic>
              <p:nvPicPr>
                <p:cNvPr id="17" name="Rukopis 16">
                  <a:extLst>
                    <a:ext uri="{FF2B5EF4-FFF2-40B4-BE49-F238E27FC236}">
                      <a16:creationId xmlns:a16="http://schemas.microsoft.com/office/drawing/2014/main" id="{1E09C925-4791-4F28-94A5-B28FCE9A6BC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131897" y="3009783"/>
                  <a:ext cx="8146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18" name="Rukopis 17">
                  <a:extLst>
                    <a:ext uri="{FF2B5EF4-FFF2-40B4-BE49-F238E27FC236}">
                      <a16:creationId xmlns:a16="http://schemas.microsoft.com/office/drawing/2014/main" id="{9BC66C95-EFB4-4D52-A250-0E3BD394B625}"/>
                    </a:ext>
                  </a:extLst>
                </p14:cNvPr>
                <p14:cNvContentPartPr/>
                <p14:nvPr/>
              </p14:nvContentPartPr>
              <p14:xfrm>
                <a:off x="7273737" y="3279783"/>
                <a:ext cx="230040" cy="231840"/>
              </p14:xfrm>
            </p:contentPart>
          </mc:Choice>
          <mc:Fallback>
            <p:pic>
              <p:nvPicPr>
                <p:cNvPr id="18" name="Rukopis 17">
                  <a:extLst>
                    <a:ext uri="{FF2B5EF4-FFF2-40B4-BE49-F238E27FC236}">
                      <a16:creationId xmlns:a16="http://schemas.microsoft.com/office/drawing/2014/main" id="{9BC66C95-EFB4-4D52-A250-0E3BD394B625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264737" y="3270783"/>
                  <a:ext cx="24768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19" name="Rukopis 18">
                  <a:extLst>
                    <a:ext uri="{FF2B5EF4-FFF2-40B4-BE49-F238E27FC236}">
                      <a16:creationId xmlns:a16="http://schemas.microsoft.com/office/drawing/2014/main" id="{D5059E6A-57E1-4A9E-A6C1-F102B796B199}"/>
                    </a:ext>
                  </a:extLst>
                </p14:cNvPr>
                <p14:cNvContentPartPr/>
                <p14:nvPr/>
              </p14:nvContentPartPr>
              <p14:xfrm>
                <a:off x="7503057" y="3279783"/>
                <a:ext cx="114840" cy="224280"/>
              </p14:xfrm>
            </p:contentPart>
          </mc:Choice>
          <mc:Fallback>
            <p:pic>
              <p:nvPicPr>
                <p:cNvPr id="19" name="Rukopis 18">
                  <a:extLst>
                    <a:ext uri="{FF2B5EF4-FFF2-40B4-BE49-F238E27FC236}">
                      <a16:creationId xmlns:a16="http://schemas.microsoft.com/office/drawing/2014/main" id="{D5059E6A-57E1-4A9E-A6C1-F102B796B199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494417" y="3270783"/>
                  <a:ext cx="13248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20" name="Rukopis 19">
                  <a:extLst>
                    <a:ext uri="{FF2B5EF4-FFF2-40B4-BE49-F238E27FC236}">
                      <a16:creationId xmlns:a16="http://schemas.microsoft.com/office/drawing/2014/main" id="{F5972971-4EB5-4444-8BEE-C1765CAADFE9}"/>
                    </a:ext>
                  </a:extLst>
                </p14:cNvPr>
                <p14:cNvContentPartPr/>
                <p14:nvPr/>
              </p14:nvContentPartPr>
              <p14:xfrm>
                <a:off x="7358337" y="3396063"/>
                <a:ext cx="231120" cy="13320"/>
              </p14:xfrm>
            </p:contentPart>
          </mc:Choice>
          <mc:Fallback>
            <p:pic>
              <p:nvPicPr>
                <p:cNvPr id="20" name="Rukopis 19">
                  <a:extLst>
                    <a:ext uri="{FF2B5EF4-FFF2-40B4-BE49-F238E27FC236}">
                      <a16:creationId xmlns:a16="http://schemas.microsoft.com/office/drawing/2014/main" id="{F5972971-4EB5-4444-8BEE-C1765CAADFE9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349697" y="3387063"/>
                  <a:ext cx="24876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89" name="Rukopis 88">
                  <a:extLst>
                    <a:ext uri="{FF2B5EF4-FFF2-40B4-BE49-F238E27FC236}">
                      <a16:creationId xmlns:a16="http://schemas.microsoft.com/office/drawing/2014/main" id="{42041AE5-E05F-46A1-962E-3697A7EE9A13}"/>
                    </a:ext>
                  </a:extLst>
                </p14:cNvPr>
                <p14:cNvContentPartPr/>
                <p14:nvPr/>
              </p14:nvContentPartPr>
              <p14:xfrm>
                <a:off x="4571577" y="4455183"/>
                <a:ext cx="1000080" cy="26280"/>
              </p14:xfrm>
            </p:contentPart>
          </mc:Choice>
          <mc:Fallback>
            <p:pic>
              <p:nvPicPr>
                <p:cNvPr id="89" name="Rukopis 88">
                  <a:extLst>
                    <a:ext uri="{FF2B5EF4-FFF2-40B4-BE49-F238E27FC236}">
                      <a16:creationId xmlns:a16="http://schemas.microsoft.com/office/drawing/2014/main" id="{42041AE5-E05F-46A1-962E-3697A7EE9A13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562937" y="4446543"/>
                  <a:ext cx="10177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90" name="Rukopis 89">
                  <a:extLst>
                    <a:ext uri="{FF2B5EF4-FFF2-40B4-BE49-F238E27FC236}">
                      <a16:creationId xmlns:a16="http://schemas.microsoft.com/office/drawing/2014/main" id="{E73CD264-C2AA-465F-8EFD-54AACCA59424}"/>
                    </a:ext>
                  </a:extLst>
                </p14:cNvPr>
                <p14:cNvContentPartPr/>
                <p14:nvPr/>
              </p14:nvContentPartPr>
              <p14:xfrm>
                <a:off x="4941657" y="4730583"/>
                <a:ext cx="334800" cy="408240"/>
              </p14:xfrm>
            </p:contentPart>
          </mc:Choice>
          <mc:Fallback>
            <p:pic>
              <p:nvPicPr>
                <p:cNvPr id="90" name="Rukopis 89">
                  <a:extLst>
                    <a:ext uri="{FF2B5EF4-FFF2-40B4-BE49-F238E27FC236}">
                      <a16:creationId xmlns:a16="http://schemas.microsoft.com/office/drawing/2014/main" id="{E73CD264-C2AA-465F-8EFD-54AACCA59424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933017" y="4721943"/>
                  <a:ext cx="352440" cy="42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91" name="Rukopis 90">
                  <a:extLst>
                    <a:ext uri="{FF2B5EF4-FFF2-40B4-BE49-F238E27FC236}">
                      <a16:creationId xmlns:a16="http://schemas.microsoft.com/office/drawing/2014/main" id="{2CDE5EB7-CB64-4355-BF36-96D4243F162B}"/>
                    </a:ext>
                  </a:extLst>
                </p14:cNvPr>
                <p14:cNvContentPartPr/>
                <p14:nvPr/>
              </p14:nvContentPartPr>
              <p14:xfrm>
                <a:off x="5790537" y="4437903"/>
                <a:ext cx="66600" cy="48960"/>
              </p14:xfrm>
            </p:contentPart>
          </mc:Choice>
          <mc:Fallback>
            <p:pic>
              <p:nvPicPr>
                <p:cNvPr id="91" name="Rukopis 90">
                  <a:extLst>
                    <a:ext uri="{FF2B5EF4-FFF2-40B4-BE49-F238E27FC236}">
                      <a16:creationId xmlns:a16="http://schemas.microsoft.com/office/drawing/2014/main" id="{2CDE5EB7-CB64-4355-BF36-96D4243F162B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781897" y="4428903"/>
                  <a:ext cx="8424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92" name="Rukopis 91">
                  <a:extLst>
                    <a:ext uri="{FF2B5EF4-FFF2-40B4-BE49-F238E27FC236}">
                      <a16:creationId xmlns:a16="http://schemas.microsoft.com/office/drawing/2014/main" id="{99348002-C088-47D8-A6F1-EC46A0E825E2}"/>
                    </a:ext>
                  </a:extLst>
                </p14:cNvPr>
                <p14:cNvContentPartPr/>
                <p14:nvPr/>
              </p14:nvContentPartPr>
              <p14:xfrm>
                <a:off x="6329457" y="3787743"/>
                <a:ext cx="202680" cy="509040"/>
              </p14:xfrm>
            </p:contentPart>
          </mc:Choice>
          <mc:Fallback>
            <p:pic>
              <p:nvPicPr>
                <p:cNvPr id="92" name="Rukopis 91">
                  <a:extLst>
                    <a:ext uri="{FF2B5EF4-FFF2-40B4-BE49-F238E27FC236}">
                      <a16:creationId xmlns:a16="http://schemas.microsoft.com/office/drawing/2014/main" id="{99348002-C088-47D8-A6F1-EC46A0E825E2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320457" y="3779103"/>
                  <a:ext cx="220320" cy="52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93" name="Rukopis 92">
                  <a:extLst>
                    <a:ext uri="{FF2B5EF4-FFF2-40B4-BE49-F238E27FC236}">
                      <a16:creationId xmlns:a16="http://schemas.microsoft.com/office/drawing/2014/main" id="{C291A979-8EDF-43FA-996C-6AC05F09A398}"/>
                    </a:ext>
                  </a:extLst>
                </p14:cNvPr>
                <p14:cNvContentPartPr/>
                <p14:nvPr/>
              </p14:nvContentPartPr>
              <p14:xfrm>
                <a:off x="6153777" y="4470303"/>
                <a:ext cx="627120" cy="30960"/>
              </p14:xfrm>
            </p:contentPart>
          </mc:Choice>
          <mc:Fallback>
            <p:pic>
              <p:nvPicPr>
                <p:cNvPr id="93" name="Rukopis 92">
                  <a:extLst>
                    <a:ext uri="{FF2B5EF4-FFF2-40B4-BE49-F238E27FC236}">
                      <a16:creationId xmlns:a16="http://schemas.microsoft.com/office/drawing/2014/main" id="{C291A979-8EDF-43FA-996C-6AC05F09A398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144777" y="4461303"/>
                  <a:ext cx="64476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94" name="Rukopis 93">
                  <a:extLst>
                    <a:ext uri="{FF2B5EF4-FFF2-40B4-BE49-F238E27FC236}">
                      <a16:creationId xmlns:a16="http://schemas.microsoft.com/office/drawing/2014/main" id="{DE0B2533-A4B3-467E-91FC-3680E7503441}"/>
                    </a:ext>
                  </a:extLst>
                </p14:cNvPr>
                <p14:cNvContentPartPr/>
                <p14:nvPr/>
              </p14:nvContentPartPr>
              <p14:xfrm>
                <a:off x="6196257" y="4702143"/>
                <a:ext cx="277200" cy="569520"/>
              </p14:xfrm>
            </p:contentPart>
          </mc:Choice>
          <mc:Fallback>
            <p:pic>
              <p:nvPicPr>
                <p:cNvPr id="94" name="Rukopis 93">
                  <a:extLst>
                    <a:ext uri="{FF2B5EF4-FFF2-40B4-BE49-F238E27FC236}">
                      <a16:creationId xmlns:a16="http://schemas.microsoft.com/office/drawing/2014/main" id="{DE0B2533-A4B3-467E-91FC-3680E750344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187257" y="4693503"/>
                  <a:ext cx="294840" cy="58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96" name="Rukopis 95">
                  <a:extLst>
                    <a:ext uri="{FF2B5EF4-FFF2-40B4-BE49-F238E27FC236}">
                      <a16:creationId xmlns:a16="http://schemas.microsoft.com/office/drawing/2014/main" id="{E5D4E48D-1883-4410-8390-1E398991E91A}"/>
                    </a:ext>
                  </a:extLst>
                </p14:cNvPr>
                <p14:cNvContentPartPr/>
                <p14:nvPr/>
              </p14:nvContentPartPr>
              <p14:xfrm>
                <a:off x="6429537" y="4716183"/>
                <a:ext cx="146880" cy="489600"/>
              </p14:xfrm>
            </p:contentPart>
          </mc:Choice>
          <mc:Fallback>
            <p:pic>
              <p:nvPicPr>
                <p:cNvPr id="96" name="Rukopis 95">
                  <a:extLst>
                    <a:ext uri="{FF2B5EF4-FFF2-40B4-BE49-F238E27FC236}">
                      <a16:creationId xmlns:a16="http://schemas.microsoft.com/office/drawing/2014/main" id="{E5D4E48D-1883-4410-8390-1E398991E91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420897" y="4707543"/>
                  <a:ext cx="164520" cy="50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97" name="Rukopis 96">
                  <a:extLst>
                    <a:ext uri="{FF2B5EF4-FFF2-40B4-BE49-F238E27FC236}">
                      <a16:creationId xmlns:a16="http://schemas.microsoft.com/office/drawing/2014/main" id="{A00F5EB6-9182-420E-9321-606C866DD50C}"/>
                    </a:ext>
                  </a:extLst>
                </p14:cNvPr>
                <p14:cNvContentPartPr/>
                <p14:nvPr/>
              </p14:nvContentPartPr>
              <p14:xfrm>
                <a:off x="6284457" y="5006703"/>
                <a:ext cx="274680" cy="44280"/>
              </p14:xfrm>
            </p:contentPart>
          </mc:Choice>
          <mc:Fallback>
            <p:pic>
              <p:nvPicPr>
                <p:cNvPr id="97" name="Rukopis 96">
                  <a:extLst>
                    <a:ext uri="{FF2B5EF4-FFF2-40B4-BE49-F238E27FC236}">
                      <a16:creationId xmlns:a16="http://schemas.microsoft.com/office/drawing/2014/main" id="{A00F5EB6-9182-420E-9321-606C866DD50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275457" y="4998063"/>
                  <a:ext cx="29232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99" name="Rukopis 98">
                  <a:extLst>
                    <a:ext uri="{FF2B5EF4-FFF2-40B4-BE49-F238E27FC236}">
                      <a16:creationId xmlns:a16="http://schemas.microsoft.com/office/drawing/2014/main" id="{B2440CF2-E6CE-49DA-8BA8-9A0AC54032A7}"/>
                    </a:ext>
                  </a:extLst>
                </p14:cNvPr>
                <p14:cNvContentPartPr/>
                <p14:nvPr/>
              </p14:nvContentPartPr>
              <p14:xfrm>
                <a:off x="6917337" y="4462743"/>
                <a:ext cx="88560" cy="65880"/>
              </p14:xfrm>
            </p:contentPart>
          </mc:Choice>
          <mc:Fallback>
            <p:pic>
              <p:nvPicPr>
                <p:cNvPr id="99" name="Rukopis 98">
                  <a:extLst>
                    <a:ext uri="{FF2B5EF4-FFF2-40B4-BE49-F238E27FC236}">
                      <a16:creationId xmlns:a16="http://schemas.microsoft.com/office/drawing/2014/main" id="{B2440CF2-E6CE-49DA-8BA8-9A0AC54032A7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908337" y="4454103"/>
                  <a:ext cx="10620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100" name="Rukopis 99">
                  <a:extLst>
                    <a:ext uri="{FF2B5EF4-FFF2-40B4-BE49-F238E27FC236}">
                      <a16:creationId xmlns:a16="http://schemas.microsoft.com/office/drawing/2014/main" id="{FF00CC2E-A7A0-46EB-93D0-0124B06BCE89}"/>
                    </a:ext>
                  </a:extLst>
                </p14:cNvPr>
                <p14:cNvContentPartPr/>
                <p14:nvPr/>
              </p14:nvContentPartPr>
              <p14:xfrm>
                <a:off x="7653177" y="3961983"/>
                <a:ext cx="39600" cy="310680"/>
              </p14:xfrm>
            </p:contentPart>
          </mc:Choice>
          <mc:Fallback>
            <p:pic>
              <p:nvPicPr>
                <p:cNvPr id="100" name="Rukopis 99">
                  <a:extLst>
                    <a:ext uri="{FF2B5EF4-FFF2-40B4-BE49-F238E27FC236}">
                      <a16:creationId xmlns:a16="http://schemas.microsoft.com/office/drawing/2014/main" id="{FF00CC2E-A7A0-46EB-93D0-0124B06BCE89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644537" y="3953343"/>
                  <a:ext cx="5724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101" name="Rukopis 100">
                  <a:extLst>
                    <a:ext uri="{FF2B5EF4-FFF2-40B4-BE49-F238E27FC236}">
                      <a16:creationId xmlns:a16="http://schemas.microsoft.com/office/drawing/2014/main" id="{1D2DA6A0-C150-4DA4-B84E-1E64C8D149FB}"/>
                    </a:ext>
                  </a:extLst>
                </p14:cNvPr>
                <p14:cNvContentPartPr/>
                <p14:nvPr/>
              </p14:nvContentPartPr>
              <p14:xfrm>
                <a:off x="7677657" y="3947223"/>
                <a:ext cx="256680" cy="371520"/>
              </p14:xfrm>
            </p:contentPart>
          </mc:Choice>
          <mc:Fallback>
            <p:pic>
              <p:nvPicPr>
                <p:cNvPr id="101" name="Rukopis 100">
                  <a:extLst>
                    <a:ext uri="{FF2B5EF4-FFF2-40B4-BE49-F238E27FC236}">
                      <a16:creationId xmlns:a16="http://schemas.microsoft.com/office/drawing/2014/main" id="{1D2DA6A0-C150-4DA4-B84E-1E64C8D149F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669017" y="3938583"/>
                  <a:ext cx="27432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102" name="Rukopis 101">
                  <a:extLst>
                    <a:ext uri="{FF2B5EF4-FFF2-40B4-BE49-F238E27FC236}">
                      <a16:creationId xmlns:a16="http://schemas.microsoft.com/office/drawing/2014/main" id="{4CA4321C-E644-46BF-8B6E-36038406A99B}"/>
                    </a:ext>
                  </a:extLst>
                </p14:cNvPr>
                <p14:cNvContentPartPr/>
                <p14:nvPr/>
              </p14:nvContentPartPr>
              <p14:xfrm>
                <a:off x="7648497" y="4121823"/>
                <a:ext cx="250920" cy="53280"/>
              </p14:xfrm>
            </p:contentPart>
          </mc:Choice>
          <mc:Fallback>
            <p:pic>
              <p:nvPicPr>
                <p:cNvPr id="102" name="Rukopis 101">
                  <a:extLst>
                    <a:ext uri="{FF2B5EF4-FFF2-40B4-BE49-F238E27FC236}">
                      <a16:creationId xmlns:a16="http://schemas.microsoft.com/office/drawing/2014/main" id="{4CA4321C-E644-46BF-8B6E-36038406A99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639857" y="4112823"/>
                  <a:ext cx="26856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104" name="Rukopis 103">
                  <a:extLst>
                    <a:ext uri="{FF2B5EF4-FFF2-40B4-BE49-F238E27FC236}">
                      <a16:creationId xmlns:a16="http://schemas.microsoft.com/office/drawing/2014/main" id="{A692CC8E-14EF-4192-842D-332781CC912A}"/>
                    </a:ext>
                  </a:extLst>
                </p14:cNvPr>
                <p14:cNvContentPartPr/>
                <p14:nvPr/>
              </p14:nvContentPartPr>
              <p14:xfrm>
                <a:off x="7503057" y="4513143"/>
                <a:ext cx="695520" cy="59400"/>
              </p14:xfrm>
            </p:contentPart>
          </mc:Choice>
          <mc:Fallback>
            <p:pic>
              <p:nvPicPr>
                <p:cNvPr id="104" name="Rukopis 103">
                  <a:extLst>
                    <a:ext uri="{FF2B5EF4-FFF2-40B4-BE49-F238E27FC236}">
                      <a16:creationId xmlns:a16="http://schemas.microsoft.com/office/drawing/2014/main" id="{A692CC8E-14EF-4192-842D-332781CC912A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494417" y="4504143"/>
                  <a:ext cx="71316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105" name="Rukopis 104">
                  <a:extLst>
                    <a:ext uri="{FF2B5EF4-FFF2-40B4-BE49-F238E27FC236}">
                      <a16:creationId xmlns:a16="http://schemas.microsoft.com/office/drawing/2014/main" id="{C398BCE7-A121-41BF-8A68-B7BFE028128E}"/>
                    </a:ext>
                  </a:extLst>
                </p14:cNvPr>
                <p14:cNvContentPartPr/>
                <p14:nvPr/>
              </p14:nvContentPartPr>
              <p14:xfrm>
                <a:off x="7779177" y="4919943"/>
                <a:ext cx="257400" cy="302040"/>
              </p14:xfrm>
            </p:contentPart>
          </mc:Choice>
          <mc:Fallback>
            <p:pic>
              <p:nvPicPr>
                <p:cNvPr id="105" name="Rukopis 104">
                  <a:extLst>
                    <a:ext uri="{FF2B5EF4-FFF2-40B4-BE49-F238E27FC236}">
                      <a16:creationId xmlns:a16="http://schemas.microsoft.com/office/drawing/2014/main" id="{C398BCE7-A121-41BF-8A68-B7BFE028128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770177" y="4911303"/>
                  <a:ext cx="27504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106" name="Rukopis 105">
                  <a:extLst>
                    <a:ext uri="{FF2B5EF4-FFF2-40B4-BE49-F238E27FC236}">
                      <a16:creationId xmlns:a16="http://schemas.microsoft.com/office/drawing/2014/main" id="{AC5FC6B1-D2BA-4FE5-8503-13F2A12DF564}"/>
                    </a:ext>
                  </a:extLst>
                </p14:cNvPr>
                <p14:cNvContentPartPr/>
                <p14:nvPr/>
              </p14:nvContentPartPr>
              <p14:xfrm>
                <a:off x="7823097" y="5036223"/>
                <a:ext cx="143640" cy="360"/>
              </p14:xfrm>
            </p:contentPart>
          </mc:Choice>
          <mc:Fallback>
            <p:pic>
              <p:nvPicPr>
                <p:cNvPr id="106" name="Rukopis 105">
                  <a:extLst>
                    <a:ext uri="{FF2B5EF4-FFF2-40B4-BE49-F238E27FC236}">
                      <a16:creationId xmlns:a16="http://schemas.microsoft.com/office/drawing/2014/main" id="{AC5FC6B1-D2BA-4FE5-8503-13F2A12DF564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814097" y="5027583"/>
                  <a:ext cx="1612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107" name="Rukopis 106">
                  <a:extLst>
                    <a:ext uri="{FF2B5EF4-FFF2-40B4-BE49-F238E27FC236}">
                      <a16:creationId xmlns:a16="http://schemas.microsoft.com/office/drawing/2014/main" id="{BAD956E4-D6BA-469B-896A-E421917E91DB}"/>
                    </a:ext>
                  </a:extLst>
                </p14:cNvPr>
                <p14:cNvContentPartPr/>
                <p14:nvPr/>
              </p14:nvContentPartPr>
              <p14:xfrm>
                <a:off x="7823097" y="4891143"/>
                <a:ext cx="189000" cy="14400"/>
              </p14:xfrm>
            </p:contentPart>
          </mc:Choice>
          <mc:Fallback>
            <p:pic>
              <p:nvPicPr>
                <p:cNvPr id="107" name="Rukopis 106">
                  <a:extLst>
                    <a:ext uri="{FF2B5EF4-FFF2-40B4-BE49-F238E27FC236}">
                      <a16:creationId xmlns:a16="http://schemas.microsoft.com/office/drawing/2014/main" id="{BAD956E4-D6BA-469B-896A-E421917E91DB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814097" y="4882143"/>
                  <a:ext cx="2066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86" name="Rukopis 85">
                  <a:extLst>
                    <a:ext uri="{FF2B5EF4-FFF2-40B4-BE49-F238E27FC236}">
                      <a16:creationId xmlns:a16="http://schemas.microsoft.com/office/drawing/2014/main" id="{DDAF9CBA-098B-4BD5-8D02-AE7B7DD13BBF}"/>
                    </a:ext>
                  </a:extLst>
                </p14:cNvPr>
                <p14:cNvContentPartPr/>
                <p14:nvPr/>
              </p14:nvContentPartPr>
              <p14:xfrm>
                <a:off x="4788297" y="3889263"/>
                <a:ext cx="88200" cy="285840"/>
              </p14:xfrm>
            </p:contentPart>
          </mc:Choice>
          <mc:Fallback>
            <p:pic>
              <p:nvPicPr>
                <p:cNvPr id="86" name="Rukopis 85">
                  <a:extLst>
                    <a:ext uri="{FF2B5EF4-FFF2-40B4-BE49-F238E27FC236}">
                      <a16:creationId xmlns:a16="http://schemas.microsoft.com/office/drawing/2014/main" id="{DDAF9CBA-098B-4BD5-8D02-AE7B7DD13BBF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779657" y="3880263"/>
                  <a:ext cx="10584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87" name="Rukopis 86">
                  <a:extLst>
                    <a:ext uri="{FF2B5EF4-FFF2-40B4-BE49-F238E27FC236}">
                      <a16:creationId xmlns:a16="http://schemas.microsoft.com/office/drawing/2014/main" id="{7593225E-BBD5-45B2-8B17-896423250356}"/>
                    </a:ext>
                  </a:extLst>
                </p14:cNvPr>
                <p14:cNvContentPartPr/>
                <p14:nvPr/>
              </p14:nvContentPartPr>
              <p14:xfrm>
                <a:off x="4920057" y="3874143"/>
                <a:ext cx="375480" cy="282600"/>
              </p14:xfrm>
            </p:contentPart>
          </mc:Choice>
          <mc:Fallback>
            <p:pic>
              <p:nvPicPr>
                <p:cNvPr id="87" name="Rukopis 86">
                  <a:extLst>
                    <a:ext uri="{FF2B5EF4-FFF2-40B4-BE49-F238E27FC236}">
                      <a16:creationId xmlns:a16="http://schemas.microsoft.com/office/drawing/2014/main" id="{7593225E-BBD5-45B2-8B17-896423250356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911057" y="3865143"/>
                  <a:ext cx="39312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88" name="Rukopis 87">
                  <a:extLst>
                    <a:ext uri="{FF2B5EF4-FFF2-40B4-BE49-F238E27FC236}">
                      <a16:creationId xmlns:a16="http://schemas.microsoft.com/office/drawing/2014/main" id="{268D9D26-14AF-485C-A69F-E2B9A316FBD9}"/>
                    </a:ext>
                  </a:extLst>
                </p14:cNvPr>
                <p14:cNvContentPartPr/>
                <p14:nvPr/>
              </p14:nvContentPartPr>
              <p14:xfrm>
                <a:off x="5412177" y="3933183"/>
                <a:ext cx="30240" cy="274680"/>
              </p14:xfrm>
            </p:contentPart>
          </mc:Choice>
          <mc:Fallback>
            <p:pic>
              <p:nvPicPr>
                <p:cNvPr id="88" name="Rukopis 87">
                  <a:extLst>
                    <a:ext uri="{FF2B5EF4-FFF2-40B4-BE49-F238E27FC236}">
                      <a16:creationId xmlns:a16="http://schemas.microsoft.com/office/drawing/2014/main" id="{268D9D26-14AF-485C-A69F-E2B9A316FBD9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403537" y="3924183"/>
                  <a:ext cx="4788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E7F8981D-8C54-4979-A349-B3B784CC7877}"/>
                    </a:ext>
                  </a:extLst>
                </p14:cNvPr>
                <p14:cNvContentPartPr/>
                <p14:nvPr/>
              </p14:nvContentPartPr>
              <p14:xfrm>
                <a:off x="5619537" y="2539623"/>
                <a:ext cx="11880" cy="316080"/>
              </p14:xfrm>
            </p:contentPart>
          </mc:Choice>
          <mc:Fallback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E7F8981D-8C54-4979-A349-B3B784CC7877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610537" y="2530983"/>
                  <a:ext cx="2952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47069BB4-C507-4E28-881E-2C4D133D83CF}"/>
                    </a:ext>
                  </a:extLst>
                </p14:cNvPr>
                <p14:cNvContentPartPr/>
                <p14:nvPr/>
              </p14:nvContentPartPr>
              <p14:xfrm>
                <a:off x="5659857" y="2503263"/>
                <a:ext cx="370080" cy="31320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47069BB4-C507-4E28-881E-2C4D133D83C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651217" y="2494623"/>
                  <a:ext cx="38772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C281E226-1872-43AC-8AF4-12C16AA01EB0}"/>
                    </a:ext>
                  </a:extLst>
                </p14:cNvPr>
                <p14:cNvContentPartPr/>
                <p14:nvPr/>
              </p14:nvContentPartPr>
              <p14:xfrm>
                <a:off x="6289497" y="2510463"/>
                <a:ext cx="67680" cy="23688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C281E226-1872-43AC-8AF4-12C16AA01EB0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280497" y="2501823"/>
                  <a:ext cx="8532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BB1B7D02-1D33-4466-8A13-232EFCCDDC9D}"/>
                    </a:ext>
                  </a:extLst>
                </p14:cNvPr>
                <p14:cNvContentPartPr/>
                <p14:nvPr/>
              </p14:nvContentPartPr>
              <p14:xfrm>
                <a:off x="5151897" y="2946063"/>
                <a:ext cx="1292040" cy="1584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BB1B7D02-1D33-4466-8A13-232EFCCDDC9D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5143257" y="2937423"/>
                  <a:ext cx="130968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9" name="Rukopis 8">
                  <a:extLst>
                    <a:ext uri="{FF2B5EF4-FFF2-40B4-BE49-F238E27FC236}">
                      <a16:creationId xmlns:a16="http://schemas.microsoft.com/office/drawing/2014/main" id="{6277F859-E890-4454-A97F-8672744C8BF0}"/>
                    </a:ext>
                  </a:extLst>
                </p14:cNvPr>
                <p14:cNvContentPartPr/>
                <p14:nvPr/>
              </p14:nvContentPartPr>
              <p14:xfrm>
                <a:off x="5790177" y="3105903"/>
                <a:ext cx="323280" cy="376560"/>
              </p14:xfrm>
            </p:contentPart>
          </mc:Choice>
          <mc:Fallback>
            <p:pic>
              <p:nvPicPr>
                <p:cNvPr id="9" name="Rukopis 8">
                  <a:extLst>
                    <a:ext uri="{FF2B5EF4-FFF2-40B4-BE49-F238E27FC236}">
                      <a16:creationId xmlns:a16="http://schemas.microsoft.com/office/drawing/2014/main" id="{6277F859-E890-4454-A97F-8672744C8BF0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5781177" y="3096903"/>
                  <a:ext cx="340920" cy="39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10" name="Rukopis 9">
                  <a:extLst>
                    <a:ext uri="{FF2B5EF4-FFF2-40B4-BE49-F238E27FC236}">
                      <a16:creationId xmlns:a16="http://schemas.microsoft.com/office/drawing/2014/main" id="{8CD28949-FC3D-4F37-BBB1-AD886577630C}"/>
                    </a:ext>
                  </a:extLst>
                </p14:cNvPr>
                <p14:cNvContentPartPr/>
                <p14:nvPr/>
              </p14:nvContentPartPr>
              <p14:xfrm>
                <a:off x="5819697" y="3308943"/>
                <a:ext cx="187920" cy="360"/>
              </p14:xfrm>
            </p:contentPart>
          </mc:Choice>
          <mc:Fallback>
            <p:pic>
              <p:nvPicPr>
                <p:cNvPr id="10" name="Rukopis 9">
                  <a:extLst>
                    <a:ext uri="{FF2B5EF4-FFF2-40B4-BE49-F238E27FC236}">
                      <a16:creationId xmlns:a16="http://schemas.microsoft.com/office/drawing/2014/main" id="{8CD28949-FC3D-4F37-BBB1-AD886577630C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810697" y="3299943"/>
                  <a:ext cx="2055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E93C9B8F-C354-4AC5-AF6E-1E49EC4BA983}"/>
                    </a:ext>
                  </a:extLst>
                </p14:cNvPr>
                <p14:cNvContentPartPr/>
                <p14:nvPr/>
              </p14:nvContentPartPr>
              <p14:xfrm>
                <a:off x="5819697" y="3105543"/>
                <a:ext cx="245520" cy="1584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E93C9B8F-C354-4AC5-AF6E-1E49EC4BA983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810697" y="3096543"/>
                  <a:ext cx="26316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09" name="Rukopis 108">
                  <a:extLst>
                    <a:ext uri="{FF2B5EF4-FFF2-40B4-BE49-F238E27FC236}">
                      <a16:creationId xmlns:a16="http://schemas.microsoft.com/office/drawing/2014/main" id="{C771F7FD-D804-4954-92FA-DC2A90A73999}"/>
                    </a:ext>
                  </a:extLst>
                </p14:cNvPr>
                <p14:cNvContentPartPr/>
                <p14:nvPr/>
              </p14:nvContentPartPr>
              <p14:xfrm>
                <a:off x="6358257" y="2397423"/>
                <a:ext cx="28080" cy="11880"/>
              </p14:xfrm>
            </p:contentPart>
          </mc:Choice>
          <mc:Fallback>
            <p:pic>
              <p:nvPicPr>
                <p:cNvPr id="109" name="Rukopis 108">
                  <a:extLst>
                    <a:ext uri="{FF2B5EF4-FFF2-40B4-BE49-F238E27FC236}">
                      <a16:creationId xmlns:a16="http://schemas.microsoft.com/office/drawing/2014/main" id="{C771F7FD-D804-4954-92FA-DC2A90A7399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6349257" y="2388783"/>
                  <a:ext cx="4572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10" name="Rukopis 109">
                  <a:extLst>
                    <a:ext uri="{FF2B5EF4-FFF2-40B4-BE49-F238E27FC236}">
                      <a16:creationId xmlns:a16="http://schemas.microsoft.com/office/drawing/2014/main" id="{5E7F3968-BAD1-4A0A-A0A4-55A933AFF3D3}"/>
                    </a:ext>
                  </a:extLst>
                </p14:cNvPr>
                <p14:cNvContentPartPr/>
                <p14:nvPr/>
              </p14:nvContentPartPr>
              <p14:xfrm>
                <a:off x="5121297" y="2233983"/>
                <a:ext cx="1584000" cy="1425600"/>
              </p14:xfrm>
            </p:contentPart>
          </mc:Choice>
          <mc:Fallback>
            <p:pic>
              <p:nvPicPr>
                <p:cNvPr id="110" name="Rukopis 109">
                  <a:extLst>
                    <a:ext uri="{FF2B5EF4-FFF2-40B4-BE49-F238E27FC236}">
                      <a16:creationId xmlns:a16="http://schemas.microsoft.com/office/drawing/2014/main" id="{5E7F3968-BAD1-4A0A-A0A4-55A933AFF3D3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5112297" y="2225343"/>
                  <a:ext cx="1601640" cy="144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12" name="Rukopis 111">
                  <a:extLst>
                    <a:ext uri="{FF2B5EF4-FFF2-40B4-BE49-F238E27FC236}">
                      <a16:creationId xmlns:a16="http://schemas.microsoft.com/office/drawing/2014/main" id="{441D397B-3F3B-4954-A861-F3D997C66850}"/>
                    </a:ext>
                  </a:extLst>
                </p14:cNvPr>
                <p14:cNvContentPartPr/>
                <p14:nvPr/>
              </p14:nvContentPartPr>
              <p14:xfrm>
                <a:off x="5497497" y="3671463"/>
                <a:ext cx="191880" cy="83160"/>
              </p14:xfrm>
            </p:contentPart>
          </mc:Choice>
          <mc:Fallback>
            <p:pic>
              <p:nvPicPr>
                <p:cNvPr id="112" name="Rukopis 111">
                  <a:extLst>
                    <a:ext uri="{FF2B5EF4-FFF2-40B4-BE49-F238E27FC236}">
                      <a16:creationId xmlns:a16="http://schemas.microsoft.com/office/drawing/2014/main" id="{441D397B-3F3B-4954-A861-F3D997C66850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488857" y="3662463"/>
                  <a:ext cx="20952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13" name="Rukopis 112">
                  <a:extLst>
                    <a:ext uri="{FF2B5EF4-FFF2-40B4-BE49-F238E27FC236}">
                      <a16:creationId xmlns:a16="http://schemas.microsoft.com/office/drawing/2014/main" id="{F9B53997-E1EC-4AD2-A4E4-637563EA3B27}"/>
                    </a:ext>
                  </a:extLst>
                </p14:cNvPr>
                <p14:cNvContentPartPr/>
                <p14:nvPr/>
              </p14:nvContentPartPr>
              <p14:xfrm>
                <a:off x="5399217" y="3700623"/>
                <a:ext cx="276480" cy="132480"/>
              </p14:xfrm>
            </p:contentPart>
          </mc:Choice>
          <mc:Fallback>
            <p:pic>
              <p:nvPicPr>
                <p:cNvPr id="113" name="Rukopis 112">
                  <a:extLst>
                    <a:ext uri="{FF2B5EF4-FFF2-40B4-BE49-F238E27FC236}">
                      <a16:creationId xmlns:a16="http://schemas.microsoft.com/office/drawing/2014/main" id="{F9B53997-E1EC-4AD2-A4E4-637563EA3B27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390577" y="3691623"/>
                  <a:ext cx="294120" cy="15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14" name="Rukopis 113">
                  <a:extLst>
                    <a:ext uri="{FF2B5EF4-FFF2-40B4-BE49-F238E27FC236}">
                      <a16:creationId xmlns:a16="http://schemas.microsoft.com/office/drawing/2014/main" id="{9977AFF8-7B13-4380-8962-FC7CA583FC2F}"/>
                    </a:ext>
                  </a:extLst>
                </p14:cNvPr>
                <p14:cNvContentPartPr/>
                <p14:nvPr/>
              </p14:nvContentPartPr>
              <p14:xfrm>
                <a:off x="6081417" y="3715383"/>
                <a:ext cx="96120" cy="143280"/>
              </p14:xfrm>
            </p:contentPart>
          </mc:Choice>
          <mc:Fallback>
            <p:pic>
              <p:nvPicPr>
                <p:cNvPr id="114" name="Rukopis 113">
                  <a:extLst>
                    <a:ext uri="{FF2B5EF4-FFF2-40B4-BE49-F238E27FC236}">
                      <a16:creationId xmlns:a16="http://schemas.microsoft.com/office/drawing/2014/main" id="{9977AFF8-7B13-4380-8962-FC7CA583FC2F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6072417" y="3706383"/>
                  <a:ext cx="11376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15" name="Rukopis 114">
                  <a:extLst>
                    <a:ext uri="{FF2B5EF4-FFF2-40B4-BE49-F238E27FC236}">
                      <a16:creationId xmlns:a16="http://schemas.microsoft.com/office/drawing/2014/main" id="{9A3B7E0C-C018-4E93-9638-61625F0C8AC7}"/>
                    </a:ext>
                  </a:extLst>
                </p14:cNvPr>
                <p14:cNvContentPartPr/>
                <p14:nvPr/>
              </p14:nvContentPartPr>
              <p14:xfrm>
                <a:off x="6066657" y="3765783"/>
                <a:ext cx="160920" cy="139320"/>
              </p14:xfrm>
            </p:contentPart>
          </mc:Choice>
          <mc:Fallback>
            <p:pic>
              <p:nvPicPr>
                <p:cNvPr id="115" name="Rukopis 114">
                  <a:extLst>
                    <a:ext uri="{FF2B5EF4-FFF2-40B4-BE49-F238E27FC236}">
                      <a16:creationId xmlns:a16="http://schemas.microsoft.com/office/drawing/2014/main" id="{9A3B7E0C-C018-4E93-9638-61625F0C8AC7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6057657" y="3757143"/>
                  <a:ext cx="17856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18" name="Rukopis 117">
                  <a:extLst>
                    <a:ext uri="{FF2B5EF4-FFF2-40B4-BE49-F238E27FC236}">
                      <a16:creationId xmlns:a16="http://schemas.microsoft.com/office/drawing/2014/main" id="{893BF20B-4097-4BAA-BDB2-D5FD4360E7E7}"/>
                    </a:ext>
                  </a:extLst>
                </p14:cNvPr>
                <p14:cNvContentPartPr/>
                <p14:nvPr/>
              </p14:nvContentPartPr>
              <p14:xfrm>
                <a:off x="6458337" y="3454023"/>
                <a:ext cx="879120" cy="484920"/>
              </p14:xfrm>
            </p:contentPart>
          </mc:Choice>
          <mc:Fallback>
            <p:pic>
              <p:nvPicPr>
                <p:cNvPr id="118" name="Rukopis 117">
                  <a:extLst>
                    <a:ext uri="{FF2B5EF4-FFF2-40B4-BE49-F238E27FC236}">
                      <a16:creationId xmlns:a16="http://schemas.microsoft.com/office/drawing/2014/main" id="{893BF20B-4097-4BAA-BDB2-D5FD4360E7E7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6449337" y="3445383"/>
                  <a:ext cx="896760" cy="50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19" name="Rukopis 118">
                  <a:extLst>
                    <a:ext uri="{FF2B5EF4-FFF2-40B4-BE49-F238E27FC236}">
                      <a16:creationId xmlns:a16="http://schemas.microsoft.com/office/drawing/2014/main" id="{01A3858E-D5FD-4605-A7E4-B9D236E234B6}"/>
                    </a:ext>
                  </a:extLst>
                </p14:cNvPr>
                <p14:cNvContentPartPr/>
                <p14:nvPr/>
              </p14:nvContentPartPr>
              <p14:xfrm>
                <a:off x="7185537" y="3831303"/>
                <a:ext cx="237600" cy="176400"/>
              </p14:xfrm>
            </p:contentPart>
          </mc:Choice>
          <mc:Fallback>
            <p:pic>
              <p:nvPicPr>
                <p:cNvPr id="119" name="Rukopis 118">
                  <a:extLst>
                    <a:ext uri="{FF2B5EF4-FFF2-40B4-BE49-F238E27FC236}">
                      <a16:creationId xmlns:a16="http://schemas.microsoft.com/office/drawing/2014/main" id="{01A3858E-D5FD-4605-A7E4-B9D236E234B6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7176537" y="3822663"/>
                  <a:ext cx="255240" cy="194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1637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B6FBA6-4A70-4946-98FE-4C174F392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05AA53-95F7-4970-B4BB-455D2421D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NI / E = NI / S   *   S / A   *   A / E</a:t>
            </a:r>
          </a:p>
          <a:p>
            <a:r>
              <a:rPr lang="cs-CZ" dirty="0"/>
              <a:t>NI = 8 824</a:t>
            </a:r>
          </a:p>
          <a:p>
            <a:r>
              <a:rPr lang="cs-CZ" dirty="0"/>
              <a:t>S = 222 884</a:t>
            </a:r>
          </a:p>
          <a:p>
            <a:r>
              <a:rPr lang="cs-CZ" dirty="0"/>
              <a:t>A = 497 114</a:t>
            </a:r>
          </a:p>
          <a:p>
            <a:r>
              <a:rPr lang="cs-CZ" dirty="0"/>
              <a:t>E = 128 783</a:t>
            </a:r>
          </a:p>
          <a:p>
            <a:r>
              <a:rPr lang="cs-CZ" dirty="0"/>
              <a:t>6,9% = 8 824 / 222 884   * 222 884 / 497 114   * 497 114 / 128 783</a:t>
            </a:r>
          </a:p>
          <a:p>
            <a:endParaRPr lang="cs-CZ" dirty="0"/>
          </a:p>
          <a:p>
            <a:r>
              <a:rPr lang="cs-CZ" dirty="0"/>
              <a:t>6,9% =        3,959 %          *           0,44835           *                3,86</a:t>
            </a: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ADCDAD18-F7BC-4721-9D30-B40AB3903983}"/>
              </a:ext>
            </a:extLst>
          </p:cNvPr>
          <p:cNvGrpSpPr/>
          <p:nvPr/>
        </p:nvGrpSpPr>
        <p:grpSpPr>
          <a:xfrm>
            <a:off x="2321937" y="4931103"/>
            <a:ext cx="711360" cy="323280"/>
            <a:chOff x="2321937" y="4931103"/>
            <a:chExt cx="711360" cy="323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24A7BACF-4A38-4DF1-943F-DF87575B63CA}"/>
                    </a:ext>
                  </a:extLst>
                </p14:cNvPr>
                <p14:cNvContentPartPr/>
                <p14:nvPr/>
              </p14:nvContentPartPr>
              <p14:xfrm>
                <a:off x="2900097" y="5108583"/>
                <a:ext cx="2880" cy="360"/>
              </p14:xfrm>
            </p:contentPart>
          </mc:Choice>
          <mc:Fallback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24A7BACF-4A38-4DF1-943F-DF87575B63C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891097" y="5099943"/>
                  <a:ext cx="2052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254C8732-DF58-482C-894E-84022D1C65E0}"/>
                    </a:ext>
                  </a:extLst>
                </p14:cNvPr>
                <p14:cNvContentPartPr/>
                <p14:nvPr/>
              </p14:nvContentPartPr>
              <p14:xfrm>
                <a:off x="2379537" y="4978263"/>
                <a:ext cx="15120" cy="24588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254C8732-DF58-482C-894E-84022D1C65E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370537" y="4969263"/>
                  <a:ext cx="3276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F4AB7F3B-2CE7-487B-BC02-F029105A877F}"/>
                    </a:ext>
                  </a:extLst>
                </p14:cNvPr>
                <p14:cNvContentPartPr/>
                <p14:nvPr/>
              </p14:nvContentPartPr>
              <p14:xfrm>
                <a:off x="2321937" y="4931103"/>
                <a:ext cx="264600" cy="28188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F4AB7F3B-2CE7-487B-BC02-F029105A877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313297" y="4922103"/>
                  <a:ext cx="28224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7CC0562F-D221-4BBA-822B-F201A2D255F3}"/>
                    </a:ext>
                  </a:extLst>
                </p14:cNvPr>
                <p14:cNvContentPartPr/>
                <p14:nvPr/>
              </p14:nvContentPartPr>
              <p14:xfrm>
                <a:off x="2586537" y="4945503"/>
                <a:ext cx="189720" cy="23976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7CC0562F-D221-4BBA-822B-F201A2D255F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577897" y="4936863"/>
                  <a:ext cx="20736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D2EBE8F7-73D9-454D-928A-76FB92EC9D36}"/>
                    </a:ext>
                  </a:extLst>
                </p14:cNvPr>
                <p14:cNvContentPartPr/>
                <p14:nvPr/>
              </p14:nvContentPartPr>
              <p14:xfrm>
                <a:off x="2744937" y="5005983"/>
                <a:ext cx="288360" cy="24840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D2EBE8F7-73D9-454D-928A-76FB92EC9D3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735937" y="4996983"/>
                  <a:ext cx="306000" cy="26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ACC90116-8E9F-4FDA-84FB-85D75BA489CD}"/>
              </a:ext>
            </a:extLst>
          </p:cNvPr>
          <p:cNvGrpSpPr/>
          <p:nvPr/>
        </p:nvGrpSpPr>
        <p:grpSpPr>
          <a:xfrm>
            <a:off x="6070257" y="4948383"/>
            <a:ext cx="869760" cy="333000"/>
            <a:chOff x="6070257" y="4948383"/>
            <a:chExt cx="869760" cy="333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" name="Rukopis 9">
                  <a:extLst>
                    <a:ext uri="{FF2B5EF4-FFF2-40B4-BE49-F238E27FC236}">
                      <a16:creationId xmlns:a16="http://schemas.microsoft.com/office/drawing/2014/main" id="{0681ADB8-9C1E-4D4B-AF3C-7193BB1B60F3}"/>
                    </a:ext>
                  </a:extLst>
                </p14:cNvPr>
                <p14:cNvContentPartPr/>
                <p14:nvPr/>
              </p14:nvContentPartPr>
              <p14:xfrm>
                <a:off x="6070257" y="4963143"/>
                <a:ext cx="55080" cy="312480"/>
              </p14:xfrm>
            </p:contentPart>
          </mc:Choice>
          <mc:Fallback>
            <p:pic>
              <p:nvPicPr>
                <p:cNvPr id="10" name="Rukopis 9">
                  <a:extLst>
                    <a:ext uri="{FF2B5EF4-FFF2-40B4-BE49-F238E27FC236}">
                      <a16:creationId xmlns:a16="http://schemas.microsoft.com/office/drawing/2014/main" id="{0681ADB8-9C1E-4D4B-AF3C-7193BB1B60F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061257" y="4954503"/>
                  <a:ext cx="7272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2170D23F-AA13-4C66-A858-0A1B58300FD3}"/>
                    </a:ext>
                  </a:extLst>
                </p14:cNvPr>
                <p14:cNvContentPartPr/>
                <p14:nvPr/>
              </p14:nvContentPartPr>
              <p14:xfrm>
                <a:off x="6139017" y="4963143"/>
                <a:ext cx="176400" cy="31824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2170D23F-AA13-4C66-A858-0A1B58300FD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130017" y="4954503"/>
                  <a:ext cx="19404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Rukopis 11">
                  <a:extLst>
                    <a:ext uri="{FF2B5EF4-FFF2-40B4-BE49-F238E27FC236}">
                      <a16:creationId xmlns:a16="http://schemas.microsoft.com/office/drawing/2014/main" id="{BCADE6B8-977B-47BE-B471-2323EEF4AC5E}"/>
                    </a:ext>
                  </a:extLst>
                </p14:cNvPr>
                <p14:cNvContentPartPr/>
                <p14:nvPr/>
              </p14:nvContentPartPr>
              <p14:xfrm>
                <a:off x="6139017" y="5122983"/>
                <a:ext cx="216720" cy="360"/>
              </p14:xfrm>
            </p:contentPart>
          </mc:Choice>
          <mc:Fallback>
            <p:pic>
              <p:nvPicPr>
                <p:cNvPr id="12" name="Rukopis 11">
                  <a:extLst>
                    <a:ext uri="{FF2B5EF4-FFF2-40B4-BE49-F238E27FC236}">
                      <a16:creationId xmlns:a16="http://schemas.microsoft.com/office/drawing/2014/main" id="{BCADE6B8-977B-47BE-B471-2323EEF4AC5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130017" y="5113983"/>
                  <a:ext cx="2343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Rukopis 12">
                  <a:extLst>
                    <a:ext uri="{FF2B5EF4-FFF2-40B4-BE49-F238E27FC236}">
                      <a16:creationId xmlns:a16="http://schemas.microsoft.com/office/drawing/2014/main" id="{2D8EEA74-C9AF-4B30-A8AB-1D030F34F721}"/>
                    </a:ext>
                  </a:extLst>
                </p14:cNvPr>
                <p14:cNvContentPartPr/>
                <p14:nvPr/>
              </p14:nvContentPartPr>
              <p14:xfrm>
                <a:off x="6443937" y="4948383"/>
                <a:ext cx="216360" cy="15120"/>
              </p14:xfrm>
            </p:contentPart>
          </mc:Choice>
          <mc:Fallback>
            <p:pic>
              <p:nvPicPr>
                <p:cNvPr id="13" name="Rukopis 12">
                  <a:extLst>
                    <a:ext uri="{FF2B5EF4-FFF2-40B4-BE49-F238E27FC236}">
                      <a16:creationId xmlns:a16="http://schemas.microsoft.com/office/drawing/2014/main" id="{2D8EEA74-C9AF-4B30-A8AB-1D030F34F72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435297" y="4939743"/>
                  <a:ext cx="23400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Rukopis 13">
                  <a:extLst>
                    <a:ext uri="{FF2B5EF4-FFF2-40B4-BE49-F238E27FC236}">
                      <a16:creationId xmlns:a16="http://schemas.microsoft.com/office/drawing/2014/main" id="{79B0EAB4-98C5-435F-83D3-40DA99E3F1A1}"/>
                    </a:ext>
                  </a:extLst>
                </p14:cNvPr>
                <p14:cNvContentPartPr/>
                <p14:nvPr/>
              </p14:nvContentPartPr>
              <p14:xfrm>
                <a:off x="6545457" y="4992303"/>
                <a:ext cx="15840" cy="231480"/>
              </p14:xfrm>
            </p:contentPart>
          </mc:Choice>
          <mc:Fallback>
            <p:pic>
              <p:nvPicPr>
                <p:cNvPr id="14" name="Rukopis 13">
                  <a:extLst>
                    <a:ext uri="{FF2B5EF4-FFF2-40B4-BE49-F238E27FC236}">
                      <a16:creationId xmlns:a16="http://schemas.microsoft.com/office/drawing/2014/main" id="{79B0EAB4-98C5-435F-83D3-40DA99E3F1A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536457" y="4983663"/>
                  <a:ext cx="3348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Rukopis 14">
                  <a:extLst>
                    <a:ext uri="{FF2B5EF4-FFF2-40B4-BE49-F238E27FC236}">
                      <a16:creationId xmlns:a16="http://schemas.microsoft.com/office/drawing/2014/main" id="{DA512D65-0196-4F32-995D-1CFDD86CF72A}"/>
                    </a:ext>
                  </a:extLst>
                </p14:cNvPr>
                <p14:cNvContentPartPr/>
                <p14:nvPr/>
              </p14:nvContentPartPr>
              <p14:xfrm>
                <a:off x="6693777" y="5003463"/>
                <a:ext cx="246240" cy="222120"/>
              </p14:xfrm>
            </p:contentPart>
          </mc:Choice>
          <mc:Fallback>
            <p:pic>
              <p:nvPicPr>
                <p:cNvPr id="15" name="Rukopis 14">
                  <a:extLst>
                    <a:ext uri="{FF2B5EF4-FFF2-40B4-BE49-F238E27FC236}">
                      <a16:creationId xmlns:a16="http://schemas.microsoft.com/office/drawing/2014/main" id="{DA512D65-0196-4F32-995D-1CFDD86CF72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685137" y="4994463"/>
                  <a:ext cx="263880" cy="239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55A7D89B-8FA5-4541-BD4A-A5ACFDFFE4F9}"/>
                  </a:ext>
                </a:extLst>
              </p14:cNvPr>
              <p14:cNvContentPartPr/>
              <p14:nvPr/>
            </p14:nvContentPartPr>
            <p14:xfrm>
              <a:off x="5091417" y="6081303"/>
              <a:ext cx="378000" cy="587160"/>
            </p14:xfrm>
          </p:contentPart>
        </mc:Choice>
        <mc:Fallback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55A7D89B-8FA5-4541-BD4A-A5ACFDFFE4F9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082417" y="6072303"/>
                <a:ext cx="395640" cy="60480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Skupina 36">
            <a:extLst>
              <a:ext uri="{FF2B5EF4-FFF2-40B4-BE49-F238E27FC236}">
                <a16:creationId xmlns:a16="http://schemas.microsoft.com/office/drawing/2014/main" id="{7D4F07B2-8C7F-4C5C-B078-DDF66BD6D382}"/>
              </a:ext>
            </a:extLst>
          </p:cNvPr>
          <p:cNvGrpSpPr/>
          <p:nvPr/>
        </p:nvGrpSpPr>
        <p:grpSpPr>
          <a:xfrm>
            <a:off x="5311737" y="6096063"/>
            <a:ext cx="2195280" cy="707760"/>
            <a:chOff x="5311737" y="6096063"/>
            <a:chExt cx="2195280" cy="707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9" name="Rukopis 28">
                  <a:extLst>
                    <a:ext uri="{FF2B5EF4-FFF2-40B4-BE49-F238E27FC236}">
                      <a16:creationId xmlns:a16="http://schemas.microsoft.com/office/drawing/2014/main" id="{484F48FE-29B3-4EE3-A6EC-2B3C6E1722A1}"/>
                    </a:ext>
                  </a:extLst>
                </p14:cNvPr>
                <p14:cNvContentPartPr/>
                <p14:nvPr/>
              </p14:nvContentPartPr>
              <p14:xfrm>
                <a:off x="7126857" y="6350223"/>
                <a:ext cx="20880" cy="14040"/>
              </p14:xfrm>
            </p:contentPart>
          </mc:Choice>
          <mc:Fallback>
            <p:pic>
              <p:nvPicPr>
                <p:cNvPr id="29" name="Rukopis 28">
                  <a:extLst>
                    <a:ext uri="{FF2B5EF4-FFF2-40B4-BE49-F238E27FC236}">
                      <a16:creationId xmlns:a16="http://schemas.microsoft.com/office/drawing/2014/main" id="{484F48FE-29B3-4EE3-A6EC-2B3C6E1722A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118217" y="6341583"/>
                  <a:ext cx="385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31" name="Rukopis 30">
                  <a:extLst>
                    <a:ext uri="{FF2B5EF4-FFF2-40B4-BE49-F238E27FC236}">
                      <a16:creationId xmlns:a16="http://schemas.microsoft.com/office/drawing/2014/main" id="{7F344DB0-80C9-4ED7-9EAA-BD5CCD50FE58}"/>
                    </a:ext>
                  </a:extLst>
                </p14:cNvPr>
                <p14:cNvContentPartPr/>
                <p14:nvPr/>
              </p14:nvContentPartPr>
              <p14:xfrm>
                <a:off x="7242057" y="6283983"/>
                <a:ext cx="45720" cy="129600"/>
              </p14:xfrm>
            </p:contentPart>
          </mc:Choice>
          <mc:Fallback>
            <p:pic>
              <p:nvPicPr>
                <p:cNvPr id="31" name="Rukopis 30">
                  <a:extLst>
                    <a:ext uri="{FF2B5EF4-FFF2-40B4-BE49-F238E27FC236}">
                      <a16:creationId xmlns:a16="http://schemas.microsoft.com/office/drawing/2014/main" id="{7F344DB0-80C9-4ED7-9EAA-BD5CCD50FE5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233417" y="6275343"/>
                  <a:ext cx="6336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32" name="Rukopis 31">
                  <a:extLst>
                    <a:ext uri="{FF2B5EF4-FFF2-40B4-BE49-F238E27FC236}">
                      <a16:creationId xmlns:a16="http://schemas.microsoft.com/office/drawing/2014/main" id="{DB1BCD53-2C95-4AB6-A92F-2C1AEF50C84F}"/>
                    </a:ext>
                  </a:extLst>
                </p14:cNvPr>
                <p14:cNvContentPartPr/>
                <p14:nvPr/>
              </p14:nvContentPartPr>
              <p14:xfrm>
                <a:off x="7334577" y="6259863"/>
                <a:ext cx="172440" cy="225720"/>
              </p14:xfrm>
            </p:contentPart>
          </mc:Choice>
          <mc:Fallback>
            <p:pic>
              <p:nvPicPr>
                <p:cNvPr id="32" name="Rukopis 31">
                  <a:extLst>
                    <a:ext uri="{FF2B5EF4-FFF2-40B4-BE49-F238E27FC236}">
                      <a16:creationId xmlns:a16="http://schemas.microsoft.com/office/drawing/2014/main" id="{DB1BCD53-2C95-4AB6-A92F-2C1AEF50C84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325577" y="6250863"/>
                  <a:ext cx="19008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7" name="Rukopis 16">
                  <a:extLst>
                    <a:ext uri="{FF2B5EF4-FFF2-40B4-BE49-F238E27FC236}">
                      <a16:creationId xmlns:a16="http://schemas.microsoft.com/office/drawing/2014/main" id="{2890D7D9-1557-4557-981A-CDE53C2A3B8D}"/>
                    </a:ext>
                  </a:extLst>
                </p14:cNvPr>
                <p14:cNvContentPartPr/>
                <p14:nvPr/>
              </p14:nvContentPartPr>
              <p14:xfrm>
                <a:off x="5311737" y="6096063"/>
                <a:ext cx="148680" cy="174600"/>
              </p14:xfrm>
            </p:contentPart>
          </mc:Choice>
          <mc:Fallback>
            <p:pic>
              <p:nvPicPr>
                <p:cNvPr id="17" name="Rukopis 16">
                  <a:extLst>
                    <a:ext uri="{FF2B5EF4-FFF2-40B4-BE49-F238E27FC236}">
                      <a16:creationId xmlns:a16="http://schemas.microsoft.com/office/drawing/2014/main" id="{2890D7D9-1557-4557-981A-CDE53C2A3B8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302737" y="6087423"/>
                  <a:ext cx="16632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8" name="Rukopis 17">
                  <a:extLst>
                    <a:ext uri="{FF2B5EF4-FFF2-40B4-BE49-F238E27FC236}">
                      <a16:creationId xmlns:a16="http://schemas.microsoft.com/office/drawing/2014/main" id="{B0ED6128-B3C9-4F1E-B647-EB1496D18591}"/>
                    </a:ext>
                  </a:extLst>
                </p14:cNvPr>
                <p14:cNvContentPartPr/>
                <p14:nvPr/>
              </p14:nvContentPartPr>
              <p14:xfrm>
                <a:off x="5469417" y="6255183"/>
                <a:ext cx="219960" cy="288720"/>
              </p14:xfrm>
            </p:contentPart>
          </mc:Choice>
          <mc:Fallback>
            <p:pic>
              <p:nvPicPr>
                <p:cNvPr id="18" name="Rukopis 17">
                  <a:extLst>
                    <a:ext uri="{FF2B5EF4-FFF2-40B4-BE49-F238E27FC236}">
                      <a16:creationId xmlns:a16="http://schemas.microsoft.com/office/drawing/2014/main" id="{B0ED6128-B3C9-4F1E-B647-EB1496D1859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460417" y="6246183"/>
                  <a:ext cx="23760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9" name="Rukopis 18">
                  <a:extLst>
                    <a:ext uri="{FF2B5EF4-FFF2-40B4-BE49-F238E27FC236}">
                      <a16:creationId xmlns:a16="http://schemas.microsoft.com/office/drawing/2014/main" id="{435910B7-4AA6-4B30-8EF8-FBDA5BD4B79C}"/>
                    </a:ext>
                  </a:extLst>
                </p14:cNvPr>
                <p14:cNvContentPartPr/>
                <p14:nvPr/>
              </p14:nvContentPartPr>
              <p14:xfrm>
                <a:off x="5588937" y="6499263"/>
                <a:ext cx="132840" cy="146880"/>
              </p14:xfrm>
            </p:contentPart>
          </mc:Choice>
          <mc:Fallback>
            <p:pic>
              <p:nvPicPr>
                <p:cNvPr id="19" name="Rukopis 18">
                  <a:extLst>
                    <a:ext uri="{FF2B5EF4-FFF2-40B4-BE49-F238E27FC236}">
                      <a16:creationId xmlns:a16="http://schemas.microsoft.com/office/drawing/2014/main" id="{435910B7-4AA6-4B30-8EF8-FBDA5BD4B79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580297" y="6490263"/>
                  <a:ext cx="15048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0" name="Rukopis 19">
                  <a:extLst>
                    <a:ext uri="{FF2B5EF4-FFF2-40B4-BE49-F238E27FC236}">
                      <a16:creationId xmlns:a16="http://schemas.microsoft.com/office/drawing/2014/main" id="{F9DFE459-6B37-46B8-8A7F-64EA2165DB73}"/>
                    </a:ext>
                  </a:extLst>
                </p14:cNvPr>
                <p14:cNvContentPartPr/>
                <p14:nvPr/>
              </p14:nvContentPartPr>
              <p14:xfrm>
                <a:off x="5819697" y="6618423"/>
                <a:ext cx="360" cy="83520"/>
              </p14:xfrm>
            </p:contentPart>
          </mc:Choice>
          <mc:Fallback>
            <p:pic>
              <p:nvPicPr>
                <p:cNvPr id="20" name="Rukopis 19">
                  <a:extLst>
                    <a:ext uri="{FF2B5EF4-FFF2-40B4-BE49-F238E27FC236}">
                      <a16:creationId xmlns:a16="http://schemas.microsoft.com/office/drawing/2014/main" id="{F9DFE459-6B37-46B8-8A7F-64EA2165DB73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810697" y="6609423"/>
                  <a:ext cx="1800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1" name="Rukopis 20">
                  <a:extLst>
                    <a:ext uri="{FF2B5EF4-FFF2-40B4-BE49-F238E27FC236}">
                      <a16:creationId xmlns:a16="http://schemas.microsoft.com/office/drawing/2014/main" id="{2AE1D5A5-26D7-4914-861D-8019FF722BBE}"/>
                    </a:ext>
                  </a:extLst>
                </p14:cNvPr>
                <p14:cNvContentPartPr/>
                <p14:nvPr/>
              </p14:nvContentPartPr>
              <p14:xfrm>
                <a:off x="5926617" y="6487383"/>
                <a:ext cx="138600" cy="104760"/>
              </p14:xfrm>
            </p:contentPart>
          </mc:Choice>
          <mc:Fallback>
            <p:pic>
              <p:nvPicPr>
                <p:cNvPr id="21" name="Rukopis 20">
                  <a:extLst>
                    <a:ext uri="{FF2B5EF4-FFF2-40B4-BE49-F238E27FC236}">
                      <a16:creationId xmlns:a16="http://schemas.microsoft.com/office/drawing/2014/main" id="{2AE1D5A5-26D7-4914-861D-8019FF722BB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917617" y="6478383"/>
                  <a:ext cx="156240" cy="1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2" name="Rukopis 21">
                  <a:extLst>
                    <a:ext uri="{FF2B5EF4-FFF2-40B4-BE49-F238E27FC236}">
                      <a16:creationId xmlns:a16="http://schemas.microsoft.com/office/drawing/2014/main" id="{BB876BC7-56FF-4519-AF4D-570C76517549}"/>
                    </a:ext>
                  </a:extLst>
                </p14:cNvPr>
                <p14:cNvContentPartPr/>
                <p14:nvPr/>
              </p14:nvContentPartPr>
              <p14:xfrm>
                <a:off x="6081417" y="6690783"/>
                <a:ext cx="360" cy="360"/>
              </p14:xfrm>
            </p:contentPart>
          </mc:Choice>
          <mc:Fallback>
            <p:pic>
              <p:nvPicPr>
                <p:cNvPr id="22" name="Rukopis 21">
                  <a:extLst>
                    <a:ext uri="{FF2B5EF4-FFF2-40B4-BE49-F238E27FC236}">
                      <a16:creationId xmlns:a16="http://schemas.microsoft.com/office/drawing/2014/main" id="{BB876BC7-56FF-4519-AF4D-570C76517549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072417" y="668178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3" name="Rukopis 22">
                  <a:extLst>
                    <a:ext uri="{FF2B5EF4-FFF2-40B4-BE49-F238E27FC236}">
                      <a16:creationId xmlns:a16="http://schemas.microsoft.com/office/drawing/2014/main" id="{2989DD14-F960-40F4-8C25-3630F71D6542}"/>
                    </a:ext>
                  </a:extLst>
                </p14:cNvPr>
                <p14:cNvContentPartPr/>
                <p14:nvPr/>
              </p14:nvContentPartPr>
              <p14:xfrm>
                <a:off x="6052257" y="6560103"/>
                <a:ext cx="9000" cy="90000"/>
              </p14:xfrm>
            </p:contentPart>
          </mc:Choice>
          <mc:Fallback>
            <p:pic>
              <p:nvPicPr>
                <p:cNvPr id="23" name="Rukopis 22">
                  <a:extLst>
                    <a:ext uri="{FF2B5EF4-FFF2-40B4-BE49-F238E27FC236}">
                      <a16:creationId xmlns:a16="http://schemas.microsoft.com/office/drawing/2014/main" id="{2989DD14-F960-40F4-8C25-3630F71D654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043617" y="6551463"/>
                  <a:ext cx="2664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4" name="Rukopis 23">
                  <a:extLst>
                    <a:ext uri="{FF2B5EF4-FFF2-40B4-BE49-F238E27FC236}">
                      <a16:creationId xmlns:a16="http://schemas.microsoft.com/office/drawing/2014/main" id="{8CC0F2D1-FB66-4B40-9838-02627D859E7E}"/>
                    </a:ext>
                  </a:extLst>
                </p14:cNvPr>
                <p14:cNvContentPartPr/>
                <p14:nvPr/>
              </p14:nvContentPartPr>
              <p14:xfrm>
                <a:off x="6145857" y="6458223"/>
                <a:ext cx="137520" cy="200880"/>
              </p14:xfrm>
            </p:contentPart>
          </mc:Choice>
          <mc:Fallback>
            <p:pic>
              <p:nvPicPr>
                <p:cNvPr id="24" name="Rukopis 23">
                  <a:extLst>
                    <a:ext uri="{FF2B5EF4-FFF2-40B4-BE49-F238E27FC236}">
                      <a16:creationId xmlns:a16="http://schemas.microsoft.com/office/drawing/2014/main" id="{8CC0F2D1-FB66-4B40-9838-02627D859E7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136857" y="6449223"/>
                  <a:ext cx="15516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5" name="Rukopis 24">
                  <a:extLst>
                    <a:ext uri="{FF2B5EF4-FFF2-40B4-BE49-F238E27FC236}">
                      <a16:creationId xmlns:a16="http://schemas.microsoft.com/office/drawing/2014/main" id="{EC0E8878-DA43-4C75-8B2D-242A65ED065D}"/>
                    </a:ext>
                  </a:extLst>
                </p14:cNvPr>
                <p14:cNvContentPartPr/>
                <p14:nvPr/>
              </p14:nvContentPartPr>
              <p14:xfrm>
                <a:off x="6366897" y="6485583"/>
                <a:ext cx="152640" cy="191160"/>
              </p14:xfrm>
            </p:contentPart>
          </mc:Choice>
          <mc:Fallback>
            <p:pic>
              <p:nvPicPr>
                <p:cNvPr id="25" name="Rukopis 24">
                  <a:extLst>
                    <a:ext uri="{FF2B5EF4-FFF2-40B4-BE49-F238E27FC236}">
                      <a16:creationId xmlns:a16="http://schemas.microsoft.com/office/drawing/2014/main" id="{EC0E8878-DA43-4C75-8B2D-242A65ED065D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358257" y="6476943"/>
                  <a:ext cx="17028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26" name="Rukopis 25">
                  <a:extLst>
                    <a:ext uri="{FF2B5EF4-FFF2-40B4-BE49-F238E27FC236}">
                      <a16:creationId xmlns:a16="http://schemas.microsoft.com/office/drawing/2014/main" id="{1B487804-0771-43BC-B678-EE8800941291}"/>
                    </a:ext>
                  </a:extLst>
                </p14:cNvPr>
                <p14:cNvContentPartPr/>
                <p14:nvPr/>
              </p14:nvContentPartPr>
              <p14:xfrm>
                <a:off x="6560217" y="6474783"/>
                <a:ext cx="145800" cy="188640"/>
              </p14:xfrm>
            </p:contentPart>
          </mc:Choice>
          <mc:Fallback>
            <p:pic>
              <p:nvPicPr>
                <p:cNvPr id="26" name="Rukopis 25">
                  <a:extLst>
                    <a:ext uri="{FF2B5EF4-FFF2-40B4-BE49-F238E27FC236}">
                      <a16:creationId xmlns:a16="http://schemas.microsoft.com/office/drawing/2014/main" id="{1B487804-0771-43BC-B678-EE8800941291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551217" y="6466143"/>
                  <a:ext cx="16344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27" name="Rukopis 26">
                  <a:extLst>
                    <a:ext uri="{FF2B5EF4-FFF2-40B4-BE49-F238E27FC236}">
                      <a16:creationId xmlns:a16="http://schemas.microsoft.com/office/drawing/2014/main" id="{FA73132C-1B17-44A3-A5DB-D387FB248A1F}"/>
                    </a:ext>
                  </a:extLst>
                </p14:cNvPr>
                <p14:cNvContentPartPr/>
                <p14:nvPr/>
              </p14:nvContentPartPr>
              <p14:xfrm>
                <a:off x="6748857" y="6516183"/>
                <a:ext cx="133200" cy="162720"/>
              </p14:xfrm>
            </p:contentPart>
          </mc:Choice>
          <mc:Fallback>
            <p:pic>
              <p:nvPicPr>
                <p:cNvPr id="27" name="Rukopis 26">
                  <a:extLst>
                    <a:ext uri="{FF2B5EF4-FFF2-40B4-BE49-F238E27FC236}">
                      <a16:creationId xmlns:a16="http://schemas.microsoft.com/office/drawing/2014/main" id="{FA73132C-1B17-44A3-A5DB-D387FB248A1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6739857" y="6507543"/>
                  <a:ext cx="15084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28" name="Rukopis 27">
                  <a:extLst>
                    <a:ext uri="{FF2B5EF4-FFF2-40B4-BE49-F238E27FC236}">
                      <a16:creationId xmlns:a16="http://schemas.microsoft.com/office/drawing/2014/main" id="{E6F59E36-A378-45EC-A967-67C547485FC8}"/>
                    </a:ext>
                  </a:extLst>
                </p14:cNvPr>
                <p14:cNvContentPartPr/>
                <p14:nvPr/>
              </p14:nvContentPartPr>
              <p14:xfrm>
                <a:off x="6763257" y="6472983"/>
                <a:ext cx="54000" cy="360"/>
              </p14:xfrm>
            </p:contentPart>
          </mc:Choice>
          <mc:Fallback>
            <p:pic>
              <p:nvPicPr>
                <p:cNvPr id="28" name="Rukopis 27">
                  <a:extLst>
                    <a:ext uri="{FF2B5EF4-FFF2-40B4-BE49-F238E27FC236}">
                      <a16:creationId xmlns:a16="http://schemas.microsoft.com/office/drawing/2014/main" id="{E6F59E36-A378-45EC-A967-67C547485FC8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754257" y="6463983"/>
                  <a:ext cx="716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6" name="Rukopis 35">
                  <a:extLst>
                    <a:ext uri="{FF2B5EF4-FFF2-40B4-BE49-F238E27FC236}">
                      <a16:creationId xmlns:a16="http://schemas.microsoft.com/office/drawing/2014/main" id="{0047AC3C-9148-49FD-8F12-691C83280C9E}"/>
                    </a:ext>
                  </a:extLst>
                </p14:cNvPr>
                <p14:cNvContentPartPr/>
                <p14:nvPr/>
              </p14:nvContentPartPr>
              <p14:xfrm>
                <a:off x="6893937" y="6240783"/>
                <a:ext cx="133200" cy="563040"/>
              </p14:xfrm>
            </p:contentPart>
          </mc:Choice>
          <mc:Fallback>
            <p:pic>
              <p:nvPicPr>
                <p:cNvPr id="36" name="Rukopis 35">
                  <a:extLst>
                    <a:ext uri="{FF2B5EF4-FFF2-40B4-BE49-F238E27FC236}">
                      <a16:creationId xmlns:a16="http://schemas.microsoft.com/office/drawing/2014/main" id="{0047AC3C-9148-49FD-8F12-691C83280C9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884937" y="6232143"/>
                  <a:ext cx="150840" cy="580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67B55AA5-2FB3-445F-BE3C-8E5FC69A8821}"/>
              </a:ext>
            </a:extLst>
          </p:cNvPr>
          <p:cNvGrpSpPr/>
          <p:nvPr/>
        </p:nvGrpSpPr>
        <p:grpSpPr>
          <a:xfrm>
            <a:off x="7605297" y="6236823"/>
            <a:ext cx="1045440" cy="206640"/>
            <a:chOff x="7605297" y="6236823"/>
            <a:chExt cx="1045440" cy="206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8" name="Rukopis 37">
                  <a:extLst>
                    <a:ext uri="{FF2B5EF4-FFF2-40B4-BE49-F238E27FC236}">
                      <a16:creationId xmlns:a16="http://schemas.microsoft.com/office/drawing/2014/main" id="{275AAA3B-5297-46A4-921D-1F84BE221CAF}"/>
                    </a:ext>
                  </a:extLst>
                </p14:cNvPr>
                <p14:cNvContentPartPr/>
                <p14:nvPr/>
              </p14:nvContentPartPr>
              <p14:xfrm>
                <a:off x="7648497" y="6332943"/>
                <a:ext cx="90720" cy="38880"/>
              </p14:xfrm>
            </p:contentPart>
          </mc:Choice>
          <mc:Fallback>
            <p:pic>
              <p:nvPicPr>
                <p:cNvPr id="38" name="Rukopis 37">
                  <a:extLst>
                    <a:ext uri="{FF2B5EF4-FFF2-40B4-BE49-F238E27FC236}">
                      <a16:creationId xmlns:a16="http://schemas.microsoft.com/office/drawing/2014/main" id="{275AAA3B-5297-46A4-921D-1F84BE221CA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639857" y="6323943"/>
                  <a:ext cx="10836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9" name="Rukopis 38">
                  <a:extLst>
                    <a:ext uri="{FF2B5EF4-FFF2-40B4-BE49-F238E27FC236}">
                      <a16:creationId xmlns:a16="http://schemas.microsoft.com/office/drawing/2014/main" id="{325AA5B5-BF56-4E58-A3F0-44211F9D7F34}"/>
                    </a:ext>
                  </a:extLst>
                </p14:cNvPr>
                <p14:cNvContentPartPr/>
                <p14:nvPr/>
              </p14:nvContentPartPr>
              <p14:xfrm>
                <a:off x="7605297" y="6298383"/>
                <a:ext cx="113760" cy="360"/>
              </p14:xfrm>
            </p:contentPart>
          </mc:Choice>
          <mc:Fallback>
            <p:pic>
              <p:nvPicPr>
                <p:cNvPr id="39" name="Rukopis 38">
                  <a:extLst>
                    <a:ext uri="{FF2B5EF4-FFF2-40B4-BE49-F238E27FC236}">
                      <a16:creationId xmlns:a16="http://schemas.microsoft.com/office/drawing/2014/main" id="{325AA5B5-BF56-4E58-A3F0-44211F9D7F34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596297" y="6289743"/>
                  <a:ext cx="1314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1" name="Rukopis 40">
                  <a:extLst>
                    <a:ext uri="{FF2B5EF4-FFF2-40B4-BE49-F238E27FC236}">
                      <a16:creationId xmlns:a16="http://schemas.microsoft.com/office/drawing/2014/main" id="{A208431D-2710-4B76-A3A8-19349F6D60AA}"/>
                    </a:ext>
                  </a:extLst>
                </p14:cNvPr>
                <p14:cNvContentPartPr/>
                <p14:nvPr/>
              </p14:nvContentPartPr>
              <p14:xfrm>
                <a:off x="7847577" y="6236823"/>
                <a:ext cx="103680" cy="195120"/>
              </p14:xfrm>
            </p:contentPart>
          </mc:Choice>
          <mc:Fallback>
            <p:pic>
              <p:nvPicPr>
                <p:cNvPr id="41" name="Rukopis 40">
                  <a:extLst>
                    <a:ext uri="{FF2B5EF4-FFF2-40B4-BE49-F238E27FC236}">
                      <a16:creationId xmlns:a16="http://schemas.microsoft.com/office/drawing/2014/main" id="{A208431D-2710-4B76-A3A8-19349F6D60AA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838577" y="6227823"/>
                  <a:ext cx="12132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2" name="Rukopis 41">
                  <a:extLst>
                    <a:ext uri="{FF2B5EF4-FFF2-40B4-BE49-F238E27FC236}">
                      <a16:creationId xmlns:a16="http://schemas.microsoft.com/office/drawing/2014/main" id="{20FB5A5A-AE7E-4911-B614-1AF5EDA65676}"/>
                    </a:ext>
                  </a:extLst>
                </p14:cNvPr>
                <p14:cNvContentPartPr/>
                <p14:nvPr/>
              </p14:nvContentPartPr>
              <p14:xfrm>
                <a:off x="8039457" y="6240783"/>
                <a:ext cx="160920" cy="149760"/>
              </p14:xfrm>
            </p:contentPart>
          </mc:Choice>
          <mc:Fallback>
            <p:pic>
              <p:nvPicPr>
                <p:cNvPr id="42" name="Rukopis 41">
                  <a:extLst>
                    <a:ext uri="{FF2B5EF4-FFF2-40B4-BE49-F238E27FC236}">
                      <a16:creationId xmlns:a16="http://schemas.microsoft.com/office/drawing/2014/main" id="{20FB5A5A-AE7E-4911-B614-1AF5EDA6567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030457" y="6231783"/>
                  <a:ext cx="17856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3" name="Rukopis 42">
                  <a:extLst>
                    <a:ext uri="{FF2B5EF4-FFF2-40B4-BE49-F238E27FC236}">
                      <a16:creationId xmlns:a16="http://schemas.microsoft.com/office/drawing/2014/main" id="{22BC47A9-15D4-4FF6-8B8E-1415CC9FC64B}"/>
                    </a:ext>
                  </a:extLst>
                </p14:cNvPr>
                <p14:cNvContentPartPr/>
                <p14:nvPr/>
              </p14:nvContentPartPr>
              <p14:xfrm>
                <a:off x="8243937" y="6400623"/>
                <a:ext cx="360" cy="39240"/>
              </p14:xfrm>
            </p:contentPart>
          </mc:Choice>
          <mc:Fallback>
            <p:pic>
              <p:nvPicPr>
                <p:cNvPr id="43" name="Rukopis 42">
                  <a:extLst>
                    <a:ext uri="{FF2B5EF4-FFF2-40B4-BE49-F238E27FC236}">
                      <a16:creationId xmlns:a16="http://schemas.microsoft.com/office/drawing/2014/main" id="{22BC47A9-15D4-4FF6-8B8E-1415CC9FC64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234937" y="6391623"/>
                  <a:ext cx="180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4" name="Rukopis 43">
                  <a:extLst>
                    <a:ext uri="{FF2B5EF4-FFF2-40B4-BE49-F238E27FC236}">
                      <a16:creationId xmlns:a16="http://schemas.microsoft.com/office/drawing/2014/main" id="{8BC6E1A9-B4BA-4258-B922-49E4E8379799}"/>
                    </a:ext>
                  </a:extLst>
                </p14:cNvPr>
                <p14:cNvContentPartPr/>
                <p14:nvPr/>
              </p14:nvContentPartPr>
              <p14:xfrm>
                <a:off x="8310897" y="6244383"/>
                <a:ext cx="93600" cy="158040"/>
              </p14:xfrm>
            </p:contentPart>
          </mc:Choice>
          <mc:Fallback>
            <p:pic>
              <p:nvPicPr>
                <p:cNvPr id="44" name="Rukopis 43">
                  <a:extLst>
                    <a:ext uri="{FF2B5EF4-FFF2-40B4-BE49-F238E27FC236}">
                      <a16:creationId xmlns:a16="http://schemas.microsoft.com/office/drawing/2014/main" id="{8BC6E1A9-B4BA-4258-B922-49E4E8379799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301897" y="6235743"/>
                  <a:ext cx="11124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5" name="Rukopis 44">
                  <a:extLst>
                    <a:ext uri="{FF2B5EF4-FFF2-40B4-BE49-F238E27FC236}">
                      <a16:creationId xmlns:a16="http://schemas.microsoft.com/office/drawing/2014/main" id="{C01B723F-6DC7-4586-8D71-1D723033E6CB}"/>
                    </a:ext>
                  </a:extLst>
                </p14:cNvPr>
                <p14:cNvContentPartPr/>
                <p14:nvPr/>
              </p14:nvContentPartPr>
              <p14:xfrm>
                <a:off x="8359497" y="6371463"/>
                <a:ext cx="114480" cy="360"/>
              </p14:xfrm>
            </p:contentPart>
          </mc:Choice>
          <mc:Fallback>
            <p:pic>
              <p:nvPicPr>
                <p:cNvPr id="45" name="Rukopis 44">
                  <a:extLst>
                    <a:ext uri="{FF2B5EF4-FFF2-40B4-BE49-F238E27FC236}">
                      <a16:creationId xmlns:a16="http://schemas.microsoft.com/office/drawing/2014/main" id="{C01B723F-6DC7-4586-8D71-1D723033E6CB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350857" y="6362823"/>
                  <a:ext cx="13212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6" name="Rukopis 45">
                  <a:extLst>
                    <a:ext uri="{FF2B5EF4-FFF2-40B4-BE49-F238E27FC236}">
                      <a16:creationId xmlns:a16="http://schemas.microsoft.com/office/drawing/2014/main" id="{DB5E4B07-3915-4899-8511-A7F438155DDF}"/>
                    </a:ext>
                  </a:extLst>
                </p14:cNvPr>
                <p14:cNvContentPartPr/>
                <p14:nvPr/>
              </p14:nvContentPartPr>
              <p14:xfrm>
                <a:off x="8522937" y="6285063"/>
                <a:ext cx="127800" cy="158400"/>
              </p14:xfrm>
            </p:contentPart>
          </mc:Choice>
          <mc:Fallback>
            <p:pic>
              <p:nvPicPr>
                <p:cNvPr id="46" name="Rukopis 45">
                  <a:extLst>
                    <a:ext uri="{FF2B5EF4-FFF2-40B4-BE49-F238E27FC236}">
                      <a16:creationId xmlns:a16="http://schemas.microsoft.com/office/drawing/2014/main" id="{DB5E4B07-3915-4899-8511-A7F438155DD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513937" y="6276063"/>
                  <a:ext cx="145440" cy="176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7EF077BA-2640-4EA1-AE6D-C9E500D4C626}"/>
                  </a:ext>
                </a:extLst>
              </p14:cNvPr>
              <p14:cNvContentPartPr/>
              <p14:nvPr/>
            </p14:nvContentPartPr>
            <p14:xfrm>
              <a:off x="6458337" y="4756863"/>
              <a:ext cx="1203480" cy="32760"/>
            </p14:xfrm>
          </p:contentPart>
        </mc:Choice>
        <mc:Fallback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7EF077BA-2640-4EA1-AE6D-C9E500D4C626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449337" y="4748223"/>
                <a:ext cx="122112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49" name="Rukopis 48">
                <a:extLst>
                  <a:ext uri="{FF2B5EF4-FFF2-40B4-BE49-F238E27FC236}">
                    <a16:creationId xmlns:a16="http://schemas.microsoft.com/office/drawing/2014/main" id="{6C9EFE0F-E0C6-4371-B686-1F9917379F3F}"/>
                  </a:ext>
                </a:extLst>
              </p14:cNvPr>
              <p14:cNvContentPartPr/>
              <p14:nvPr/>
            </p14:nvContentPartPr>
            <p14:xfrm>
              <a:off x="4890897" y="4803663"/>
              <a:ext cx="1203480" cy="360"/>
            </p14:xfrm>
          </p:contentPart>
        </mc:Choice>
        <mc:Fallback>
          <p:pic>
            <p:nvPicPr>
              <p:cNvPr id="49" name="Rukopis 48">
                <a:extLst>
                  <a:ext uri="{FF2B5EF4-FFF2-40B4-BE49-F238E27FC236}">
                    <a16:creationId xmlns:a16="http://schemas.microsoft.com/office/drawing/2014/main" id="{6C9EFE0F-E0C6-4371-B686-1F9917379F3F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4882257" y="4794663"/>
                <a:ext cx="122112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8F926D17-7A8F-4AA5-8819-FEB68B7AB11C}"/>
                  </a:ext>
                </a:extLst>
              </p14:cNvPr>
              <p14:cNvContentPartPr/>
              <p14:nvPr/>
            </p14:nvContentPartPr>
            <p14:xfrm>
              <a:off x="5761377" y="5833623"/>
              <a:ext cx="1306080" cy="15480"/>
            </p14:xfrm>
          </p:contentPart>
        </mc:Choice>
        <mc:Fallback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8F926D17-7A8F-4AA5-8819-FEB68B7AB11C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5752737" y="5824623"/>
                <a:ext cx="1323720" cy="33120"/>
              </a:xfrm>
              <a:prstGeom prst="rect">
                <a:avLst/>
              </a:prstGeom>
            </p:spPr>
          </p:pic>
        </mc:Fallback>
      </mc:AlternateContent>
      <p:grpSp>
        <p:nvGrpSpPr>
          <p:cNvPr id="53" name="Skupina 52">
            <a:extLst>
              <a:ext uri="{FF2B5EF4-FFF2-40B4-BE49-F238E27FC236}">
                <a16:creationId xmlns:a16="http://schemas.microsoft.com/office/drawing/2014/main" id="{93D74B6F-4A8F-4FA1-8D65-4524894B2EBA}"/>
              </a:ext>
            </a:extLst>
          </p:cNvPr>
          <p:cNvGrpSpPr/>
          <p:nvPr/>
        </p:nvGrpSpPr>
        <p:grpSpPr>
          <a:xfrm>
            <a:off x="4672737" y="6313503"/>
            <a:ext cx="131400" cy="142560"/>
            <a:chOff x="4672737" y="6313503"/>
            <a:chExt cx="131400" cy="142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1" name="Rukopis 50">
                  <a:extLst>
                    <a:ext uri="{FF2B5EF4-FFF2-40B4-BE49-F238E27FC236}">
                      <a16:creationId xmlns:a16="http://schemas.microsoft.com/office/drawing/2014/main" id="{62AF9153-8776-458C-AFF3-74A366C6C269}"/>
                    </a:ext>
                  </a:extLst>
                </p14:cNvPr>
                <p14:cNvContentPartPr/>
                <p14:nvPr/>
              </p14:nvContentPartPr>
              <p14:xfrm>
                <a:off x="4672737" y="6313503"/>
                <a:ext cx="102600" cy="27000"/>
              </p14:xfrm>
            </p:contentPart>
          </mc:Choice>
          <mc:Fallback>
            <p:pic>
              <p:nvPicPr>
                <p:cNvPr id="51" name="Rukopis 50">
                  <a:extLst>
                    <a:ext uri="{FF2B5EF4-FFF2-40B4-BE49-F238E27FC236}">
                      <a16:creationId xmlns:a16="http://schemas.microsoft.com/office/drawing/2014/main" id="{62AF9153-8776-458C-AFF3-74A366C6C26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663737" y="6304503"/>
                  <a:ext cx="12024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2" name="Rukopis 51">
                  <a:extLst>
                    <a:ext uri="{FF2B5EF4-FFF2-40B4-BE49-F238E27FC236}">
                      <a16:creationId xmlns:a16="http://schemas.microsoft.com/office/drawing/2014/main" id="{FE7D6B85-5E99-4E79-819B-C0D88A79108F}"/>
                    </a:ext>
                  </a:extLst>
                </p14:cNvPr>
                <p14:cNvContentPartPr/>
                <p14:nvPr/>
              </p14:nvContentPartPr>
              <p14:xfrm>
                <a:off x="4761657" y="6429783"/>
                <a:ext cx="42480" cy="26280"/>
              </p14:xfrm>
            </p:contentPart>
          </mc:Choice>
          <mc:Fallback>
            <p:pic>
              <p:nvPicPr>
                <p:cNvPr id="52" name="Rukopis 51">
                  <a:extLst>
                    <a:ext uri="{FF2B5EF4-FFF2-40B4-BE49-F238E27FC236}">
                      <a16:creationId xmlns:a16="http://schemas.microsoft.com/office/drawing/2014/main" id="{FE7D6B85-5E99-4E79-819B-C0D88A79108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752657" y="6420783"/>
                  <a:ext cx="60120" cy="4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Skupina 57">
            <a:extLst>
              <a:ext uri="{FF2B5EF4-FFF2-40B4-BE49-F238E27FC236}">
                <a16:creationId xmlns:a16="http://schemas.microsoft.com/office/drawing/2014/main" id="{F0AE60B9-7ED5-45F1-BDF5-FA84E8959840}"/>
              </a:ext>
            </a:extLst>
          </p:cNvPr>
          <p:cNvGrpSpPr/>
          <p:nvPr/>
        </p:nvGrpSpPr>
        <p:grpSpPr>
          <a:xfrm>
            <a:off x="2946177" y="6186063"/>
            <a:ext cx="1062360" cy="464400"/>
            <a:chOff x="2946177" y="6186063"/>
            <a:chExt cx="1062360" cy="464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4" name="Rukopis 53">
                  <a:extLst>
                    <a:ext uri="{FF2B5EF4-FFF2-40B4-BE49-F238E27FC236}">
                      <a16:creationId xmlns:a16="http://schemas.microsoft.com/office/drawing/2014/main" id="{294BF21E-7BFC-4D82-BBEB-3F91B7131C3B}"/>
                    </a:ext>
                  </a:extLst>
                </p14:cNvPr>
                <p14:cNvContentPartPr/>
                <p14:nvPr/>
              </p14:nvContentPartPr>
              <p14:xfrm>
                <a:off x="2946177" y="6245823"/>
                <a:ext cx="201960" cy="271440"/>
              </p14:xfrm>
            </p:contentPart>
          </mc:Choice>
          <mc:Fallback>
            <p:pic>
              <p:nvPicPr>
                <p:cNvPr id="54" name="Rukopis 53">
                  <a:extLst>
                    <a:ext uri="{FF2B5EF4-FFF2-40B4-BE49-F238E27FC236}">
                      <a16:creationId xmlns:a16="http://schemas.microsoft.com/office/drawing/2014/main" id="{294BF21E-7BFC-4D82-BBEB-3F91B7131C3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937537" y="6237183"/>
                  <a:ext cx="21960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5" name="Rukopis 54">
                  <a:extLst>
                    <a:ext uri="{FF2B5EF4-FFF2-40B4-BE49-F238E27FC236}">
                      <a16:creationId xmlns:a16="http://schemas.microsoft.com/office/drawing/2014/main" id="{4B45E411-EBF1-4A92-B178-96C9DC5580EB}"/>
                    </a:ext>
                  </a:extLst>
                </p14:cNvPr>
                <p14:cNvContentPartPr/>
                <p14:nvPr/>
              </p14:nvContentPartPr>
              <p14:xfrm>
                <a:off x="3250737" y="6472983"/>
                <a:ext cx="11880" cy="177480"/>
              </p14:xfrm>
            </p:contentPart>
          </mc:Choice>
          <mc:Fallback>
            <p:pic>
              <p:nvPicPr>
                <p:cNvPr id="55" name="Rukopis 54">
                  <a:extLst>
                    <a:ext uri="{FF2B5EF4-FFF2-40B4-BE49-F238E27FC236}">
                      <a16:creationId xmlns:a16="http://schemas.microsoft.com/office/drawing/2014/main" id="{4B45E411-EBF1-4A92-B178-96C9DC5580E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241737" y="6463983"/>
                  <a:ext cx="2952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6" name="Rukopis 55">
                  <a:extLst>
                    <a:ext uri="{FF2B5EF4-FFF2-40B4-BE49-F238E27FC236}">
                      <a16:creationId xmlns:a16="http://schemas.microsoft.com/office/drawing/2014/main" id="{83EFA245-5168-4749-991A-A6F1C76E76CA}"/>
                    </a:ext>
                  </a:extLst>
                </p14:cNvPr>
                <p14:cNvContentPartPr/>
                <p14:nvPr/>
              </p14:nvContentPartPr>
              <p14:xfrm>
                <a:off x="3395817" y="6223143"/>
                <a:ext cx="246600" cy="265320"/>
              </p14:xfrm>
            </p:contentPart>
          </mc:Choice>
          <mc:Fallback>
            <p:pic>
              <p:nvPicPr>
                <p:cNvPr id="56" name="Rukopis 55">
                  <a:extLst>
                    <a:ext uri="{FF2B5EF4-FFF2-40B4-BE49-F238E27FC236}">
                      <a16:creationId xmlns:a16="http://schemas.microsoft.com/office/drawing/2014/main" id="{83EFA245-5168-4749-991A-A6F1C76E76C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387177" y="6214503"/>
                  <a:ext cx="26424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7" name="Rukopis 56">
                  <a:extLst>
                    <a:ext uri="{FF2B5EF4-FFF2-40B4-BE49-F238E27FC236}">
                      <a16:creationId xmlns:a16="http://schemas.microsoft.com/office/drawing/2014/main" id="{BE5DB26A-BE51-4383-805E-F863F5211AF0}"/>
                    </a:ext>
                  </a:extLst>
                </p14:cNvPr>
                <p14:cNvContentPartPr/>
                <p14:nvPr/>
              </p14:nvContentPartPr>
              <p14:xfrm>
                <a:off x="3744297" y="6186063"/>
                <a:ext cx="264240" cy="286560"/>
              </p14:xfrm>
            </p:contentPart>
          </mc:Choice>
          <mc:Fallback>
            <p:pic>
              <p:nvPicPr>
                <p:cNvPr id="57" name="Rukopis 56">
                  <a:extLst>
                    <a:ext uri="{FF2B5EF4-FFF2-40B4-BE49-F238E27FC236}">
                      <a16:creationId xmlns:a16="http://schemas.microsoft.com/office/drawing/2014/main" id="{BE5DB26A-BE51-4383-805E-F863F5211AF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735657" y="6177063"/>
                  <a:ext cx="281880" cy="30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1" name="Skupina 100">
            <a:extLst>
              <a:ext uri="{FF2B5EF4-FFF2-40B4-BE49-F238E27FC236}">
                <a16:creationId xmlns:a16="http://schemas.microsoft.com/office/drawing/2014/main" id="{310226B1-CABD-4CE7-9DD4-B8DD195FE387}"/>
              </a:ext>
            </a:extLst>
          </p:cNvPr>
          <p:cNvGrpSpPr/>
          <p:nvPr/>
        </p:nvGrpSpPr>
        <p:grpSpPr>
          <a:xfrm>
            <a:off x="5805297" y="2514423"/>
            <a:ext cx="4789800" cy="1440000"/>
            <a:chOff x="5805297" y="2514423"/>
            <a:chExt cx="4789800" cy="1440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9" name="Rukopis 58">
                  <a:extLst>
                    <a:ext uri="{FF2B5EF4-FFF2-40B4-BE49-F238E27FC236}">
                      <a16:creationId xmlns:a16="http://schemas.microsoft.com/office/drawing/2014/main" id="{E090AFDD-CC4E-4D70-8740-D9335CAA3BF9}"/>
                    </a:ext>
                  </a:extLst>
                </p14:cNvPr>
                <p14:cNvContentPartPr/>
                <p14:nvPr/>
              </p14:nvContentPartPr>
              <p14:xfrm>
                <a:off x="5805297" y="2526663"/>
                <a:ext cx="171360" cy="232560"/>
              </p14:xfrm>
            </p:contentPart>
          </mc:Choice>
          <mc:Fallback>
            <p:pic>
              <p:nvPicPr>
                <p:cNvPr id="59" name="Rukopis 58">
                  <a:extLst>
                    <a:ext uri="{FF2B5EF4-FFF2-40B4-BE49-F238E27FC236}">
                      <a16:creationId xmlns:a16="http://schemas.microsoft.com/office/drawing/2014/main" id="{E090AFDD-CC4E-4D70-8740-D9335CAA3BF9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796657" y="2517663"/>
                  <a:ext cx="18900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0" name="Rukopis 59">
                  <a:extLst>
                    <a:ext uri="{FF2B5EF4-FFF2-40B4-BE49-F238E27FC236}">
                      <a16:creationId xmlns:a16="http://schemas.microsoft.com/office/drawing/2014/main" id="{ACA2AEF3-9869-4C4B-B938-7F2D78F68B06}"/>
                    </a:ext>
                  </a:extLst>
                </p14:cNvPr>
                <p14:cNvContentPartPr/>
                <p14:nvPr/>
              </p14:nvContentPartPr>
              <p14:xfrm>
                <a:off x="6081417" y="2514423"/>
                <a:ext cx="187560" cy="200160"/>
              </p14:xfrm>
            </p:contentPart>
          </mc:Choice>
          <mc:Fallback>
            <p:pic>
              <p:nvPicPr>
                <p:cNvPr id="60" name="Rukopis 59">
                  <a:extLst>
                    <a:ext uri="{FF2B5EF4-FFF2-40B4-BE49-F238E27FC236}">
                      <a16:creationId xmlns:a16="http://schemas.microsoft.com/office/drawing/2014/main" id="{ACA2AEF3-9869-4C4B-B938-7F2D78F68B0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072417" y="2505783"/>
                  <a:ext cx="20520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1" name="Rukopis 60">
                  <a:extLst>
                    <a:ext uri="{FF2B5EF4-FFF2-40B4-BE49-F238E27FC236}">
                      <a16:creationId xmlns:a16="http://schemas.microsoft.com/office/drawing/2014/main" id="{FD081B4E-4813-4F91-BC07-D85CBF6CB0B5}"/>
                    </a:ext>
                  </a:extLst>
                </p14:cNvPr>
                <p14:cNvContentPartPr/>
                <p14:nvPr/>
              </p14:nvContentPartPr>
              <p14:xfrm>
                <a:off x="5979177" y="3019503"/>
                <a:ext cx="131400" cy="289080"/>
              </p14:xfrm>
            </p:contentPart>
          </mc:Choice>
          <mc:Fallback>
            <p:pic>
              <p:nvPicPr>
                <p:cNvPr id="61" name="Rukopis 60">
                  <a:extLst>
                    <a:ext uri="{FF2B5EF4-FFF2-40B4-BE49-F238E27FC236}">
                      <a16:creationId xmlns:a16="http://schemas.microsoft.com/office/drawing/2014/main" id="{FD081B4E-4813-4F91-BC07-D85CBF6CB0B5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970537" y="3010503"/>
                  <a:ext cx="14904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2" name="Rukopis 61">
                  <a:extLst>
                    <a:ext uri="{FF2B5EF4-FFF2-40B4-BE49-F238E27FC236}">
                      <a16:creationId xmlns:a16="http://schemas.microsoft.com/office/drawing/2014/main" id="{F6AA7E9D-59C8-4BC1-8BCB-3856AB26C7A4}"/>
                    </a:ext>
                  </a:extLst>
                </p14:cNvPr>
                <p14:cNvContentPartPr/>
                <p14:nvPr/>
              </p14:nvContentPartPr>
              <p14:xfrm>
                <a:off x="6211737" y="3047583"/>
                <a:ext cx="189000" cy="263160"/>
              </p14:xfrm>
            </p:contentPart>
          </mc:Choice>
          <mc:Fallback>
            <p:pic>
              <p:nvPicPr>
                <p:cNvPr id="62" name="Rukopis 61">
                  <a:extLst>
                    <a:ext uri="{FF2B5EF4-FFF2-40B4-BE49-F238E27FC236}">
                      <a16:creationId xmlns:a16="http://schemas.microsoft.com/office/drawing/2014/main" id="{F6AA7E9D-59C8-4BC1-8BCB-3856AB26C7A4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203097" y="3038943"/>
                  <a:ext cx="20664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3" name="Rukopis 62">
                  <a:extLst>
                    <a:ext uri="{FF2B5EF4-FFF2-40B4-BE49-F238E27FC236}">
                      <a16:creationId xmlns:a16="http://schemas.microsoft.com/office/drawing/2014/main" id="{749CD833-4A78-4341-99FF-285DFDD6FE03}"/>
                    </a:ext>
                  </a:extLst>
                </p14:cNvPr>
                <p14:cNvContentPartPr/>
                <p14:nvPr/>
              </p14:nvContentPartPr>
              <p14:xfrm>
                <a:off x="6255297" y="3021663"/>
                <a:ext cx="72720" cy="11520"/>
              </p14:xfrm>
            </p:contentPart>
          </mc:Choice>
          <mc:Fallback>
            <p:pic>
              <p:nvPicPr>
                <p:cNvPr id="63" name="Rukopis 62">
                  <a:extLst>
                    <a:ext uri="{FF2B5EF4-FFF2-40B4-BE49-F238E27FC236}">
                      <a16:creationId xmlns:a16="http://schemas.microsoft.com/office/drawing/2014/main" id="{749CD833-4A78-4341-99FF-285DFDD6FE0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246297" y="3013023"/>
                  <a:ext cx="9036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6" name="Rukopis 65">
                  <a:extLst>
                    <a:ext uri="{FF2B5EF4-FFF2-40B4-BE49-F238E27FC236}">
                      <a16:creationId xmlns:a16="http://schemas.microsoft.com/office/drawing/2014/main" id="{CE229C01-488F-4E54-B4EB-5C66164F337D}"/>
                    </a:ext>
                  </a:extLst>
                </p14:cNvPr>
                <p14:cNvContentPartPr/>
                <p14:nvPr/>
              </p14:nvContentPartPr>
              <p14:xfrm>
                <a:off x="7154937" y="2707743"/>
                <a:ext cx="140400" cy="271080"/>
              </p14:xfrm>
            </p:contentPart>
          </mc:Choice>
          <mc:Fallback>
            <p:pic>
              <p:nvPicPr>
                <p:cNvPr id="66" name="Rukopis 65">
                  <a:extLst>
                    <a:ext uri="{FF2B5EF4-FFF2-40B4-BE49-F238E27FC236}">
                      <a16:creationId xmlns:a16="http://schemas.microsoft.com/office/drawing/2014/main" id="{CE229C01-488F-4E54-B4EB-5C66164F337D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145937" y="2699103"/>
                  <a:ext cx="15804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7" name="Rukopis 66">
                  <a:extLst>
                    <a:ext uri="{FF2B5EF4-FFF2-40B4-BE49-F238E27FC236}">
                      <a16:creationId xmlns:a16="http://schemas.microsoft.com/office/drawing/2014/main" id="{AB1FC569-B3DE-484E-BBD0-864457A2DD84}"/>
                    </a:ext>
                  </a:extLst>
                </p14:cNvPr>
                <p14:cNvContentPartPr/>
                <p14:nvPr/>
              </p14:nvContentPartPr>
              <p14:xfrm>
                <a:off x="7068177" y="3105543"/>
                <a:ext cx="450000" cy="15120"/>
              </p14:xfrm>
            </p:contentPart>
          </mc:Choice>
          <mc:Fallback>
            <p:pic>
              <p:nvPicPr>
                <p:cNvPr id="67" name="Rukopis 66">
                  <a:extLst>
                    <a:ext uri="{FF2B5EF4-FFF2-40B4-BE49-F238E27FC236}">
                      <a16:creationId xmlns:a16="http://schemas.microsoft.com/office/drawing/2014/main" id="{AB1FC569-B3DE-484E-BBD0-864457A2DD84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059537" y="3096543"/>
                  <a:ext cx="46764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8" name="Rukopis 67">
                  <a:extLst>
                    <a:ext uri="{FF2B5EF4-FFF2-40B4-BE49-F238E27FC236}">
                      <a16:creationId xmlns:a16="http://schemas.microsoft.com/office/drawing/2014/main" id="{723719AA-A7BF-4E1A-AF7C-A9FAB72B81DA}"/>
                    </a:ext>
                  </a:extLst>
                </p14:cNvPr>
                <p14:cNvContentPartPr/>
                <p14:nvPr/>
              </p14:nvContentPartPr>
              <p14:xfrm>
                <a:off x="7082577" y="3208863"/>
                <a:ext cx="176040" cy="230040"/>
              </p14:xfrm>
            </p:contentPart>
          </mc:Choice>
          <mc:Fallback>
            <p:pic>
              <p:nvPicPr>
                <p:cNvPr id="68" name="Rukopis 67">
                  <a:extLst>
                    <a:ext uri="{FF2B5EF4-FFF2-40B4-BE49-F238E27FC236}">
                      <a16:creationId xmlns:a16="http://schemas.microsoft.com/office/drawing/2014/main" id="{723719AA-A7BF-4E1A-AF7C-A9FAB72B81DA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073577" y="3200223"/>
                  <a:ext cx="19368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9" name="Rukopis 68">
                  <a:extLst>
                    <a:ext uri="{FF2B5EF4-FFF2-40B4-BE49-F238E27FC236}">
                      <a16:creationId xmlns:a16="http://schemas.microsoft.com/office/drawing/2014/main" id="{BB36534F-9238-4A06-8CB9-517C8E6E6ED6}"/>
                    </a:ext>
                  </a:extLst>
                </p14:cNvPr>
                <p14:cNvContentPartPr/>
                <p14:nvPr/>
              </p14:nvContentPartPr>
              <p14:xfrm>
                <a:off x="7342497" y="3294543"/>
                <a:ext cx="176760" cy="204120"/>
              </p14:xfrm>
            </p:contentPart>
          </mc:Choice>
          <mc:Fallback>
            <p:pic>
              <p:nvPicPr>
                <p:cNvPr id="69" name="Rukopis 68">
                  <a:extLst>
                    <a:ext uri="{FF2B5EF4-FFF2-40B4-BE49-F238E27FC236}">
                      <a16:creationId xmlns:a16="http://schemas.microsoft.com/office/drawing/2014/main" id="{BB36534F-9238-4A06-8CB9-517C8E6E6ED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333857" y="3285543"/>
                  <a:ext cx="19440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0" name="Rukopis 69">
                  <a:extLst>
                    <a:ext uri="{FF2B5EF4-FFF2-40B4-BE49-F238E27FC236}">
                      <a16:creationId xmlns:a16="http://schemas.microsoft.com/office/drawing/2014/main" id="{1D616B43-C411-4097-8B97-3C92A90BDAC8}"/>
                    </a:ext>
                  </a:extLst>
                </p14:cNvPr>
                <p14:cNvContentPartPr/>
                <p14:nvPr/>
              </p14:nvContentPartPr>
              <p14:xfrm>
                <a:off x="7416657" y="3311103"/>
                <a:ext cx="72720" cy="41400"/>
              </p14:xfrm>
            </p:contentPart>
          </mc:Choice>
          <mc:Fallback>
            <p:pic>
              <p:nvPicPr>
                <p:cNvPr id="70" name="Rukopis 69">
                  <a:extLst>
                    <a:ext uri="{FF2B5EF4-FFF2-40B4-BE49-F238E27FC236}">
                      <a16:creationId xmlns:a16="http://schemas.microsoft.com/office/drawing/2014/main" id="{1D616B43-C411-4097-8B97-3C92A90BDAC8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407657" y="3302103"/>
                  <a:ext cx="9036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1" name="Rukopis 70">
                  <a:extLst>
                    <a:ext uri="{FF2B5EF4-FFF2-40B4-BE49-F238E27FC236}">
                      <a16:creationId xmlns:a16="http://schemas.microsoft.com/office/drawing/2014/main" id="{6E9670C6-C364-4C0A-84A3-79CE456BAD16}"/>
                    </a:ext>
                  </a:extLst>
                </p14:cNvPr>
                <p14:cNvContentPartPr/>
                <p14:nvPr/>
              </p14:nvContentPartPr>
              <p14:xfrm>
                <a:off x="7648497" y="3163503"/>
                <a:ext cx="360" cy="360"/>
              </p14:xfrm>
            </p:contentPart>
          </mc:Choice>
          <mc:Fallback>
            <p:pic>
              <p:nvPicPr>
                <p:cNvPr id="71" name="Rukopis 70">
                  <a:extLst>
                    <a:ext uri="{FF2B5EF4-FFF2-40B4-BE49-F238E27FC236}">
                      <a16:creationId xmlns:a16="http://schemas.microsoft.com/office/drawing/2014/main" id="{6E9670C6-C364-4C0A-84A3-79CE456BAD16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639857" y="315450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73" name="Rukopis 72">
                  <a:extLst>
                    <a:ext uri="{FF2B5EF4-FFF2-40B4-BE49-F238E27FC236}">
                      <a16:creationId xmlns:a16="http://schemas.microsoft.com/office/drawing/2014/main" id="{8F4E7A32-7E10-4D8D-AE0F-917104FABA41}"/>
                    </a:ext>
                  </a:extLst>
                </p14:cNvPr>
                <p14:cNvContentPartPr/>
                <p14:nvPr/>
              </p14:nvContentPartPr>
              <p14:xfrm>
                <a:off x="7880697" y="2935623"/>
                <a:ext cx="83520" cy="68400"/>
              </p14:xfrm>
            </p:contentPart>
          </mc:Choice>
          <mc:Fallback>
            <p:pic>
              <p:nvPicPr>
                <p:cNvPr id="73" name="Rukopis 72">
                  <a:extLst>
                    <a:ext uri="{FF2B5EF4-FFF2-40B4-BE49-F238E27FC236}">
                      <a16:creationId xmlns:a16="http://schemas.microsoft.com/office/drawing/2014/main" id="{8F4E7A32-7E10-4D8D-AE0F-917104FABA41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7871697" y="2926983"/>
                  <a:ext cx="10116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74" name="Rukopis 73">
                  <a:extLst>
                    <a:ext uri="{FF2B5EF4-FFF2-40B4-BE49-F238E27FC236}">
                      <a16:creationId xmlns:a16="http://schemas.microsoft.com/office/drawing/2014/main" id="{21ADC61F-AD52-425B-BD61-9A5E82E29966}"/>
                    </a:ext>
                  </a:extLst>
                </p14:cNvPr>
                <p14:cNvContentPartPr/>
                <p14:nvPr/>
              </p14:nvContentPartPr>
              <p14:xfrm>
                <a:off x="8010657" y="2858943"/>
                <a:ext cx="15840" cy="348480"/>
              </p14:xfrm>
            </p:contentPart>
          </mc:Choice>
          <mc:Fallback>
            <p:pic>
              <p:nvPicPr>
                <p:cNvPr id="74" name="Rukopis 73">
                  <a:extLst>
                    <a:ext uri="{FF2B5EF4-FFF2-40B4-BE49-F238E27FC236}">
                      <a16:creationId xmlns:a16="http://schemas.microsoft.com/office/drawing/2014/main" id="{21ADC61F-AD52-425B-BD61-9A5E82E29966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8001657" y="2850303"/>
                  <a:ext cx="3348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75" name="Rukopis 74">
                  <a:extLst>
                    <a:ext uri="{FF2B5EF4-FFF2-40B4-BE49-F238E27FC236}">
                      <a16:creationId xmlns:a16="http://schemas.microsoft.com/office/drawing/2014/main" id="{813DEE09-0AE9-4EFC-810D-8A40CF174CF0}"/>
                    </a:ext>
                  </a:extLst>
                </p14:cNvPr>
                <p14:cNvContentPartPr/>
                <p14:nvPr/>
              </p14:nvContentPartPr>
              <p14:xfrm>
                <a:off x="8084097" y="2928423"/>
                <a:ext cx="247320" cy="266760"/>
              </p14:xfrm>
            </p:contentPart>
          </mc:Choice>
          <mc:Fallback>
            <p:pic>
              <p:nvPicPr>
                <p:cNvPr id="75" name="Rukopis 74">
                  <a:extLst>
                    <a:ext uri="{FF2B5EF4-FFF2-40B4-BE49-F238E27FC236}">
                      <a16:creationId xmlns:a16="http://schemas.microsoft.com/office/drawing/2014/main" id="{813DEE09-0AE9-4EFC-810D-8A40CF174CF0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8075457" y="2919783"/>
                  <a:ext cx="26496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76" name="Rukopis 75">
                  <a:extLst>
                    <a:ext uri="{FF2B5EF4-FFF2-40B4-BE49-F238E27FC236}">
                      <a16:creationId xmlns:a16="http://schemas.microsoft.com/office/drawing/2014/main" id="{385CC978-A696-4C54-96D3-BABC34E67C89}"/>
                    </a:ext>
                  </a:extLst>
                </p14:cNvPr>
                <p14:cNvContentPartPr/>
                <p14:nvPr/>
              </p14:nvContentPartPr>
              <p14:xfrm>
                <a:off x="8316297" y="3018063"/>
                <a:ext cx="195840" cy="15120"/>
              </p14:xfrm>
            </p:contentPart>
          </mc:Choice>
          <mc:Fallback>
            <p:pic>
              <p:nvPicPr>
                <p:cNvPr id="76" name="Rukopis 75">
                  <a:extLst>
                    <a:ext uri="{FF2B5EF4-FFF2-40B4-BE49-F238E27FC236}">
                      <a16:creationId xmlns:a16="http://schemas.microsoft.com/office/drawing/2014/main" id="{385CC978-A696-4C54-96D3-BABC34E67C89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8307297" y="3009063"/>
                  <a:ext cx="2134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77" name="Rukopis 76">
                  <a:extLst>
                    <a:ext uri="{FF2B5EF4-FFF2-40B4-BE49-F238E27FC236}">
                      <a16:creationId xmlns:a16="http://schemas.microsoft.com/office/drawing/2014/main" id="{396C34DD-883A-4B57-BAB6-54E4E1744C13}"/>
                    </a:ext>
                  </a:extLst>
                </p14:cNvPr>
                <p14:cNvContentPartPr/>
                <p14:nvPr/>
              </p14:nvContentPartPr>
              <p14:xfrm>
                <a:off x="8345457" y="3091143"/>
                <a:ext cx="157680" cy="15840"/>
              </p14:xfrm>
            </p:contentPart>
          </mc:Choice>
          <mc:Fallback>
            <p:pic>
              <p:nvPicPr>
                <p:cNvPr id="77" name="Rukopis 76">
                  <a:extLst>
                    <a:ext uri="{FF2B5EF4-FFF2-40B4-BE49-F238E27FC236}">
                      <a16:creationId xmlns:a16="http://schemas.microsoft.com/office/drawing/2014/main" id="{396C34DD-883A-4B57-BAB6-54E4E1744C13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8336457" y="3082143"/>
                  <a:ext cx="17532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79" name="Rukopis 78">
                  <a:extLst>
                    <a:ext uri="{FF2B5EF4-FFF2-40B4-BE49-F238E27FC236}">
                      <a16:creationId xmlns:a16="http://schemas.microsoft.com/office/drawing/2014/main" id="{F04E8012-F7C3-4A3C-B183-86BFE3107C4E}"/>
                    </a:ext>
                  </a:extLst>
                </p14:cNvPr>
                <p14:cNvContentPartPr/>
                <p14:nvPr/>
              </p14:nvContentPartPr>
              <p14:xfrm>
                <a:off x="8691777" y="2885583"/>
                <a:ext cx="218160" cy="276120"/>
              </p14:xfrm>
            </p:contentPart>
          </mc:Choice>
          <mc:Fallback>
            <p:pic>
              <p:nvPicPr>
                <p:cNvPr id="79" name="Rukopis 78">
                  <a:extLst>
                    <a:ext uri="{FF2B5EF4-FFF2-40B4-BE49-F238E27FC236}">
                      <a16:creationId xmlns:a16="http://schemas.microsoft.com/office/drawing/2014/main" id="{F04E8012-F7C3-4A3C-B183-86BFE3107C4E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8683137" y="2876943"/>
                  <a:ext cx="23580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80" name="Rukopis 79">
                  <a:extLst>
                    <a:ext uri="{FF2B5EF4-FFF2-40B4-BE49-F238E27FC236}">
                      <a16:creationId xmlns:a16="http://schemas.microsoft.com/office/drawing/2014/main" id="{B5886E03-059B-46BD-8BDF-22E70078C872}"/>
                    </a:ext>
                  </a:extLst>
                </p14:cNvPr>
                <p14:cNvContentPartPr/>
                <p14:nvPr/>
              </p14:nvContentPartPr>
              <p14:xfrm>
                <a:off x="8940537" y="3032823"/>
                <a:ext cx="360" cy="173160"/>
              </p14:xfrm>
            </p:contentPart>
          </mc:Choice>
          <mc:Fallback>
            <p:pic>
              <p:nvPicPr>
                <p:cNvPr id="80" name="Rukopis 79">
                  <a:extLst>
                    <a:ext uri="{FF2B5EF4-FFF2-40B4-BE49-F238E27FC236}">
                      <a16:creationId xmlns:a16="http://schemas.microsoft.com/office/drawing/2014/main" id="{B5886E03-059B-46BD-8BDF-22E70078C872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8931537" y="3024183"/>
                  <a:ext cx="1800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81" name="Rukopis 80">
                  <a:extLst>
                    <a:ext uri="{FF2B5EF4-FFF2-40B4-BE49-F238E27FC236}">
                      <a16:creationId xmlns:a16="http://schemas.microsoft.com/office/drawing/2014/main" id="{DF725974-9BA6-489F-88BA-4A5AF657BCBF}"/>
                    </a:ext>
                  </a:extLst>
                </p14:cNvPr>
                <p14:cNvContentPartPr/>
                <p14:nvPr/>
              </p14:nvContentPartPr>
              <p14:xfrm>
                <a:off x="9052857" y="2814663"/>
                <a:ext cx="223560" cy="363240"/>
              </p14:xfrm>
            </p:contentPart>
          </mc:Choice>
          <mc:Fallback>
            <p:pic>
              <p:nvPicPr>
                <p:cNvPr id="81" name="Rukopis 80">
                  <a:extLst>
                    <a:ext uri="{FF2B5EF4-FFF2-40B4-BE49-F238E27FC236}">
                      <a16:creationId xmlns:a16="http://schemas.microsoft.com/office/drawing/2014/main" id="{DF725974-9BA6-489F-88BA-4A5AF657BCBF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9043857" y="2806023"/>
                  <a:ext cx="241200" cy="38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83" name="Rukopis 82">
                  <a:extLst>
                    <a:ext uri="{FF2B5EF4-FFF2-40B4-BE49-F238E27FC236}">
                      <a16:creationId xmlns:a16="http://schemas.microsoft.com/office/drawing/2014/main" id="{5CDA0535-1F14-47B5-BF91-F057C55550F6}"/>
                    </a:ext>
                  </a:extLst>
                </p14:cNvPr>
                <p14:cNvContentPartPr/>
                <p14:nvPr/>
              </p14:nvContentPartPr>
              <p14:xfrm>
                <a:off x="8298657" y="3567063"/>
                <a:ext cx="149760" cy="185400"/>
              </p14:xfrm>
            </p:contentPart>
          </mc:Choice>
          <mc:Fallback>
            <p:pic>
              <p:nvPicPr>
                <p:cNvPr id="83" name="Rukopis 82">
                  <a:extLst>
                    <a:ext uri="{FF2B5EF4-FFF2-40B4-BE49-F238E27FC236}">
                      <a16:creationId xmlns:a16="http://schemas.microsoft.com/office/drawing/2014/main" id="{5CDA0535-1F14-47B5-BF91-F057C55550F6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8289657" y="3558423"/>
                  <a:ext cx="16740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84" name="Rukopis 83">
                  <a:extLst>
                    <a:ext uri="{FF2B5EF4-FFF2-40B4-BE49-F238E27FC236}">
                      <a16:creationId xmlns:a16="http://schemas.microsoft.com/office/drawing/2014/main" id="{433E1BCD-C796-44AC-8230-9BB623F691FA}"/>
                    </a:ext>
                  </a:extLst>
                </p14:cNvPr>
                <p14:cNvContentPartPr/>
                <p14:nvPr/>
              </p14:nvContentPartPr>
              <p14:xfrm>
                <a:off x="8490537" y="3715383"/>
                <a:ext cx="360" cy="158400"/>
              </p14:xfrm>
            </p:contentPart>
          </mc:Choice>
          <mc:Fallback>
            <p:pic>
              <p:nvPicPr>
                <p:cNvPr id="84" name="Rukopis 83">
                  <a:extLst>
                    <a:ext uri="{FF2B5EF4-FFF2-40B4-BE49-F238E27FC236}">
                      <a16:creationId xmlns:a16="http://schemas.microsoft.com/office/drawing/2014/main" id="{433E1BCD-C796-44AC-8230-9BB623F691FA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8481897" y="3706383"/>
                  <a:ext cx="1800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85" name="Rukopis 84">
                  <a:extLst>
                    <a:ext uri="{FF2B5EF4-FFF2-40B4-BE49-F238E27FC236}">
                      <a16:creationId xmlns:a16="http://schemas.microsoft.com/office/drawing/2014/main" id="{BEA768C2-1A51-495B-AB51-4B5C1194E0B9}"/>
                    </a:ext>
                  </a:extLst>
                </p14:cNvPr>
                <p14:cNvContentPartPr/>
                <p14:nvPr/>
              </p14:nvContentPartPr>
              <p14:xfrm>
                <a:off x="8563977" y="3583623"/>
                <a:ext cx="176760" cy="279000"/>
              </p14:xfrm>
            </p:contentPart>
          </mc:Choice>
          <mc:Fallback>
            <p:pic>
              <p:nvPicPr>
                <p:cNvPr id="85" name="Rukopis 84">
                  <a:extLst>
                    <a:ext uri="{FF2B5EF4-FFF2-40B4-BE49-F238E27FC236}">
                      <a16:creationId xmlns:a16="http://schemas.microsoft.com/office/drawing/2014/main" id="{BEA768C2-1A51-495B-AB51-4B5C1194E0B9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8554977" y="3574623"/>
                  <a:ext cx="19440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87" name="Rukopis 86">
                  <a:extLst>
                    <a:ext uri="{FF2B5EF4-FFF2-40B4-BE49-F238E27FC236}">
                      <a16:creationId xmlns:a16="http://schemas.microsoft.com/office/drawing/2014/main" id="{D0301303-ED42-4159-A498-0DAF849428D5}"/>
                    </a:ext>
                  </a:extLst>
                </p14:cNvPr>
                <p14:cNvContentPartPr/>
                <p14:nvPr/>
              </p14:nvContentPartPr>
              <p14:xfrm>
                <a:off x="8868177" y="3729423"/>
                <a:ext cx="360" cy="360"/>
              </p14:xfrm>
            </p:contentPart>
          </mc:Choice>
          <mc:Fallback>
            <p:pic>
              <p:nvPicPr>
                <p:cNvPr id="87" name="Rukopis 86">
                  <a:extLst>
                    <a:ext uri="{FF2B5EF4-FFF2-40B4-BE49-F238E27FC236}">
                      <a16:creationId xmlns:a16="http://schemas.microsoft.com/office/drawing/2014/main" id="{D0301303-ED42-4159-A498-0DAF849428D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859177" y="372078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89" name="Rukopis 88">
                  <a:extLst>
                    <a:ext uri="{FF2B5EF4-FFF2-40B4-BE49-F238E27FC236}">
                      <a16:creationId xmlns:a16="http://schemas.microsoft.com/office/drawing/2014/main" id="{D7D831E0-B9DF-463D-97D2-5F427F23D574}"/>
                    </a:ext>
                  </a:extLst>
                </p14:cNvPr>
                <p14:cNvContentPartPr/>
                <p14:nvPr/>
              </p14:nvContentPartPr>
              <p14:xfrm>
                <a:off x="9027657" y="3531783"/>
                <a:ext cx="271080" cy="273240"/>
              </p14:xfrm>
            </p:contentPart>
          </mc:Choice>
          <mc:Fallback>
            <p:pic>
              <p:nvPicPr>
                <p:cNvPr id="89" name="Rukopis 88">
                  <a:extLst>
                    <a:ext uri="{FF2B5EF4-FFF2-40B4-BE49-F238E27FC236}">
                      <a16:creationId xmlns:a16="http://schemas.microsoft.com/office/drawing/2014/main" id="{D7D831E0-B9DF-463D-97D2-5F427F23D574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019017" y="3522783"/>
                  <a:ext cx="28872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90" name="Rukopis 89">
                  <a:extLst>
                    <a:ext uri="{FF2B5EF4-FFF2-40B4-BE49-F238E27FC236}">
                      <a16:creationId xmlns:a16="http://schemas.microsoft.com/office/drawing/2014/main" id="{D7E335B2-8518-44DE-A052-15FCCD3A95BB}"/>
                    </a:ext>
                  </a:extLst>
                </p14:cNvPr>
                <p14:cNvContentPartPr/>
                <p14:nvPr/>
              </p14:nvContentPartPr>
              <p14:xfrm>
                <a:off x="9415737" y="3569223"/>
                <a:ext cx="210960" cy="191160"/>
              </p14:xfrm>
            </p:contentPart>
          </mc:Choice>
          <mc:Fallback>
            <p:pic>
              <p:nvPicPr>
                <p:cNvPr id="90" name="Rukopis 89">
                  <a:extLst>
                    <a:ext uri="{FF2B5EF4-FFF2-40B4-BE49-F238E27FC236}">
                      <a16:creationId xmlns:a16="http://schemas.microsoft.com/office/drawing/2014/main" id="{D7E335B2-8518-44DE-A052-15FCCD3A95BB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407097" y="3560583"/>
                  <a:ext cx="22860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91" name="Rukopis 90">
                  <a:extLst>
                    <a:ext uri="{FF2B5EF4-FFF2-40B4-BE49-F238E27FC236}">
                      <a16:creationId xmlns:a16="http://schemas.microsoft.com/office/drawing/2014/main" id="{8DCCC3EA-6F94-497A-8244-753FBEC0AA2F}"/>
                    </a:ext>
                  </a:extLst>
                </p14:cNvPr>
                <p14:cNvContentPartPr/>
                <p14:nvPr/>
              </p14:nvContentPartPr>
              <p14:xfrm>
                <a:off x="9753057" y="3614583"/>
                <a:ext cx="105480" cy="28800"/>
              </p14:xfrm>
            </p:contentPart>
          </mc:Choice>
          <mc:Fallback>
            <p:pic>
              <p:nvPicPr>
                <p:cNvPr id="91" name="Rukopis 90">
                  <a:extLst>
                    <a:ext uri="{FF2B5EF4-FFF2-40B4-BE49-F238E27FC236}">
                      <a16:creationId xmlns:a16="http://schemas.microsoft.com/office/drawing/2014/main" id="{8DCCC3EA-6F94-497A-8244-753FBEC0AA2F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744057" y="3605583"/>
                  <a:ext cx="12312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92" name="Rukopis 91">
                  <a:extLst>
                    <a:ext uri="{FF2B5EF4-FFF2-40B4-BE49-F238E27FC236}">
                      <a16:creationId xmlns:a16="http://schemas.microsoft.com/office/drawing/2014/main" id="{D0E7B32D-3BD0-410C-BFFC-D9E511432DA7}"/>
                    </a:ext>
                  </a:extLst>
                </p14:cNvPr>
                <p14:cNvContentPartPr/>
                <p14:nvPr/>
              </p14:nvContentPartPr>
              <p14:xfrm>
                <a:off x="9796977" y="3729783"/>
                <a:ext cx="129240" cy="15120"/>
              </p14:xfrm>
            </p:contentPart>
          </mc:Choice>
          <mc:Fallback>
            <p:pic>
              <p:nvPicPr>
                <p:cNvPr id="92" name="Rukopis 91">
                  <a:extLst>
                    <a:ext uri="{FF2B5EF4-FFF2-40B4-BE49-F238E27FC236}">
                      <a16:creationId xmlns:a16="http://schemas.microsoft.com/office/drawing/2014/main" id="{D0E7B32D-3BD0-410C-BFFC-D9E511432DA7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9787977" y="3720783"/>
                  <a:ext cx="1468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93" name="Rukopis 92">
                  <a:extLst>
                    <a:ext uri="{FF2B5EF4-FFF2-40B4-BE49-F238E27FC236}">
                      <a16:creationId xmlns:a16="http://schemas.microsoft.com/office/drawing/2014/main" id="{667EAD6C-A49B-4CBD-AE10-64B32A77982D}"/>
                    </a:ext>
                  </a:extLst>
                </p14:cNvPr>
                <p14:cNvContentPartPr/>
                <p14:nvPr/>
              </p14:nvContentPartPr>
              <p14:xfrm>
                <a:off x="10101177" y="3563103"/>
                <a:ext cx="202320" cy="212760"/>
              </p14:xfrm>
            </p:contentPart>
          </mc:Choice>
          <mc:Fallback>
            <p:pic>
              <p:nvPicPr>
                <p:cNvPr id="93" name="Rukopis 92">
                  <a:extLst>
                    <a:ext uri="{FF2B5EF4-FFF2-40B4-BE49-F238E27FC236}">
                      <a16:creationId xmlns:a16="http://schemas.microsoft.com/office/drawing/2014/main" id="{667EAD6C-A49B-4CBD-AE10-64B32A77982D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0092537" y="3554463"/>
                  <a:ext cx="21996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94" name="Rukopis 93">
                  <a:extLst>
                    <a:ext uri="{FF2B5EF4-FFF2-40B4-BE49-F238E27FC236}">
                      <a16:creationId xmlns:a16="http://schemas.microsoft.com/office/drawing/2014/main" id="{C891C8C5-8016-4C9F-926A-781877530616}"/>
                    </a:ext>
                  </a:extLst>
                </p14:cNvPr>
                <p14:cNvContentPartPr/>
                <p14:nvPr/>
              </p14:nvContentPartPr>
              <p14:xfrm>
                <a:off x="10419417" y="3511623"/>
                <a:ext cx="120960" cy="156960"/>
              </p14:xfrm>
            </p:contentPart>
          </mc:Choice>
          <mc:Fallback>
            <p:pic>
              <p:nvPicPr>
                <p:cNvPr id="94" name="Rukopis 93">
                  <a:extLst>
                    <a:ext uri="{FF2B5EF4-FFF2-40B4-BE49-F238E27FC236}">
                      <a16:creationId xmlns:a16="http://schemas.microsoft.com/office/drawing/2014/main" id="{C891C8C5-8016-4C9F-926A-781877530616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0410417" y="3502983"/>
                  <a:ext cx="13860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95" name="Rukopis 94">
                  <a:extLst>
                    <a:ext uri="{FF2B5EF4-FFF2-40B4-BE49-F238E27FC236}">
                      <a16:creationId xmlns:a16="http://schemas.microsoft.com/office/drawing/2014/main" id="{358F9BF3-919A-4895-B5B9-7DBDEAD999A4}"/>
                    </a:ext>
                  </a:extLst>
                </p14:cNvPr>
                <p14:cNvContentPartPr/>
                <p14:nvPr/>
              </p14:nvContentPartPr>
              <p14:xfrm>
                <a:off x="10579977" y="3599103"/>
                <a:ext cx="15120" cy="189360"/>
              </p14:xfrm>
            </p:contentPart>
          </mc:Choice>
          <mc:Fallback>
            <p:pic>
              <p:nvPicPr>
                <p:cNvPr id="95" name="Rukopis 94">
                  <a:extLst>
                    <a:ext uri="{FF2B5EF4-FFF2-40B4-BE49-F238E27FC236}">
                      <a16:creationId xmlns:a16="http://schemas.microsoft.com/office/drawing/2014/main" id="{358F9BF3-919A-4895-B5B9-7DBDEAD999A4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0571337" y="3590103"/>
                  <a:ext cx="3276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98" name="Rukopis 97">
                  <a:extLst>
                    <a:ext uri="{FF2B5EF4-FFF2-40B4-BE49-F238E27FC236}">
                      <a16:creationId xmlns:a16="http://schemas.microsoft.com/office/drawing/2014/main" id="{9CB9FE19-1C96-4340-BE42-2D094D5B0590}"/>
                    </a:ext>
                  </a:extLst>
                </p14:cNvPr>
                <p14:cNvContentPartPr/>
                <p14:nvPr/>
              </p14:nvContentPartPr>
              <p14:xfrm>
                <a:off x="5845617" y="2884503"/>
                <a:ext cx="730440" cy="571320"/>
              </p14:xfrm>
            </p:contentPart>
          </mc:Choice>
          <mc:Fallback>
            <p:pic>
              <p:nvPicPr>
                <p:cNvPr id="98" name="Rukopis 97">
                  <a:extLst>
                    <a:ext uri="{FF2B5EF4-FFF2-40B4-BE49-F238E27FC236}">
                      <a16:creationId xmlns:a16="http://schemas.microsoft.com/office/drawing/2014/main" id="{9CB9FE19-1C96-4340-BE42-2D094D5B0590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836977" y="2875863"/>
                  <a:ext cx="748080" cy="58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99" name="Rukopis 98">
                  <a:extLst>
                    <a:ext uri="{FF2B5EF4-FFF2-40B4-BE49-F238E27FC236}">
                      <a16:creationId xmlns:a16="http://schemas.microsoft.com/office/drawing/2014/main" id="{37017121-84CF-4EF9-9925-2CF590E30FCB}"/>
                    </a:ext>
                  </a:extLst>
                </p14:cNvPr>
                <p14:cNvContentPartPr/>
                <p14:nvPr/>
              </p14:nvContentPartPr>
              <p14:xfrm>
                <a:off x="6487137" y="3410463"/>
                <a:ext cx="3557160" cy="495360"/>
              </p14:xfrm>
            </p:contentPart>
          </mc:Choice>
          <mc:Fallback>
            <p:pic>
              <p:nvPicPr>
                <p:cNvPr id="99" name="Rukopis 98">
                  <a:extLst>
                    <a:ext uri="{FF2B5EF4-FFF2-40B4-BE49-F238E27FC236}">
                      <a16:creationId xmlns:a16="http://schemas.microsoft.com/office/drawing/2014/main" id="{37017121-84CF-4EF9-9925-2CF590E30FCB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478497" y="3401463"/>
                  <a:ext cx="3574800" cy="51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00" name="Rukopis 99">
                  <a:extLst>
                    <a:ext uri="{FF2B5EF4-FFF2-40B4-BE49-F238E27FC236}">
                      <a16:creationId xmlns:a16="http://schemas.microsoft.com/office/drawing/2014/main" id="{C2AA993E-F678-4B6B-ABDA-3BD357E130C9}"/>
                    </a:ext>
                  </a:extLst>
                </p14:cNvPr>
                <p14:cNvContentPartPr/>
                <p14:nvPr/>
              </p14:nvContentPartPr>
              <p14:xfrm>
                <a:off x="9941697" y="3776583"/>
                <a:ext cx="172080" cy="177840"/>
              </p14:xfrm>
            </p:contentPart>
          </mc:Choice>
          <mc:Fallback>
            <p:pic>
              <p:nvPicPr>
                <p:cNvPr id="100" name="Rukopis 99">
                  <a:extLst>
                    <a:ext uri="{FF2B5EF4-FFF2-40B4-BE49-F238E27FC236}">
                      <a16:creationId xmlns:a16="http://schemas.microsoft.com/office/drawing/2014/main" id="{C2AA993E-F678-4B6B-ABDA-3BD357E130C9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932697" y="3767583"/>
                  <a:ext cx="189720" cy="195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6">
            <p14:nvContentPartPr>
              <p14:cNvPr id="102" name="Rukopis 101">
                <a:extLst>
                  <a:ext uri="{FF2B5EF4-FFF2-40B4-BE49-F238E27FC236}">
                    <a16:creationId xmlns:a16="http://schemas.microsoft.com/office/drawing/2014/main" id="{31D5040E-F9BB-40C8-B19F-966862800BF4}"/>
                  </a:ext>
                </a:extLst>
              </p14:cNvPr>
              <p14:cNvContentPartPr/>
              <p14:nvPr/>
            </p14:nvContentPartPr>
            <p14:xfrm>
              <a:off x="9317817" y="5863503"/>
              <a:ext cx="913320" cy="15480"/>
            </p14:xfrm>
          </p:contentPart>
        </mc:Choice>
        <mc:Fallback>
          <p:pic>
            <p:nvPicPr>
              <p:cNvPr id="102" name="Rukopis 101">
                <a:extLst>
                  <a:ext uri="{FF2B5EF4-FFF2-40B4-BE49-F238E27FC236}">
                    <a16:creationId xmlns:a16="http://schemas.microsoft.com/office/drawing/2014/main" id="{31D5040E-F9BB-40C8-B19F-966862800BF4}"/>
                  </a:ext>
                </a:extLst>
              </p:cNvPr>
              <p:cNvPicPr/>
              <p:nvPr/>
            </p:nvPicPr>
            <p:blipFill>
              <a:blip r:embed="rId157"/>
              <a:stretch>
                <a:fillRect/>
              </a:stretch>
            </p:blipFill>
            <p:spPr>
              <a:xfrm>
                <a:off x="9309177" y="5854503"/>
                <a:ext cx="930960" cy="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8">
            <p14:nvContentPartPr>
              <p14:cNvPr id="103" name="Rukopis 102">
                <a:extLst>
                  <a:ext uri="{FF2B5EF4-FFF2-40B4-BE49-F238E27FC236}">
                    <a16:creationId xmlns:a16="http://schemas.microsoft.com/office/drawing/2014/main" id="{518EDB2B-AEB3-4C98-AA02-2461269308C0}"/>
                  </a:ext>
                </a:extLst>
              </p14:cNvPr>
              <p14:cNvContentPartPr/>
              <p14:nvPr/>
            </p14:nvContentPartPr>
            <p14:xfrm>
              <a:off x="5556177" y="5354103"/>
              <a:ext cx="1676520" cy="584280"/>
            </p14:xfrm>
          </p:contentPart>
        </mc:Choice>
        <mc:Fallback>
          <p:pic>
            <p:nvPicPr>
              <p:cNvPr id="103" name="Rukopis 102">
                <a:extLst>
                  <a:ext uri="{FF2B5EF4-FFF2-40B4-BE49-F238E27FC236}">
                    <a16:creationId xmlns:a16="http://schemas.microsoft.com/office/drawing/2014/main" id="{518EDB2B-AEB3-4C98-AA02-2461269308C0}"/>
                  </a:ext>
                </a:extLst>
              </p:cNvPr>
              <p:cNvPicPr/>
              <p:nvPr/>
            </p:nvPicPr>
            <p:blipFill>
              <a:blip r:embed="rId159"/>
              <a:stretch>
                <a:fillRect/>
              </a:stretch>
            </p:blipFill>
            <p:spPr>
              <a:xfrm>
                <a:off x="5547177" y="5345103"/>
                <a:ext cx="1694160" cy="601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6" name="Skupina 105">
            <a:extLst>
              <a:ext uri="{FF2B5EF4-FFF2-40B4-BE49-F238E27FC236}">
                <a16:creationId xmlns:a16="http://schemas.microsoft.com/office/drawing/2014/main" id="{A54894B7-FE7F-4A38-A19F-1E2A85289F35}"/>
              </a:ext>
            </a:extLst>
          </p:cNvPr>
          <p:cNvGrpSpPr/>
          <p:nvPr/>
        </p:nvGrpSpPr>
        <p:grpSpPr>
          <a:xfrm>
            <a:off x="1689417" y="5761263"/>
            <a:ext cx="3927600" cy="292320"/>
            <a:chOff x="1689417" y="5761263"/>
            <a:chExt cx="3927600" cy="292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04" name="Rukopis 103">
                  <a:extLst>
                    <a:ext uri="{FF2B5EF4-FFF2-40B4-BE49-F238E27FC236}">
                      <a16:creationId xmlns:a16="http://schemas.microsoft.com/office/drawing/2014/main" id="{83BA76B1-2E8A-4AA6-A0EE-3D4E8375DCFA}"/>
                    </a:ext>
                  </a:extLst>
                </p14:cNvPr>
                <p14:cNvContentPartPr/>
                <p14:nvPr/>
              </p14:nvContentPartPr>
              <p14:xfrm>
                <a:off x="1801737" y="5761263"/>
                <a:ext cx="3815280" cy="292320"/>
              </p14:xfrm>
            </p:contentPart>
          </mc:Choice>
          <mc:Fallback>
            <p:pic>
              <p:nvPicPr>
                <p:cNvPr id="104" name="Rukopis 103">
                  <a:extLst>
                    <a:ext uri="{FF2B5EF4-FFF2-40B4-BE49-F238E27FC236}">
                      <a16:creationId xmlns:a16="http://schemas.microsoft.com/office/drawing/2014/main" id="{83BA76B1-2E8A-4AA6-A0EE-3D4E8375DCFA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792737" y="5752263"/>
                  <a:ext cx="3832920" cy="30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05" name="Rukopis 104">
                  <a:extLst>
                    <a:ext uri="{FF2B5EF4-FFF2-40B4-BE49-F238E27FC236}">
                      <a16:creationId xmlns:a16="http://schemas.microsoft.com/office/drawing/2014/main" id="{0917249E-E0D8-4ACA-8E43-D1AD890467C9}"/>
                    </a:ext>
                  </a:extLst>
                </p14:cNvPr>
                <p14:cNvContentPartPr/>
                <p14:nvPr/>
              </p14:nvContentPartPr>
              <p14:xfrm>
                <a:off x="1689417" y="5773143"/>
                <a:ext cx="340920" cy="264600"/>
              </p14:xfrm>
            </p:contentPart>
          </mc:Choice>
          <mc:Fallback>
            <p:pic>
              <p:nvPicPr>
                <p:cNvPr id="105" name="Rukopis 104">
                  <a:extLst>
                    <a:ext uri="{FF2B5EF4-FFF2-40B4-BE49-F238E27FC236}">
                      <a16:creationId xmlns:a16="http://schemas.microsoft.com/office/drawing/2014/main" id="{0917249E-E0D8-4ACA-8E43-D1AD890467C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680417" y="5764143"/>
                  <a:ext cx="358560" cy="282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4">
            <p14:nvContentPartPr>
              <p14:cNvPr id="107" name="Rukopis 106">
                <a:extLst>
                  <a:ext uri="{FF2B5EF4-FFF2-40B4-BE49-F238E27FC236}">
                    <a16:creationId xmlns:a16="http://schemas.microsoft.com/office/drawing/2014/main" id="{A294E240-FEFE-48DA-8B6B-2450E6EF1FF6}"/>
                  </a:ext>
                </a:extLst>
              </p14:cNvPr>
              <p14:cNvContentPartPr/>
              <p14:nvPr/>
            </p14:nvContentPartPr>
            <p14:xfrm>
              <a:off x="2610297" y="5340063"/>
              <a:ext cx="1581120" cy="567720"/>
            </p14:xfrm>
          </p:contentPart>
        </mc:Choice>
        <mc:Fallback>
          <p:pic>
            <p:nvPicPr>
              <p:cNvPr id="107" name="Rukopis 106">
                <a:extLst>
                  <a:ext uri="{FF2B5EF4-FFF2-40B4-BE49-F238E27FC236}">
                    <a16:creationId xmlns:a16="http://schemas.microsoft.com/office/drawing/2014/main" id="{A294E240-FEFE-48DA-8B6B-2450E6EF1FF6}"/>
                  </a:ext>
                </a:extLst>
              </p:cNvPr>
              <p:cNvPicPr/>
              <p:nvPr/>
            </p:nvPicPr>
            <p:blipFill>
              <a:blip r:embed="rId165"/>
              <a:stretch>
                <a:fillRect/>
              </a:stretch>
            </p:blipFill>
            <p:spPr>
              <a:xfrm>
                <a:off x="2601297" y="5331423"/>
                <a:ext cx="1598760" cy="585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" name="Skupina 111">
            <a:extLst>
              <a:ext uri="{FF2B5EF4-FFF2-40B4-BE49-F238E27FC236}">
                <a16:creationId xmlns:a16="http://schemas.microsoft.com/office/drawing/2014/main" id="{821A225F-737C-4DD4-B900-7AB392A86D25}"/>
              </a:ext>
            </a:extLst>
          </p:cNvPr>
          <p:cNvGrpSpPr/>
          <p:nvPr/>
        </p:nvGrpSpPr>
        <p:grpSpPr>
          <a:xfrm>
            <a:off x="9506457" y="5035503"/>
            <a:ext cx="564480" cy="289800"/>
            <a:chOff x="9506457" y="5035503"/>
            <a:chExt cx="564480" cy="289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08" name="Rukopis 107">
                  <a:extLst>
                    <a:ext uri="{FF2B5EF4-FFF2-40B4-BE49-F238E27FC236}">
                      <a16:creationId xmlns:a16="http://schemas.microsoft.com/office/drawing/2014/main" id="{22798A4E-B6CC-4F6A-A69A-2073B766BEDA}"/>
                    </a:ext>
                  </a:extLst>
                </p14:cNvPr>
                <p14:cNvContentPartPr/>
                <p14:nvPr/>
              </p14:nvContentPartPr>
              <p14:xfrm>
                <a:off x="9607977" y="5036223"/>
                <a:ext cx="360" cy="289080"/>
              </p14:xfrm>
            </p:contentPart>
          </mc:Choice>
          <mc:Fallback>
            <p:pic>
              <p:nvPicPr>
                <p:cNvPr id="108" name="Rukopis 107">
                  <a:extLst>
                    <a:ext uri="{FF2B5EF4-FFF2-40B4-BE49-F238E27FC236}">
                      <a16:creationId xmlns:a16="http://schemas.microsoft.com/office/drawing/2014/main" id="{22798A4E-B6CC-4F6A-A69A-2073B766BEDA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9599337" y="5027583"/>
                  <a:ext cx="1800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09" name="Rukopis 108">
                  <a:extLst>
                    <a:ext uri="{FF2B5EF4-FFF2-40B4-BE49-F238E27FC236}">
                      <a16:creationId xmlns:a16="http://schemas.microsoft.com/office/drawing/2014/main" id="{29AFFCCE-00E2-4C49-8EAD-CDB3223B8DF5}"/>
                    </a:ext>
                  </a:extLst>
                </p14:cNvPr>
                <p14:cNvContentPartPr/>
                <p14:nvPr/>
              </p14:nvContentPartPr>
              <p14:xfrm>
                <a:off x="9506457" y="5035503"/>
                <a:ext cx="289440" cy="29520"/>
              </p14:xfrm>
            </p:contentPart>
          </mc:Choice>
          <mc:Fallback>
            <p:pic>
              <p:nvPicPr>
                <p:cNvPr id="109" name="Rukopis 108">
                  <a:extLst>
                    <a:ext uri="{FF2B5EF4-FFF2-40B4-BE49-F238E27FC236}">
                      <a16:creationId xmlns:a16="http://schemas.microsoft.com/office/drawing/2014/main" id="{29AFFCCE-00E2-4C49-8EAD-CDB3223B8DF5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9497817" y="5026863"/>
                  <a:ext cx="30708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10" name="Rukopis 109">
                  <a:extLst>
                    <a:ext uri="{FF2B5EF4-FFF2-40B4-BE49-F238E27FC236}">
                      <a16:creationId xmlns:a16="http://schemas.microsoft.com/office/drawing/2014/main" id="{84A360DE-A046-4CA0-813B-9AD375EDB4DF}"/>
                    </a:ext>
                  </a:extLst>
                </p14:cNvPr>
                <p14:cNvContentPartPr/>
                <p14:nvPr/>
              </p14:nvContentPartPr>
              <p14:xfrm>
                <a:off x="9593217" y="5137743"/>
                <a:ext cx="129240" cy="360"/>
              </p14:xfrm>
            </p:contentPart>
          </mc:Choice>
          <mc:Fallback>
            <p:pic>
              <p:nvPicPr>
                <p:cNvPr id="110" name="Rukopis 109">
                  <a:extLst>
                    <a:ext uri="{FF2B5EF4-FFF2-40B4-BE49-F238E27FC236}">
                      <a16:creationId xmlns:a16="http://schemas.microsoft.com/office/drawing/2014/main" id="{84A360DE-A046-4CA0-813B-9AD375EDB4DF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9584577" y="5128743"/>
                  <a:ext cx="1468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11" name="Rukopis 110">
                  <a:extLst>
                    <a:ext uri="{FF2B5EF4-FFF2-40B4-BE49-F238E27FC236}">
                      <a16:creationId xmlns:a16="http://schemas.microsoft.com/office/drawing/2014/main" id="{0EBDAD56-7A24-443C-AB5F-B3B59B71AE14}"/>
                    </a:ext>
                  </a:extLst>
                </p14:cNvPr>
                <p14:cNvContentPartPr/>
                <p14:nvPr/>
              </p14:nvContentPartPr>
              <p14:xfrm>
                <a:off x="9898137" y="5079423"/>
                <a:ext cx="172800" cy="221400"/>
              </p14:xfrm>
            </p:contentPart>
          </mc:Choice>
          <mc:Fallback>
            <p:pic>
              <p:nvPicPr>
                <p:cNvPr id="111" name="Rukopis 110">
                  <a:extLst>
                    <a:ext uri="{FF2B5EF4-FFF2-40B4-BE49-F238E27FC236}">
                      <a16:creationId xmlns:a16="http://schemas.microsoft.com/office/drawing/2014/main" id="{0EBDAD56-7A24-443C-AB5F-B3B59B71AE14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9889497" y="5070783"/>
                  <a:ext cx="190440" cy="239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4">
            <p14:nvContentPartPr>
              <p14:cNvPr id="113" name="Rukopis 112">
                <a:extLst>
                  <a:ext uri="{FF2B5EF4-FFF2-40B4-BE49-F238E27FC236}">
                    <a16:creationId xmlns:a16="http://schemas.microsoft.com/office/drawing/2014/main" id="{4A8A1ACE-E50A-4A1D-A2B8-B9370D656A29}"/>
                  </a:ext>
                </a:extLst>
              </p14:cNvPr>
              <p14:cNvContentPartPr/>
              <p14:nvPr/>
            </p14:nvContentPartPr>
            <p14:xfrm>
              <a:off x="838737" y="5271303"/>
              <a:ext cx="569880" cy="579960"/>
            </p14:xfrm>
          </p:contentPart>
        </mc:Choice>
        <mc:Fallback>
          <p:pic>
            <p:nvPicPr>
              <p:cNvPr id="113" name="Rukopis 112">
                <a:extLst>
                  <a:ext uri="{FF2B5EF4-FFF2-40B4-BE49-F238E27FC236}">
                    <a16:creationId xmlns:a16="http://schemas.microsoft.com/office/drawing/2014/main" id="{4A8A1ACE-E50A-4A1D-A2B8-B9370D656A29}"/>
                  </a:ext>
                </a:extLst>
              </p:cNvPr>
              <p:cNvPicPr/>
              <p:nvPr/>
            </p:nvPicPr>
            <p:blipFill>
              <a:blip r:embed="rId175"/>
              <a:stretch>
                <a:fillRect/>
              </a:stretch>
            </p:blipFill>
            <p:spPr>
              <a:xfrm>
                <a:off x="829737" y="5262663"/>
                <a:ext cx="587520" cy="59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6169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BE910-7B52-4FDE-9B34-E7E699CE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8CE3FA-EE6E-4359-AD87-9896E4E92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350 000 * 0,03959 = 13 856</a:t>
            </a:r>
          </a:p>
          <a:p>
            <a:r>
              <a:rPr lang="cs-CZ" dirty="0"/>
              <a:t>850 000 * 0,03959 = 33 651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7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C87F8-3878-4470-9958-E6CB68CC8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00189B-CF10-41DB-8B1A-3124EE579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D6CFEB4B-F9A0-43D6-992F-56FC51D2B713}"/>
              </a:ext>
            </a:extLst>
          </p:cNvPr>
          <p:cNvGrpSpPr/>
          <p:nvPr/>
        </p:nvGrpSpPr>
        <p:grpSpPr>
          <a:xfrm>
            <a:off x="1508337" y="2117703"/>
            <a:ext cx="7035120" cy="3862440"/>
            <a:chOff x="1508337" y="2117703"/>
            <a:chExt cx="7035120" cy="3862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0A50021F-87B1-4F22-B8F8-8CD6E7D62A5A}"/>
                    </a:ext>
                  </a:extLst>
                </p14:cNvPr>
                <p14:cNvContentPartPr/>
                <p14:nvPr/>
              </p14:nvContentPartPr>
              <p14:xfrm>
                <a:off x="7358337" y="2902143"/>
                <a:ext cx="1185120" cy="100296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0A50021F-87B1-4F22-B8F8-8CD6E7D62A5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349697" y="2893503"/>
                  <a:ext cx="1202760" cy="10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" name="Rukopis 8">
                  <a:extLst>
                    <a:ext uri="{FF2B5EF4-FFF2-40B4-BE49-F238E27FC236}">
                      <a16:creationId xmlns:a16="http://schemas.microsoft.com/office/drawing/2014/main" id="{E2A3707C-82A6-4A7A-8710-0AB80013EB68}"/>
                    </a:ext>
                  </a:extLst>
                </p14:cNvPr>
                <p14:cNvContentPartPr/>
                <p14:nvPr/>
              </p14:nvContentPartPr>
              <p14:xfrm>
                <a:off x="8376057" y="3337743"/>
                <a:ext cx="143640" cy="171360"/>
              </p14:xfrm>
            </p:contentPart>
          </mc:Choice>
          <mc:Fallback>
            <p:pic>
              <p:nvPicPr>
                <p:cNvPr id="9" name="Rukopis 8">
                  <a:extLst>
                    <a:ext uri="{FF2B5EF4-FFF2-40B4-BE49-F238E27FC236}">
                      <a16:creationId xmlns:a16="http://schemas.microsoft.com/office/drawing/2014/main" id="{E2A3707C-82A6-4A7A-8710-0AB80013EB6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367057" y="3329103"/>
                  <a:ext cx="16128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24004A37-02EC-446F-A1A0-D30EAB7DB62D}"/>
                    </a:ext>
                  </a:extLst>
                </p14:cNvPr>
                <p14:cNvContentPartPr/>
                <p14:nvPr/>
              </p14:nvContentPartPr>
              <p14:xfrm>
                <a:off x="3221577" y="2117703"/>
                <a:ext cx="524160" cy="745200"/>
              </p14:xfrm>
            </p:contentPart>
          </mc:Choice>
          <mc:Fallback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24004A37-02EC-446F-A1A0-D30EAB7DB62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212937" y="2109063"/>
                  <a:ext cx="541800" cy="76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0805D342-9850-49E5-9EE0-39A1F33D1F0C}"/>
                    </a:ext>
                  </a:extLst>
                </p14:cNvPr>
                <p14:cNvContentPartPr/>
                <p14:nvPr/>
              </p14:nvContentPartPr>
              <p14:xfrm>
                <a:off x="3505977" y="2122743"/>
                <a:ext cx="75600" cy="5508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0805D342-9850-49E5-9EE0-39A1F33D1F0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496977" y="2114103"/>
                  <a:ext cx="9324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50E5A50F-EE2C-4649-B394-546648775E4B}"/>
                    </a:ext>
                  </a:extLst>
                </p14:cNvPr>
                <p14:cNvContentPartPr/>
                <p14:nvPr/>
              </p14:nvContentPartPr>
              <p14:xfrm>
                <a:off x="1508337" y="2162343"/>
                <a:ext cx="5689080" cy="381780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50E5A50F-EE2C-4649-B394-546648775E4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499337" y="2153343"/>
                  <a:ext cx="5706720" cy="38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F45E16A6-B24B-4597-BD08-2108D17EAE90}"/>
                    </a:ext>
                  </a:extLst>
                </p14:cNvPr>
                <p14:cNvContentPartPr/>
                <p14:nvPr/>
              </p14:nvContentPartPr>
              <p14:xfrm>
                <a:off x="7140897" y="3135063"/>
                <a:ext cx="122760" cy="16884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F45E16A6-B24B-4597-BD08-2108D17EAE9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132257" y="3126063"/>
                  <a:ext cx="14040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3494BF7D-DE1E-4352-997F-132A11DF2532}"/>
                    </a:ext>
                  </a:extLst>
                </p14:cNvPr>
                <p14:cNvContentPartPr/>
                <p14:nvPr/>
              </p14:nvContentPartPr>
              <p14:xfrm>
                <a:off x="6036057" y="2457183"/>
                <a:ext cx="654840" cy="60768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3494BF7D-DE1E-4352-997F-132A11DF253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027417" y="2448183"/>
                  <a:ext cx="672480" cy="62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Rukopis 12">
                  <a:extLst>
                    <a:ext uri="{FF2B5EF4-FFF2-40B4-BE49-F238E27FC236}">
                      <a16:creationId xmlns:a16="http://schemas.microsoft.com/office/drawing/2014/main" id="{8DC2A8C2-92A2-4110-A181-8663B141134B}"/>
                    </a:ext>
                  </a:extLst>
                </p14:cNvPr>
                <p14:cNvContentPartPr/>
                <p14:nvPr/>
              </p14:nvContentPartPr>
              <p14:xfrm>
                <a:off x="6140097" y="2350263"/>
                <a:ext cx="565200" cy="393120"/>
              </p14:xfrm>
            </p:contentPart>
          </mc:Choice>
          <mc:Fallback>
            <p:pic>
              <p:nvPicPr>
                <p:cNvPr id="13" name="Rukopis 12">
                  <a:extLst>
                    <a:ext uri="{FF2B5EF4-FFF2-40B4-BE49-F238E27FC236}">
                      <a16:creationId xmlns:a16="http://schemas.microsoft.com/office/drawing/2014/main" id="{8DC2A8C2-92A2-4110-A181-8663B141134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131457" y="2341263"/>
                  <a:ext cx="582840" cy="41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Rukopis 14">
                  <a:extLst>
                    <a:ext uri="{FF2B5EF4-FFF2-40B4-BE49-F238E27FC236}">
                      <a16:creationId xmlns:a16="http://schemas.microsoft.com/office/drawing/2014/main" id="{6E8F12CB-A145-4C88-94C6-8E74E9555609}"/>
                    </a:ext>
                  </a:extLst>
                </p14:cNvPr>
                <p14:cNvContentPartPr/>
                <p14:nvPr/>
              </p14:nvContentPartPr>
              <p14:xfrm>
                <a:off x="1736937" y="2971623"/>
                <a:ext cx="4213800" cy="2825280"/>
              </p14:xfrm>
            </p:contentPart>
          </mc:Choice>
          <mc:Fallback>
            <p:pic>
              <p:nvPicPr>
                <p:cNvPr id="15" name="Rukopis 14">
                  <a:extLst>
                    <a:ext uri="{FF2B5EF4-FFF2-40B4-BE49-F238E27FC236}">
                      <a16:creationId xmlns:a16="http://schemas.microsoft.com/office/drawing/2014/main" id="{6E8F12CB-A145-4C88-94C6-8E74E955560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727937" y="2962623"/>
                  <a:ext cx="4231440" cy="2842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Skupina 27">
            <a:extLst>
              <a:ext uri="{FF2B5EF4-FFF2-40B4-BE49-F238E27FC236}">
                <a16:creationId xmlns:a16="http://schemas.microsoft.com/office/drawing/2014/main" id="{79F7B37C-8513-4340-A7C9-99B1B5E788AC}"/>
              </a:ext>
            </a:extLst>
          </p:cNvPr>
          <p:cNvGrpSpPr/>
          <p:nvPr/>
        </p:nvGrpSpPr>
        <p:grpSpPr>
          <a:xfrm>
            <a:off x="8113257" y="4310103"/>
            <a:ext cx="2559240" cy="900720"/>
            <a:chOff x="8113257" y="4310103"/>
            <a:chExt cx="2559240" cy="900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7" name="Rukopis 16">
                  <a:extLst>
                    <a:ext uri="{FF2B5EF4-FFF2-40B4-BE49-F238E27FC236}">
                      <a16:creationId xmlns:a16="http://schemas.microsoft.com/office/drawing/2014/main" id="{A2394D61-CCD5-4970-B12B-E3C95EB5518A}"/>
                    </a:ext>
                  </a:extLst>
                </p14:cNvPr>
                <p14:cNvContentPartPr/>
                <p14:nvPr/>
              </p14:nvContentPartPr>
              <p14:xfrm>
                <a:off x="8181657" y="4310103"/>
                <a:ext cx="223920" cy="362880"/>
              </p14:xfrm>
            </p:contentPart>
          </mc:Choice>
          <mc:Fallback>
            <p:pic>
              <p:nvPicPr>
                <p:cNvPr id="17" name="Rukopis 16">
                  <a:extLst>
                    <a:ext uri="{FF2B5EF4-FFF2-40B4-BE49-F238E27FC236}">
                      <a16:creationId xmlns:a16="http://schemas.microsoft.com/office/drawing/2014/main" id="{A2394D61-CCD5-4970-B12B-E3C95EB5518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173017" y="4301463"/>
                  <a:ext cx="241560" cy="38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Rukopis 17">
                  <a:extLst>
                    <a:ext uri="{FF2B5EF4-FFF2-40B4-BE49-F238E27FC236}">
                      <a16:creationId xmlns:a16="http://schemas.microsoft.com/office/drawing/2014/main" id="{9DBB5C80-E736-4493-81FE-2638EF5BD5D1}"/>
                    </a:ext>
                  </a:extLst>
                </p14:cNvPr>
                <p14:cNvContentPartPr/>
                <p14:nvPr/>
              </p14:nvContentPartPr>
              <p14:xfrm>
                <a:off x="8312337" y="4571463"/>
                <a:ext cx="309240" cy="447840"/>
              </p14:xfrm>
            </p:contentPart>
          </mc:Choice>
          <mc:Fallback>
            <p:pic>
              <p:nvPicPr>
                <p:cNvPr id="18" name="Rukopis 17">
                  <a:extLst>
                    <a:ext uri="{FF2B5EF4-FFF2-40B4-BE49-F238E27FC236}">
                      <a16:creationId xmlns:a16="http://schemas.microsoft.com/office/drawing/2014/main" id="{9DBB5C80-E736-4493-81FE-2638EF5BD5D1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303337" y="4562823"/>
                  <a:ext cx="32688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9" name="Rukopis 18">
                  <a:extLst>
                    <a:ext uri="{FF2B5EF4-FFF2-40B4-BE49-F238E27FC236}">
                      <a16:creationId xmlns:a16="http://schemas.microsoft.com/office/drawing/2014/main" id="{C401A773-45A0-4227-8420-B27A6BD52E1E}"/>
                    </a:ext>
                  </a:extLst>
                </p14:cNvPr>
                <p14:cNvContentPartPr/>
                <p14:nvPr/>
              </p14:nvContentPartPr>
              <p14:xfrm>
                <a:off x="8448057" y="4904103"/>
                <a:ext cx="216000" cy="277560"/>
              </p14:xfrm>
            </p:contentPart>
          </mc:Choice>
          <mc:Fallback>
            <p:pic>
              <p:nvPicPr>
                <p:cNvPr id="19" name="Rukopis 18">
                  <a:extLst>
                    <a:ext uri="{FF2B5EF4-FFF2-40B4-BE49-F238E27FC236}">
                      <a16:creationId xmlns:a16="http://schemas.microsoft.com/office/drawing/2014/main" id="{C401A773-45A0-4227-8420-B27A6BD52E1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439417" y="4895463"/>
                  <a:ext cx="23364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Rukopis 19">
                  <a:extLst>
                    <a:ext uri="{FF2B5EF4-FFF2-40B4-BE49-F238E27FC236}">
                      <a16:creationId xmlns:a16="http://schemas.microsoft.com/office/drawing/2014/main" id="{A760B709-FBDF-4737-BFE9-A7ABD03EA2EB}"/>
                    </a:ext>
                  </a:extLst>
                </p14:cNvPr>
                <p14:cNvContentPartPr/>
                <p14:nvPr/>
              </p14:nvContentPartPr>
              <p14:xfrm>
                <a:off x="8868177" y="4600623"/>
                <a:ext cx="144000" cy="360"/>
              </p14:xfrm>
            </p:contentPart>
          </mc:Choice>
          <mc:Fallback>
            <p:pic>
              <p:nvPicPr>
                <p:cNvPr id="20" name="Rukopis 19">
                  <a:extLst>
                    <a:ext uri="{FF2B5EF4-FFF2-40B4-BE49-F238E27FC236}">
                      <a16:creationId xmlns:a16="http://schemas.microsoft.com/office/drawing/2014/main" id="{A760B709-FBDF-4737-BFE9-A7ABD03EA2E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859177" y="4591983"/>
                  <a:ext cx="1616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Rukopis 20">
                  <a:extLst>
                    <a:ext uri="{FF2B5EF4-FFF2-40B4-BE49-F238E27FC236}">
                      <a16:creationId xmlns:a16="http://schemas.microsoft.com/office/drawing/2014/main" id="{2C256AB9-5B72-4AA1-B8F8-EF619A5D5A3E}"/>
                    </a:ext>
                  </a:extLst>
                </p14:cNvPr>
                <p14:cNvContentPartPr/>
                <p14:nvPr/>
              </p14:nvContentPartPr>
              <p14:xfrm>
                <a:off x="8882217" y="4731303"/>
                <a:ext cx="201960" cy="360"/>
              </p14:xfrm>
            </p:contentPart>
          </mc:Choice>
          <mc:Fallback>
            <p:pic>
              <p:nvPicPr>
                <p:cNvPr id="21" name="Rukopis 20">
                  <a:extLst>
                    <a:ext uri="{FF2B5EF4-FFF2-40B4-BE49-F238E27FC236}">
                      <a16:creationId xmlns:a16="http://schemas.microsoft.com/office/drawing/2014/main" id="{2C256AB9-5B72-4AA1-B8F8-EF619A5D5A3E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873577" y="4722303"/>
                  <a:ext cx="2196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Rukopis 21">
                  <a:extLst>
                    <a:ext uri="{FF2B5EF4-FFF2-40B4-BE49-F238E27FC236}">
                      <a16:creationId xmlns:a16="http://schemas.microsoft.com/office/drawing/2014/main" id="{48AD06AB-FFD3-4C71-B70D-D12BF4CF537F}"/>
                    </a:ext>
                  </a:extLst>
                </p14:cNvPr>
                <p14:cNvContentPartPr/>
                <p14:nvPr/>
              </p14:nvContentPartPr>
              <p14:xfrm>
                <a:off x="9319257" y="4570383"/>
                <a:ext cx="263520" cy="221400"/>
              </p14:xfrm>
            </p:contentPart>
          </mc:Choice>
          <mc:Fallback>
            <p:pic>
              <p:nvPicPr>
                <p:cNvPr id="22" name="Rukopis 21">
                  <a:extLst>
                    <a:ext uri="{FF2B5EF4-FFF2-40B4-BE49-F238E27FC236}">
                      <a16:creationId xmlns:a16="http://schemas.microsoft.com/office/drawing/2014/main" id="{48AD06AB-FFD3-4C71-B70D-D12BF4CF537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310257" y="4561383"/>
                  <a:ext cx="28116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Rukopis 22">
                  <a:extLst>
                    <a:ext uri="{FF2B5EF4-FFF2-40B4-BE49-F238E27FC236}">
                      <a16:creationId xmlns:a16="http://schemas.microsoft.com/office/drawing/2014/main" id="{8043A80F-ABE2-4756-B152-C9A1F203680F}"/>
                    </a:ext>
                  </a:extLst>
                </p14:cNvPr>
                <p14:cNvContentPartPr/>
                <p14:nvPr/>
              </p14:nvContentPartPr>
              <p14:xfrm>
                <a:off x="9695457" y="4774503"/>
                <a:ext cx="360" cy="129240"/>
              </p14:xfrm>
            </p:contentPart>
          </mc:Choice>
          <mc:Fallback>
            <p:pic>
              <p:nvPicPr>
                <p:cNvPr id="23" name="Rukopis 22">
                  <a:extLst>
                    <a:ext uri="{FF2B5EF4-FFF2-40B4-BE49-F238E27FC236}">
                      <a16:creationId xmlns:a16="http://schemas.microsoft.com/office/drawing/2014/main" id="{8043A80F-ABE2-4756-B152-C9A1F203680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686457" y="4765863"/>
                  <a:ext cx="1800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Rukopis 23">
                  <a:extLst>
                    <a:ext uri="{FF2B5EF4-FFF2-40B4-BE49-F238E27FC236}">
                      <a16:creationId xmlns:a16="http://schemas.microsoft.com/office/drawing/2014/main" id="{DD4E04D7-58E3-47B1-9456-E6592C8BA4D3}"/>
                    </a:ext>
                  </a:extLst>
                </p14:cNvPr>
                <p14:cNvContentPartPr/>
                <p14:nvPr/>
              </p14:nvContentPartPr>
              <p14:xfrm>
                <a:off x="9811017" y="4530423"/>
                <a:ext cx="201240" cy="246960"/>
              </p14:xfrm>
            </p:contentPart>
          </mc:Choice>
          <mc:Fallback>
            <p:pic>
              <p:nvPicPr>
                <p:cNvPr id="24" name="Rukopis 23">
                  <a:extLst>
                    <a:ext uri="{FF2B5EF4-FFF2-40B4-BE49-F238E27FC236}">
                      <a16:creationId xmlns:a16="http://schemas.microsoft.com/office/drawing/2014/main" id="{DD4E04D7-58E3-47B1-9456-E6592C8BA4D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802017" y="4521423"/>
                  <a:ext cx="21888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Rukopis 24">
                  <a:extLst>
                    <a:ext uri="{FF2B5EF4-FFF2-40B4-BE49-F238E27FC236}">
                      <a16:creationId xmlns:a16="http://schemas.microsoft.com/office/drawing/2014/main" id="{ED0EE0B5-5B8D-4746-851D-46EF6DD2DDCA}"/>
                    </a:ext>
                  </a:extLst>
                </p14:cNvPr>
                <p14:cNvContentPartPr/>
                <p14:nvPr/>
              </p14:nvContentPartPr>
              <p14:xfrm>
                <a:off x="10102257" y="4540863"/>
                <a:ext cx="214200" cy="252360"/>
              </p14:xfrm>
            </p:contentPart>
          </mc:Choice>
          <mc:Fallback>
            <p:pic>
              <p:nvPicPr>
                <p:cNvPr id="25" name="Rukopis 24">
                  <a:extLst>
                    <a:ext uri="{FF2B5EF4-FFF2-40B4-BE49-F238E27FC236}">
                      <a16:creationId xmlns:a16="http://schemas.microsoft.com/office/drawing/2014/main" id="{ED0EE0B5-5B8D-4746-851D-46EF6DD2DDC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0093257" y="4531863"/>
                  <a:ext cx="23184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7" name="Rukopis 26">
                  <a:extLst>
                    <a:ext uri="{FF2B5EF4-FFF2-40B4-BE49-F238E27FC236}">
                      <a16:creationId xmlns:a16="http://schemas.microsoft.com/office/drawing/2014/main" id="{E796339B-1344-4A2C-B72F-E239B43CC2AF}"/>
                    </a:ext>
                  </a:extLst>
                </p14:cNvPr>
                <p14:cNvContentPartPr/>
                <p14:nvPr/>
              </p14:nvContentPartPr>
              <p14:xfrm>
                <a:off x="8113257" y="4672983"/>
                <a:ext cx="2559240" cy="537840"/>
              </p14:xfrm>
            </p:contentPart>
          </mc:Choice>
          <mc:Fallback>
            <p:pic>
              <p:nvPicPr>
                <p:cNvPr id="27" name="Rukopis 26">
                  <a:extLst>
                    <a:ext uri="{FF2B5EF4-FFF2-40B4-BE49-F238E27FC236}">
                      <a16:creationId xmlns:a16="http://schemas.microsoft.com/office/drawing/2014/main" id="{E796339B-1344-4A2C-B72F-E239B43CC2A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104257" y="4664343"/>
                  <a:ext cx="2576880" cy="555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14014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9C20E-CE16-4919-AA63-EC708070E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148AAC-F59C-4A70-A3CC-D158D6349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14ABB1B0-9496-4516-8AE4-2AFB1597DC89}"/>
                  </a:ext>
                </a:extLst>
              </p14:cNvPr>
              <p14:cNvContentPartPr/>
              <p14:nvPr/>
            </p14:nvContentPartPr>
            <p14:xfrm>
              <a:off x="6256737" y="4324863"/>
              <a:ext cx="463320" cy="395280"/>
            </p14:xfrm>
          </p:contentPart>
        </mc:Choice>
        <mc:Fallback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14ABB1B0-9496-4516-8AE4-2AFB1597DC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47737" y="4315863"/>
                <a:ext cx="480960" cy="41292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Skupina 29">
            <a:extLst>
              <a:ext uri="{FF2B5EF4-FFF2-40B4-BE49-F238E27FC236}">
                <a16:creationId xmlns:a16="http://schemas.microsoft.com/office/drawing/2014/main" id="{155190F2-2B86-4BF6-8B47-5C325EE79CA8}"/>
              </a:ext>
            </a:extLst>
          </p:cNvPr>
          <p:cNvGrpSpPr/>
          <p:nvPr/>
        </p:nvGrpSpPr>
        <p:grpSpPr>
          <a:xfrm>
            <a:off x="1724697" y="2625303"/>
            <a:ext cx="4938480" cy="3254760"/>
            <a:chOff x="1724697" y="2625303"/>
            <a:chExt cx="4938480" cy="3254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A4966A30-89E3-4F36-8A5D-19CD2BFFFE12}"/>
                    </a:ext>
                  </a:extLst>
                </p14:cNvPr>
                <p14:cNvContentPartPr/>
                <p14:nvPr/>
              </p14:nvContentPartPr>
              <p14:xfrm>
                <a:off x="1973457" y="2625303"/>
                <a:ext cx="4689720" cy="16200"/>
              </p14:xfrm>
            </p:contentPart>
          </mc:Choice>
          <mc:Fallback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A4966A30-89E3-4F36-8A5D-19CD2BFFFE1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64817" y="2616303"/>
                  <a:ext cx="47073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5098703D-D080-4703-B5A2-C5F8F0B5BEA7}"/>
                    </a:ext>
                  </a:extLst>
                </p14:cNvPr>
                <p14:cNvContentPartPr/>
                <p14:nvPr/>
              </p14:nvContentPartPr>
              <p14:xfrm>
                <a:off x="4004577" y="2699463"/>
                <a:ext cx="45720" cy="268344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5098703D-D080-4703-B5A2-C5F8F0B5BEA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995937" y="2690463"/>
                  <a:ext cx="63360" cy="270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4C8D7D55-D33A-4322-B5E4-CB77ACD9A60E}"/>
                    </a:ext>
                  </a:extLst>
                </p14:cNvPr>
                <p14:cNvContentPartPr/>
                <p14:nvPr/>
              </p14:nvContentPartPr>
              <p14:xfrm>
                <a:off x="1973457" y="5180943"/>
                <a:ext cx="4645800" cy="4284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4C8D7D55-D33A-4322-B5E4-CB77ACD9A60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964817" y="5172303"/>
                  <a:ext cx="466344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Rukopis 7">
                  <a:extLst>
                    <a:ext uri="{FF2B5EF4-FFF2-40B4-BE49-F238E27FC236}">
                      <a16:creationId xmlns:a16="http://schemas.microsoft.com/office/drawing/2014/main" id="{02D290EB-3240-40F8-9698-05D7F97A51E5}"/>
                    </a:ext>
                  </a:extLst>
                </p14:cNvPr>
                <p14:cNvContentPartPr/>
                <p14:nvPr/>
              </p14:nvContentPartPr>
              <p14:xfrm>
                <a:off x="1724697" y="5500263"/>
                <a:ext cx="336600" cy="288360"/>
              </p14:xfrm>
            </p:contentPart>
          </mc:Choice>
          <mc:Fallback>
            <p:pic>
              <p:nvPicPr>
                <p:cNvPr id="8" name="Rukopis 7">
                  <a:extLst>
                    <a:ext uri="{FF2B5EF4-FFF2-40B4-BE49-F238E27FC236}">
                      <a16:creationId xmlns:a16="http://schemas.microsoft.com/office/drawing/2014/main" id="{02D290EB-3240-40F8-9698-05D7F97A51E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715697" y="5491623"/>
                  <a:ext cx="35424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Rukopis 8">
                  <a:extLst>
                    <a:ext uri="{FF2B5EF4-FFF2-40B4-BE49-F238E27FC236}">
                      <a16:creationId xmlns:a16="http://schemas.microsoft.com/office/drawing/2014/main" id="{D97E88A7-75ED-49F4-A40A-567B61B1A8BC}"/>
                    </a:ext>
                  </a:extLst>
                </p14:cNvPr>
                <p14:cNvContentPartPr/>
                <p14:nvPr/>
              </p14:nvContentPartPr>
              <p14:xfrm>
                <a:off x="2711817" y="5326383"/>
                <a:ext cx="47520" cy="385560"/>
              </p14:xfrm>
            </p:contentPart>
          </mc:Choice>
          <mc:Fallback>
            <p:pic>
              <p:nvPicPr>
                <p:cNvPr id="9" name="Rukopis 8">
                  <a:extLst>
                    <a:ext uri="{FF2B5EF4-FFF2-40B4-BE49-F238E27FC236}">
                      <a16:creationId xmlns:a16="http://schemas.microsoft.com/office/drawing/2014/main" id="{D97E88A7-75ED-49F4-A40A-567B61B1A8B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703177" y="5317743"/>
                  <a:ext cx="65160" cy="40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0" name="Rukopis 9">
                  <a:extLst>
                    <a:ext uri="{FF2B5EF4-FFF2-40B4-BE49-F238E27FC236}">
                      <a16:creationId xmlns:a16="http://schemas.microsoft.com/office/drawing/2014/main" id="{4C1F9AA3-FB9F-4D64-8A3F-C940E844943F}"/>
                    </a:ext>
                  </a:extLst>
                </p14:cNvPr>
                <p14:cNvContentPartPr/>
                <p14:nvPr/>
              </p14:nvContentPartPr>
              <p14:xfrm>
                <a:off x="2815137" y="5297223"/>
                <a:ext cx="199800" cy="338040"/>
              </p14:xfrm>
            </p:contentPart>
          </mc:Choice>
          <mc:Fallback>
            <p:pic>
              <p:nvPicPr>
                <p:cNvPr id="10" name="Rukopis 9">
                  <a:extLst>
                    <a:ext uri="{FF2B5EF4-FFF2-40B4-BE49-F238E27FC236}">
                      <a16:creationId xmlns:a16="http://schemas.microsoft.com/office/drawing/2014/main" id="{4C1F9AA3-FB9F-4D64-8A3F-C940E844943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806137" y="5288583"/>
                  <a:ext cx="217440" cy="35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D1B40791-4DD7-44EC-85F6-13BC0DCD41C5}"/>
                    </a:ext>
                  </a:extLst>
                </p14:cNvPr>
                <p14:cNvContentPartPr/>
                <p14:nvPr/>
              </p14:nvContentPartPr>
              <p14:xfrm>
                <a:off x="2773017" y="5557863"/>
                <a:ext cx="230400" cy="4428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D1B40791-4DD7-44EC-85F6-13BC0DCD41C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764377" y="5549223"/>
                  <a:ext cx="24804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2" name="Rukopis 11">
                  <a:extLst>
                    <a:ext uri="{FF2B5EF4-FFF2-40B4-BE49-F238E27FC236}">
                      <a16:creationId xmlns:a16="http://schemas.microsoft.com/office/drawing/2014/main" id="{6234B2BC-571B-4CD8-B5A0-033C1A42D264}"/>
                    </a:ext>
                  </a:extLst>
                </p14:cNvPr>
                <p14:cNvContentPartPr/>
                <p14:nvPr/>
              </p14:nvContentPartPr>
              <p14:xfrm>
                <a:off x="3482577" y="5703303"/>
                <a:ext cx="405720" cy="15480"/>
              </p14:xfrm>
            </p:contentPart>
          </mc:Choice>
          <mc:Fallback>
            <p:pic>
              <p:nvPicPr>
                <p:cNvPr id="12" name="Rukopis 11">
                  <a:extLst>
                    <a:ext uri="{FF2B5EF4-FFF2-40B4-BE49-F238E27FC236}">
                      <a16:creationId xmlns:a16="http://schemas.microsoft.com/office/drawing/2014/main" id="{6234B2BC-571B-4CD8-B5A0-033C1A42D26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473937" y="5694303"/>
                  <a:ext cx="4233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3" name="Rukopis 12">
                  <a:extLst>
                    <a:ext uri="{FF2B5EF4-FFF2-40B4-BE49-F238E27FC236}">
                      <a16:creationId xmlns:a16="http://schemas.microsoft.com/office/drawing/2014/main" id="{24A7F630-B40C-47E6-B11B-6C9E591FEC85}"/>
                    </a:ext>
                  </a:extLst>
                </p14:cNvPr>
                <p14:cNvContentPartPr/>
                <p14:nvPr/>
              </p14:nvContentPartPr>
              <p14:xfrm>
                <a:off x="3642777" y="5790423"/>
                <a:ext cx="290880" cy="28080"/>
              </p14:xfrm>
            </p:contentPart>
          </mc:Choice>
          <mc:Fallback>
            <p:pic>
              <p:nvPicPr>
                <p:cNvPr id="13" name="Rukopis 12">
                  <a:extLst>
                    <a:ext uri="{FF2B5EF4-FFF2-40B4-BE49-F238E27FC236}">
                      <a16:creationId xmlns:a16="http://schemas.microsoft.com/office/drawing/2014/main" id="{24A7F630-B40C-47E6-B11B-6C9E591FEC8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634137" y="5781783"/>
                  <a:ext cx="3085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4" name="Rukopis 13">
                  <a:extLst>
                    <a:ext uri="{FF2B5EF4-FFF2-40B4-BE49-F238E27FC236}">
                      <a16:creationId xmlns:a16="http://schemas.microsoft.com/office/drawing/2014/main" id="{B189A38F-6147-4F67-9446-8521B47AADDB}"/>
                    </a:ext>
                  </a:extLst>
                </p14:cNvPr>
                <p14:cNvContentPartPr/>
                <p14:nvPr/>
              </p14:nvContentPartPr>
              <p14:xfrm>
                <a:off x="4612617" y="5439783"/>
                <a:ext cx="540000" cy="367560"/>
              </p14:xfrm>
            </p:contentPart>
          </mc:Choice>
          <mc:Fallback>
            <p:pic>
              <p:nvPicPr>
                <p:cNvPr id="14" name="Rukopis 13">
                  <a:extLst>
                    <a:ext uri="{FF2B5EF4-FFF2-40B4-BE49-F238E27FC236}">
                      <a16:creationId xmlns:a16="http://schemas.microsoft.com/office/drawing/2014/main" id="{B189A38F-6147-4F67-9446-8521B47AADD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603617" y="5430783"/>
                  <a:ext cx="557640" cy="3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5" name="Rukopis 14">
                  <a:extLst>
                    <a:ext uri="{FF2B5EF4-FFF2-40B4-BE49-F238E27FC236}">
                      <a16:creationId xmlns:a16="http://schemas.microsoft.com/office/drawing/2014/main" id="{6D305E3B-BD0D-4310-BF8D-984B4ABE0664}"/>
                    </a:ext>
                  </a:extLst>
                </p14:cNvPr>
                <p14:cNvContentPartPr/>
                <p14:nvPr/>
              </p14:nvContentPartPr>
              <p14:xfrm>
                <a:off x="5440617" y="5515023"/>
                <a:ext cx="60120" cy="365040"/>
              </p14:xfrm>
            </p:contentPart>
          </mc:Choice>
          <mc:Fallback>
            <p:pic>
              <p:nvPicPr>
                <p:cNvPr id="15" name="Rukopis 14">
                  <a:extLst>
                    <a:ext uri="{FF2B5EF4-FFF2-40B4-BE49-F238E27FC236}">
                      <a16:creationId xmlns:a16="http://schemas.microsoft.com/office/drawing/2014/main" id="{6D305E3B-BD0D-4310-BF8D-984B4ABE066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431977" y="5506383"/>
                  <a:ext cx="77760" cy="38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6" name="Rukopis 15">
                  <a:extLst>
                    <a:ext uri="{FF2B5EF4-FFF2-40B4-BE49-F238E27FC236}">
                      <a16:creationId xmlns:a16="http://schemas.microsoft.com/office/drawing/2014/main" id="{53078192-4588-4FB9-A649-A71EF280F53B}"/>
                    </a:ext>
                  </a:extLst>
                </p14:cNvPr>
                <p14:cNvContentPartPr/>
                <p14:nvPr/>
              </p14:nvContentPartPr>
              <p14:xfrm>
                <a:off x="5398857" y="5486943"/>
                <a:ext cx="259560" cy="129960"/>
              </p14:xfrm>
            </p:contentPart>
          </mc:Choice>
          <mc:Fallback>
            <p:pic>
              <p:nvPicPr>
                <p:cNvPr id="16" name="Rukopis 15">
                  <a:extLst>
                    <a:ext uri="{FF2B5EF4-FFF2-40B4-BE49-F238E27FC236}">
                      <a16:creationId xmlns:a16="http://schemas.microsoft.com/office/drawing/2014/main" id="{53078192-4588-4FB9-A649-A71EF280F53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390217" y="5478303"/>
                  <a:ext cx="27720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8" name="Rukopis 17">
                  <a:extLst>
                    <a:ext uri="{FF2B5EF4-FFF2-40B4-BE49-F238E27FC236}">
                      <a16:creationId xmlns:a16="http://schemas.microsoft.com/office/drawing/2014/main" id="{A862F014-984F-44E3-B7F9-0B65EAC031CC}"/>
                    </a:ext>
                  </a:extLst>
                </p14:cNvPr>
                <p14:cNvContentPartPr/>
                <p14:nvPr/>
              </p14:nvContentPartPr>
              <p14:xfrm>
                <a:off x="2030697" y="3627903"/>
                <a:ext cx="131760" cy="767880"/>
              </p14:xfrm>
            </p:contentPart>
          </mc:Choice>
          <mc:Fallback>
            <p:pic>
              <p:nvPicPr>
                <p:cNvPr id="18" name="Rukopis 17">
                  <a:extLst>
                    <a:ext uri="{FF2B5EF4-FFF2-40B4-BE49-F238E27FC236}">
                      <a16:creationId xmlns:a16="http://schemas.microsoft.com/office/drawing/2014/main" id="{A862F014-984F-44E3-B7F9-0B65EAC031C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022057" y="3619263"/>
                  <a:ext cx="149400" cy="78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9" name="Rukopis 18">
                  <a:extLst>
                    <a:ext uri="{FF2B5EF4-FFF2-40B4-BE49-F238E27FC236}">
                      <a16:creationId xmlns:a16="http://schemas.microsoft.com/office/drawing/2014/main" id="{8C8C07BF-8E09-4945-91D6-C660424DB63C}"/>
                    </a:ext>
                  </a:extLst>
                </p14:cNvPr>
                <p14:cNvContentPartPr/>
                <p14:nvPr/>
              </p14:nvContentPartPr>
              <p14:xfrm>
                <a:off x="2147697" y="3657063"/>
                <a:ext cx="253440" cy="718200"/>
              </p14:xfrm>
            </p:contentPart>
          </mc:Choice>
          <mc:Fallback>
            <p:pic>
              <p:nvPicPr>
                <p:cNvPr id="19" name="Rukopis 18">
                  <a:extLst>
                    <a:ext uri="{FF2B5EF4-FFF2-40B4-BE49-F238E27FC236}">
                      <a16:creationId xmlns:a16="http://schemas.microsoft.com/office/drawing/2014/main" id="{8C8C07BF-8E09-4945-91D6-C660424DB63C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138697" y="3648423"/>
                  <a:ext cx="271080" cy="73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" name="Rukopis 19">
                  <a:extLst>
                    <a:ext uri="{FF2B5EF4-FFF2-40B4-BE49-F238E27FC236}">
                      <a16:creationId xmlns:a16="http://schemas.microsoft.com/office/drawing/2014/main" id="{2C103DC7-F9EC-4222-A263-1A2539FE4C42}"/>
                    </a:ext>
                  </a:extLst>
                </p14:cNvPr>
                <p14:cNvContentPartPr/>
                <p14:nvPr/>
              </p14:nvContentPartPr>
              <p14:xfrm>
                <a:off x="2046177" y="4091943"/>
                <a:ext cx="228960" cy="30240"/>
              </p14:xfrm>
            </p:contentPart>
          </mc:Choice>
          <mc:Fallback>
            <p:pic>
              <p:nvPicPr>
                <p:cNvPr id="20" name="Rukopis 19">
                  <a:extLst>
                    <a:ext uri="{FF2B5EF4-FFF2-40B4-BE49-F238E27FC236}">
                      <a16:creationId xmlns:a16="http://schemas.microsoft.com/office/drawing/2014/main" id="{2C103DC7-F9EC-4222-A263-1A2539FE4C4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037177" y="4082943"/>
                  <a:ext cx="24660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2" name="Rukopis 21">
                  <a:extLst>
                    <a:ext uri="{FF2B5EF4-FFF2-40B4-BE49-F238E27FC236}">
                      <a16:creationId xmlns:a16="http://schemas.microsoft.com/office/drawing/2014/main" id="{382775D4-0F28-44C4-A831-BE948C81197C}"/>
                    </a:ext>
                  </a:extLst>
                </p14:cNvPr>
                <p14:cNvContentPartPr/>
                <p14:nvPr/>
              </p14:nvContentPartPr>
              <p14:xfrm>
                <a:off x="4048857" y="3686223"/>
                <a:ext cx="2571120" cy="59400"/>
              </p14:xfrm>
            </p:contentPart>
          </mc:Choice>
          <mc:Fallback>
            <p:pic>
              <p:nvPicPr>
                <p:cNvPr id="22" name="Rukopis 21">
                  <a:extLst>
                    <a:ext uri="{FF2B5EF4-FFF2-40B4-BE49-F238E27FC236}">
                      <a16:creationId xmlns:a16="http://schemas.microsoft.com/office/drawing/2014/main" id="{382775D4-0F28-44C4-A831-BE948C81197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040217" y="3677223"/>
                  <a:ext cx="258876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3" name="Rukopis 22">
                  <a:extLst>
                    <a:ext uri="{FF2B5EF4-FFF2-40B4-BE49-F238E27FC236}">
                      <a16:creationId xmlns:a16="http://schemas.microsoft.com/office/drawing/2014/main" id="{EC8CE83C-31E7-45E1-A8AE-0DC5472F8BA4}"/>
                    </a:ext>
                  </a:extLst>
                </p14:cNvPr>
                <p14:cNvContentPartPr/>
                <p14:nvPr/>
              </p14:nvContentPartPr>
              <p14:xfrm>
                <a:off x="6226137" y="3135063"/>
                <a:ext cx="354240" cy="277560"/>
              </p14:xfrm>
            </p:contentPart>
          </mc:Choice>
          <mc:Fallback>
            <p:pic>
              <p:nvPicPr>
                <p:cNvPr id="23" name="Rukopis 22">
                  <a:extLst>
                    <a:ext uri="{FF2B5EF4-FFF2-40B4-BE49-F238E27FC236}">
                      <a16:creationId xmlns:a16="http://schemas.microsoft.com/office/drawing/2014/main" id="{EC8CE83C-31E7-45E1-A8AE-0DC5472F8BA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217137" y="3126063"/>
                  <a:ext cx="37188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4" name="Rukopis 23">
                  <a:extLst>
                    <a:ext uri="{FF2B5EF4-FFF2-40B4-BE49-F238E27FC236}">
                      <a16:creationId xmlns:a16="http://schemas.microsoft.com/office/drawing/2014/main" id="{51111C51-9FF5-4795-ABA2-C88B068C9590}"/>
                    </a:ext>
                  </a:extLst>
                </p14:cNvPr>
                <p14:cNvContentPartPr/>
                <p14:nvPr/>
              </p14:nvContentPartPr>
              <p14:xfrm>
                <a:off x="6298497" y="3185463"/>
                <a:ext cx="227520" cy="65520"/>
              </p14:xfrm>
            </p:contentPart>
          </mc:Choice>
          <mc:Fallback>
            <p:pic>
              <p:nvPicPr>
                <p:cNvPr id="24" name="Rukopis 23">
                  <a:extLst>
                    <a:ext uri="{FF2B5EF4-FFF2-40B4-BE49-F238E27FC236}">
                      <a16:creationId xmlns:a16="http://schemas.microsoft.com/office/drawing/2014/main" id="{51111C51-9FF5-4795-ABA2-C88B068C959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289857" y="3176823"/>
                  <a:ext cx="24516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5" name="Rukopis 24">
                  <a:extLst>
                    <a:ext uri="{FF2B5EF4-FFF2-40B4-BE49-F238E27FC236}">
                      <a16:creationId xmlns:a16="http://schemas.microsoft.com/office/drawing/2014/main" id="{4FBA030C-A8BF-4B44-BB06-2C16786C3994}"/>
                    </a:ext>
                  </a:extLst>
                </p14:cNvPr>
                <p14:cNvContentPartPr/>
                <p14:nvPr/>
              </p14:nvContentPartPr>
              <p14:xfrm>
                <a:off x="6226137" y="3019143"/>
                <a:ext cx="303840" cy="72360"/>
              </p14:xfrm>
            </p:contentPart>
          </mc:Choice>
          <mc:Fallback>
            <p:pic>
              <p:nvPicPr>
                <p:cNvPr id="25" name="Rukopis 24">
                  <a:extLst>
                    <a:ext uri="{FF2B5EF4-FFF2-40B4-BE49-F238E27FC236}">
                      <a16:creationId xmlns:a16="http://schemas.microsoft.com/office/drawing/2014/main" id="{4FBA030C-A8BF-4B44-BB06-2C16786C399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217497" y="3010143"/>
                  <a:ext cx="32148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Rukopis 27">
                  <a:extLst>
                    <a:ext uri="{FF2B5EF4-FFF2-40B4-BE49-F238E27FC236}">
                      <a16:creationId xmlns:a16="http://schemas.microsoft.com/office/drawing/2014/main" id="{DD50CE59-020A-4B78-9B0C-B2C59D89D314}"/>
                    </a:ext>
                  </a:extLst>
                </p14:cNvPr>
                <p14:cNvContentPartPr/>
                <p14:nvPr/>
              </p14:nvContentPartPr>
              <p14:xfrm>
                <a:off x="4115457" y="2699463"/>
                <a:ext cx="36000" cy="950400"/>
              </p14:xfrm>
            </p:contentPart>
          </mc:Choice>
          <mc:Fallback>
            <p:pic>
              <p:nvPicPr>
                <p:cNvPr id="28" name="Rukopis 27">
                  <a:extLst>
                    <a:ext uri="{FF2B5EF4-FFF2-40B4-BE49-F238E27FC236}">
                      <a16:creationId xmlns:a16="http://schemas.microsoft.com/office/drawing/2014/main" id="{DD50CE59-020A-4B78-9B0C-B2C59D89D314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106457" y="2690463"/>
                  <a:ext cx="53640" cy="9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Rukopis 28">
                  <a:extLst>
                    <a:ext uri="{FF2B5EF4-FFF2-40B4-BE49-F238E27FC236}">
                      <a16:creationId xmlns:a16="http://schemas.microsoft.com/office/drawing/2014/main" id="{664BA73E-2BEB-4366-8D8B-50B3C317378B}"/>
                    </a:ext>
                  </a:extLst>
                </p14:cNvPr>
                <p14:cNvContentPartPr/>
                <p14:nvPr/>
              </p14:nvContentPartPr>
              <p14:xfrm>
                <a:off x="3831057" y="3654183"/>
                <a:ext cx="362520" cy="32400"/>
              </p14:xfrm>
            </p:contentPart>
          </mc:Choice>
          <mc:Fallback>
            <p:pic>
              <p:nvPicPr>
                <p:cNvPr id="29" name="Rukopis 28">
                  <a:extLst>
                    <a:ext uri="{FF2B5EF4-FFF2-40B4-BE49-F238E27FC236}">
                      <a16:creationId xmlns:a16="http://schemas.microsoft.com/office/drawing/2014/main" id="{664BA73E-2BEB-4366-8D8B-50B3C317378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822417" y="3645183"/>
                  <a:ext cx="380160" cy="5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318CFF0D-A510-4A1D-9B93-B26E03FF3E6D}"/>
              </a:ext>
            </a:extLst>
          </p:cNvPr>
          <p:cNvGrpSpPr/>
          <p:nvPr/>
        </p:nvGrpSpPr>
        <p:grpSpPr>
          <a:xfrm>
            <a:off x="7219017" y="2016903"/>
            <a:ext cx="531360" cy="657000"/>
            <a:chOff x="7219017" y="2016903"/>
            <a:chExt cx="531360" cy="657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" name="Rukopis 30">
                  <a:extLst>
                    <a:ext uri="{FF2B5EF4-FFF2-40B4-BE49-F238E27FC236}">
                      <a16:creationId xmlns:a16="http://schemas.microsoft.com/office/drawing/2014/main" id="{643A56FF-B350-4397-ACF0-04C93ED98486}"/>
                    </a:ext>
                  </a:extLst>
                </p14:cNvPr>
                <p14:cNvContentPartPr/>
                <p14:nvPr/>
              </p14:nvContentPartPr>
              <p14:xfrm>
                <a:off x="7219017" y="2016903"/>
                <a:ext cx="226800" cy="304560"/>
              </p14:xfrm>
            </p:contentPart>
          </mc:Choice>
          <mc:Fallback>
            <p:pic>
              <p:nvPicPr>
                <p:cNvPr id="31" name="Rukopis 30">
                  <a:extLst>
                    <a:ext uri="{FF2B5EF4-FFF2-40B4-BE49-F238E27FC236}">
                      <a16:creationId xmlns:a16="http://schemas.microsoft.com/office/drawing/2014/main" id="{643A56FF-B350-4397-ACF0-04C93ED9848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210377" y="2008263"/>
                  <a:ext cx="24444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2" name="Rukopis 31">
                  <a:extLst>
                    <a:ext uri="{FF2B5EF4-FFF2-40B4-BE49-F238E27FC236}">
                      <a16:creationId xmlns:a16="http://schemas.microsoft.com/office/drawing/2014/main" id="{4C94E691-6EE7-4EF7-89BD-9B218FFA8218}"/>
                    </a:ext>
                  </a:extLst>
                </p14:cNvPr>
                <p14:cNvContentPartPr/>
                <p14:nvPr/>
              </p14:nvContentPartPr>
              <p14:xfrm>
                <a:off x="7430697" y="2060823"/>
                <a:ext cx="132120" cy="317160"/>
              </p14:xfrm>
            </p:contentPart>
          </mc:Choice>
          <mc:Fallback>
            <p:pic>
              <p:nvPicPr>
                <p:cNvPr id="32" name="Rukopis 31">
                  <a:extLst>
                    <a:ext uri="{FF2B5EF4-FFF2-40B4-BE49-F238E27FC236}">
                      <a16:creationId xmlns:a16="http://schemas.microsoft.com/office/drawing/2014/main" id="{4C94E691-6EE7-4EF7-89BD-9B218FFA821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422057" y="2051823"/>
                  <a:ext cx="14976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3" name="Rukopis 32">
                  <a:extLst>
                    <a:ext uri="{FF2B5EF4-FFF2-40B4-BE49-F238E27FC236}">
                      <a16:creationId xmlns:a16="http://schemas.microsoft.com/office/drawing/2014/main" id="{D98A5419-9DC4-4027-94B2-318833B870D9}"/>
                    </a:ext>
                  </a:extLst>
                </p14:cNvPr>
                <p14:cNvContentPartPr/>
                <p14:nvPr/>
              </p14:nvContentPartPr>
              <p14:xfrm>
                <a:off x="7343577" y="2190063"/>
                <a:ext cx="174600" cy="30600"/>
              </p14:xfrm>
            </p:contentPart>
          </mc:Choice>
          <mc:Fallback>
            <p:pic>
              <p:nvPicPr>
                <p:cNvPr id="33" name="Rukopis 32">
                  <a:extLst>
                    <a:ext uri="{FF2B5EF4-FFF2-40B4-BE49-F238E27FC236}">
                      <a16:creationId xmlns:a16="http://schemas.microsoft.com/office/drawing/2014/main" id="{D98A5419-9DC4-4027-94B2-318833B870D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334937" y="2181423"/>
                  <a:ext cx="19224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4" name="Rukopis 33">
                  <a:extLst>
                    <a:ext uri="{FF2B5EF4-FFF2-40B4-BE49-F238E27FC236}">
                      <a16:creationId xmlns:a16="http://schemas.microsoft.com/office/drawing/2014/main" id="{05E874A9-9EAC-4F5F-8851-E7DB5A6D27DE}"/>
                    </a:ext>
                  </a:extLst>
                </p14:cNvPr>
                <p14:cNvContentPartPr/>
                <p14:nvPr/>
              </p14:nvContentPartPr>
              <p14:xfrm>
                <a:off x="7444377" y="2191503"/>
                <a:ext cx="291600" cy="418680"/>
              </p14:xfrm>
            </p:contentPart>
          </mc:Choice>
          <mc:Fallback>
            <p:pic>
              <p:nvPicPr>
                <p:cNvPr id="34" name="Rukopis 33">
                  <a:extLst>
                    <a:ext uri="{FF2B5EF4-FFF2-40B4-BE49-F238E27FC236}">
                      <a16:creationId xmlns:a16="http://schemas.microsoft.com/office/drawing/2014/main" id="{05E874A9-9EAC-4F5F-8851-E7DB5A6D27DE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435737" y="2182503"/>
                  <a:ext cx="309240" cy="43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5" name="Rukopis 34">
                  <a:extLst>
                    <a:ext uri="{FF2B5EF4-FFF2-40B4-BE49-F238E27FC236}">
                      <a16:creationId xmlns:a16="http://schemas.microsoft.com/office/drawing/2014/main" id="{83A523D2-20CC-440B-BEAB-03F4C0894E3F}"/>
                    </a:ext>
                  </a:extLst>
                </p14:cNvPr>
                <p14:cNvContentPartPr/>
                <p14:nvPr/>
              </p14:nvContentPartPr>
              <p14:xfrm>
                <a:off x="7589817" y="2524863"/>
                <a:ext cx="160560" cy="149040"/>
              </p14:xfrm>
            </p:contentPart>
          </mc:Choice>
          <mc:Fallback>
            <p:pic>
              <p:nvPicPr>
                <p:cNvPr id="35" name="Rukopis 34">
                  <a:extLst>
                    <a:ext uri="{FF2B5EF4-FFF2-40B4-BE49-F238E27FC236}">
                      <a16:creationId xmlns:a16="http://schemas.microsoft.com/office/drawing/2014/main" id="{83A523D2-20CC-440B-BEAB-03F4C0894E3F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580817" y="2516223"/>
                  <a:ext cx="17820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6" name="Rukopis 35">
                  <a:extLst>
                    <a:ext uri="{FF2B5EF4-FFF2-40B4-BE49-F238E27FC236}">
                      <a16:creationId xmlns:a16="http://schemas.microsoft.com/office/drawing/2014/main" id="{A87CDEDC-52C7-42D3-9196-63FB92C67F4B}"/>
                    </a:ext>
                  </a:extLst>
                </p14:cNvPr>
                <p14:cNvContentPartPr/>
                <p14:nvPr/>
              </p14:nvContentPartPr>
              <p14:xfrm>
                <a:off x="7590537" y="2583183"/>
                <a:ext cx="114120" cy="360"/>
              </p14:xfrm>
            </p:contentPart>
          </mc:Choice>
          <mc:Fallback>
            <p:pic>
              <p:nvPicPr>
                <p:cNvPr id="36" name="Rukopis 35">
                  <a:extLst>
                    <a:ext uri="{FF2B5EF4-FFF2-40B4-BE49-F238E27FC236}">
                      <a16:creationId xmlns:a16="http://schemas.microsoft.com/office/drawing/2014/main" id="{A87CDEDC-52C7-42D3-9196-63FB92C67F4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581537" y="2574183"/>
                  <a:ext cx="1317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7" name="Rukopis 36">
                  <a:extLst>
                    <a:ext uri="{FF2B5EF4-FFF2-40B4-BE49-F238E27FC236}">
                      <a16:creationId xmlns:a16="http://schemas.microsoft.com/office/drawing/2014/main" id="{7B5D201C-A095-4C06-A96F-A9B839D76E2C}"/>
                    </a:ext>
                  </a:extLst>
                </p14:cNvPr>
                <p14:cNvContentPartPr/>
                <p14:nvPr/>
              </p14:nvContentPartPr>
              <p14:xfrm>
                <a:off x="7605297" y="2494623"/>
                <a:ext cx="143640" cy="30600"/>
              </p14:xfrm>
            </p:contentPart>
          </mc:Choice>
          <mc:Fallback>
            <p:pic>
              <p:nvPicPr>
                <p:cNvPr id="37" name="Rukopis 36">
                  <a:extLst>
                    <a:ext uri="{FF2B5EF4-FFF2-40B4-BE49-F238E27FC236}">
                      <a16:creationId xmlns:a16="http://schemas.microsoft.com/office/drawing/2014/main" id="{7B5D201C-A095-4C06-A96F-A9B839D76E2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596297" y="2485983"/>
                  <a:ext cx="161280" cy="48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45213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E99FB-EE29-4972-9921-6F582130B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4E7171-675D-4F9D-A2DD-1C23C9C36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5A02C0CD-2EF3-40C7-BA9B-EA4AB9FBA843}"/>
              </a:ext>
            </a:extLst>
          </p:cNvPr>
          <p:cNvGrpSpPr/>
          <p:nvPr/>
        </p:nvGrpSpPr>
        <p:grpSpPr>
          <a:xfrm>
            <a:off x="1669617" y="3670743"/>
            <a:ext cx="713160" cy="695880"/>
            <a:chOff x="1669617" y="3670743"/>
            <a:chExt cx="713160" cy="69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Rukopis 3">
                  <a:extLst>
                    <a:ext uri="{FF2B5EF4-FFF2-40B4-BE49-F238E27FC236}">
                      <a16:creationId xmlns:a16="http://schemas.microsoft.com/office/drawing/2014/main" id="{3C51D209-9ED6-42D8-91A9-7184ECB7E590}"/>
                    </a:ext>
                  </a:extLst>
                </p14:cNvPr>
                <p14:cNvContentPartPr/>
                <p14:nvPr/>
              </p14:nvContentPartPr>
              <p14:xfrm>
                <a:off x="1669617" y="3670743"/>
                <a:ext cx="713160" cy="695880"/>
              </p14:xfrm>
            </p:contentPart>
          </mc:Choice>
          <mc:Fallback>
            <p:pic>
              <p:nvPicPr>
                <p:cNvPr id="4" name="Rukopis 3">
                  <a:extLst>
                    <a:ext uri="{FF2B5EF4-FFF2-40B4-BE49-F238E27FC236}">
                      <a16:creationId xmlns:a16="http://schemas.microsoft.com/office/drawing/2014/main" id="{3C51D209-9ED6-42D8-91A9-7184ECB7E59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660617" y="3662103"/>
                  <a:ext cx="730800" cy="71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Rukopis 4">
                  <a:extLst>
                    <a:ext uri="{FF2B5EF4-FFF2-40B4-BE49-F238E27FC236}">
                      <a16:creationId xmlns:a16="http://schemas.microsoft.com/office/drawing/2014/main" id="{336CFC2F-643B-4B05-A45B-A3A0540BC669}"/>
                    </a:ext>
                  </a:extLst>
                </p14:cNvPr>
                <p14:cNvContentPartPr/>
                <p14:nvPr/>
              </p14:nvContentPartPr>
              <p14:xfrm>
                <a:off x="1784097" y="3947223"/>
                <a:ext cx="261720" cy="250200"/>
              </p14:xfrm>
            </p:contentPart>
          </mc:Choice>
          <mc:Fallback>
            <p:pic>
              <p:nvPicPr>
                <p:cNvPr id="5" name="Rukopis 4">
                  <a:extLst>
                    <a:ext uri="{FF2B5EF4-FFF2-40B4-BE49-F238E27FC236}">
                      <a16:creationId xmlns:a16="http://schemas.microsoft.com/office/drawing/2014/main" id="{336CFC2F-643B-4B05-A45B-A3A0540BC66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775457" y="3938583"/>
                  <a:ext cx="27936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Rukopis 5">
                  <a:extLst>
                    <a:ext uri="{FF2B5EF4-FFF2-40B4-BE49-F238E27FC236}">
                      <a16:creationId xmlns:a16="http://schemas.microsoft.com/office/drawing/2014/main" id="{669B9DE3-F409-4E36-86D1-AC38D2E9B771}"/>
                    </a:ext>
                  </a:extLst>
                </p14:cNvPr>
                <p14:cNvContentPartPr/>
                <p14:nvPr/>
              </p14:nvContentPartPr>
              <p14:xfrm>
                <a:off x="1857177" y="4063503"/>
                <a:ext cx="142560" cy="15120"/>
              </p14:xfrm>
            </p:contentPart>
          </mc:Choice>
          <mc:Fallback>
            <p:pic>
              <p:nvPicPr>
                <p:cNvPr id="6" name="Rukopis 5">
                  <a:extLst>
                    <a:ext uri="{FF2B5EF4-FFF2-40B4-BE49-F238E27FC236}">
                      <a16:creationId xmlns:a16="http://schemas.microsoft.com/office/drawing/2014/main" id="{669B9DE3-F409-4E36-86D1-AC38D2E9B77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848537" y="4054863"/>
                  <a:ext cx="16020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Rukopis 6">
                  <a:extLst>
                    <a:ext uri="{FF2B5EF4-FFF2-40B4-BE49-F238E27FC236}">
                      <a16:creationId xmlns:a16="http://schemas.microsoft.com/office/drawing/2014/main" id="{AD519C1B-9075-4668-9C09-01D621545B4B}"/>
                    </a:ext>
                  </a:extLst>
                </p14:cNvPr>
                <p14:cNvContentPartPr/>
                <p14:nvPr/>
              </p14:nvContentPartPr>
              <p14:xfrm>
                <a:off x="1843137" y="3933183"/>
                <a:ext cx="158400" cy="360"/>
              </p14:xfrm>
            </p:contentPart>
          </mc:Choice>
          <mc:Fallback>
            <p:pic>
              <p:nvPicPr>
                <p:cNvPr id="7" name="Rukopis 6">
                  <a:extLst>
                    <a:ext uri="{FF2B5EF4-FFF2-40B4-BE49-F238E27FC236}">
                      <a16:creationId xmlns:a16="http://schemas.microsoft.com/office/drawing/2014/main" id="{AD519C1B-9075-4668-9C09-01D621545B4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834137" y="3924183"/>
                  <a:ext cx="17604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57FD5E11-6755-4B1D-AD15-1FB86CB17ABB}"/>
                  </a:ext>
                </a:extLst>
              </p14:cNvPr>
              <p14:cNvContentPartPr/>
              <p14:nvPr/>
            </p14:nvContentPartPr>
            <p14:xfrm>
              <a:off x="1740537" y="3364023"/>
              <a:ext cx="684720" cy="33552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57FD5E11-6755-4B1D-AD15-1FB86CB17AB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31537" y="3355023"/>
                <a:ext cx="702360" cy="353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Skupina 14">
            <a:extLst>
              <a:ext uri="{FF2B5EF4-FFF2-40B4-BE49-F238E27FC236}">
                <a16:creationId xmlns:a16="http://schemas.microsoft.com/office/drawing/2014/main" id="{1653B363-54F7-4611-97A6-B20520DA8CD2}"/>
              </a:ext>
            </a:extLst>
          </p:cNvPr>
          <p:cNvGrpSpPr/>
          <p:nvPr/>
        </p:nvGrpSpPr>
        <p:grpSpPr>
          <a:xfrm>
            <a:off x="1044297" y="3404703"/>
            <a:ext cx="377640" cy="151200"/>
            <a:chOff x="1044297" y="3404703"/>
            <a:chExt cx="377640" cy="151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" name="Rukopis 9">
                  <a:extLst>
                    <a:ext uri="{FF2B5EF4-FFF2-40B4-BE49-F238E27FC236}">
                      <a16:creationId xmlns:a16="http://schemas.microsoft.com/office/drawing/2014/main" id="{92905E41-2A4F-4502-BA21-6DA22124A03C}"/>
                    </a:ext>
                  </a:extLst>
                </p14:cNvPr>
                <p14:cNvContentPartPr/>
                <p14:nvPr/>
              </p14:nvContentPartPr>
              <p14:xfrm>
                <a:off x="1044297" y="3404703"/>
                <a:ext cx="96840" cy="140760"/>
              </p14:xfrm>
            </p:contentPart>
          </mc:Choice>
          <mc:Fallback>
            <p:pic>
              <p:nvPicPr>
                <p:cNvPr id="10" name="Rukopis 9">
                  <a:extLst>
                    <a:ext uri="{FF2B5EF4-FFF2-40B4-BE49-F238E27FC236}">
                      <a16:creationId xmlns:a16="http://schemas.microsoft.com/office/drawing/2014/main" id="{92905E41-2A4F-4502-BA21-6DA22124A03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35657" y="3396063"/>
                  <a:ext cx="11448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Rukopis 10">
                  <a:extLst>
                    <a:ext uri="{FF2B5EF4-FFF2-40B4-BE49-F238E27FC236}">
                      <a16:creationId xmlns:a16="http://schemas.microsoft.com/office/drawing/2014/main" id="{36E3C1CE-1AC9-4FA8-B0AF-477F602C7767}"/>
                    </a:ext>
                  </a:extLst>
                </p14:cNvPr>
                <p14:cNvContentPartPr/>
                <p14:nvPr/>
              </p14:nvContentPartPr>
              <p14:xfrm>
                <a:off x="1192617" y="3421623"/>
                <a:ext cx="100800" cy="116640"/>
              </p14:xfrm>
            </p:contentPart>
          </mc:Choice>
          <mc:Fallback>
            <p:pic>
              <p:nvPicPr>
                <p:cNvPr id="11" name="Rukopis 10">
                  <a:extLst>
                    <a:ext uri="{FF2B5EF4-FFF2-40B4-BE49-F238E27FC236}">
                      <a16:creationId xmlns:a16="http://schemas.microsoft.com/office/drawing/2014/main" id="{36E3C1CE-1AC9-4FA8-B0AF-477F602C776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183977" y="3412623"/>
                  <a:ext cx="118440" cy="1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Rukopis 11">
                  <a:extLst>
                    <a:ext uri="{FF2B5EF4-FFF2-40B4-BE49-F238E27FC236}">
                      <a16:creationId xmlns:a16="http://schemas.microsoft.com/office/drawing/2014/main" id="{44D27AFB-DE95-4C94-98E6-ECEA6CCDB7EA}"/>
                    </a:ext>
                  </a:extLst>
                </p14:cNvPr>
                <p14:cNvContentPartPr/>
                <p14:nvPr/>
              </p14:nvContentPartPr>
              <p14:xfrm>
                <a:off x="1329057" y="3439263"/>
                <a:ext cx="78840" cy="93600"/>
              </p14:xfrm>
            </p:contentPart>
          </mc:Choice>
          <mc:Fallback>
            <p:pic>
              <p:nvPicPr>
                <p:cNvPr id="12" name="Rukopis 11">
                  <a:extLst>
                    <a:ext uri="{FF2B5EF4-FFF2-40B4-BE49-F238E27FC236}">
                      <a16:creationId xmlns:a16="http://schemas.microsoft.com/office/drawing/2014/main" id="{44D27AFB-DE95-4C94-98E6-ECEA6CCDB7E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320417" y="3430623"/>
                  <a:ext cx="9648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Rukopis 12">
                  <a:extLst>
                    <a:ext uri="{FF2B5EF4-FFF2-40B4-BE49-F238E27FC236}">
                      <a16:creationId xmlns:a16="http://schemas.microsoft.com/office/drawing/2014/main" id="{B710CBAC-153D-4DD3-BA69-BEC80D209D78}"/>
                    </a:ext>
                  </a:extLst>
                </p14:cNvPr>
                <p14:cNvContentPartPr/>
                <p14:nvPr/>
              </p14:nvContentPartPr>
              <p14:xfrm>
                <a:off x="1320417" y="3439263"/>
                <a:ext cx="360" cy="360"/>
              </p14:xfrm>
            </p:contentPart>
          </mc:Choice>
          <mc:Fallback>
            <p:pic>
              <p:nvPicPr>
                <p:cNvPr id="13" name="Rukopis 12">
                  <a:extLst>
                    <a:ext uri="{FF2B5EF4-FFF2-40B4-BE49-F238E27FC236}">
                      <a16:creationId xmlns:a16="http://schemas.microsoft.com/office/drawing/2014/main" id="{B710CBAC-153D-4DD3-BA69-BEC80D209D7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311417" y="343062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Rukopis 13">
                  <a:extLst>
                    <a:ext uri="{FF2B5EF4-FFF2-40B4-BE49-F238E27FC236}">
                      <a16:creationId xmlns:a16="http://schemas.microsoft.com/office/drawing/2014/main" id="{10ED6C0C-4F69-4003-BF48-AC1FDA333A04}"/>
                    </a:ext>
                  </a:extLst>
                </p14:cNvPr>
                <p14:cNvContentPartPr/>
                <p14:nvPr/>
              </p14:nvContentPartPr>
              <p14:xfrm>
                <a:off x="1421577" y="3555543"/>
                <a:ext cx="360" cy="360"/>
              </p14:xfrm>
            </p:contentPart>
          </mc:Choice>
          <mc:Fallback>
            <p:pic>
              <p:nvPicPr>
                <p:cNvPr id="14" name="Rukopis 13">
                  <a:extLst>
                    <a:ext uri="{FF2B5EF4-FFF2-40B4-BE49-F238E27FC236}">
                      <a16:creationId xmlns:a16="http://schemas.microsoft.com/office/drawing/2014/main" id="{10ED6C0C-4F69-4003-BF48-AC1FDA333A0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412937" y="354690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2C3A0A88-14AA-42E2-8A02-F717CBAFF47D}"/>
              </a:ext>
            </a:extLst>
          </p:cNvPr>
          <p:cNvGrpSpPr/>
          <p:nvPr/>
        </p:nvGrpSpPr>
        <p:grpSpPr>
          <a:xfrm>
            <a:off x="7329177" y="3829143"/>
            <a:ext cx="684720" cy="626040"/>
            <a:chOff x="7329177" y="3829143"/>
            <a:chExt cx="684720" cy="62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Rukopis 15">
                  <a:extLst>
                    <a:ext uri="{FF2B5EF4-FFF2-40B4-BE49-F238E27FC236}">
                      <a16:creationId xmlns:a16="http://schemas.microsoft.com/office/drawing/2014/main" id="{A1E3D865-C93A-4F01-8466-B310A4AA4870}"/>
                    </a:ext>
                  </a:extLst>
                </p14:cNvPr>
                <p14:cNvContentPartPr/>
                <p14:nvPr/>
              </p14:nvContentPartPr>
              <p14:xfrm>
                <a:off x="7329177" y="3829143"/>
                <a:ext cx="684720" cy="626040"/>
              </p14:xfrm>
            </p:contentPart>
          </mc:Choice>
          <mc:Fallback>
            <p:pic>
              <p:nvPicPr>
                <p:cNvPr id="16" name="Rukopis 15">
                  <a:extLst>
                    <a:ext uri="{FF2B5EF4-FFF2-40B4-BE49-F238E27FC236}">
                      <a16:creationId xmlns:a16="http://schemas.microsoft.com/office/drawing/2014/main" id="{A1E3D865-C93A-4F01-8466-B310A4AA4870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320537" y="3820503"/>
                  <a:ext cx="702360" cy="64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Rukopis 16">
                  <a:extLst>
                    <a:ext uri="{FF2B5EF4-FFF2-40B4-BE49-F238E27FC236}">
                      <a16:creationId xmlns:a16="http://schemas.microsoft.com/office/drawing/2014/main" id="{069241FB-F4D4-4EB9-98CE-9157E30D8101}"/>
                    </a:ext>
                  </a:extLst>
                </p14:cNvPr>
                <p14:cNvContentPartPr/>
                <p14:nvPr/>
              </p14:nvContentPartPr>
              <p14:xfrm>
                <a:off x="7546257" y="4121823"/>
                <a:ext cx="168480" cy="180000"/>
              </p14:xfrm>
            </p:contentPart>
          </mc:Choice>
          <mc:Fallback>
            <p:pic>
              <p:nvPicPr>
                <p:cNvPr id="17" name="Rukopis 16">
                  <a:extLst>
                    <a:ext uri="{FF2B5EF4-FFF2-40B4-BE49-F238E27FC236}">
                      <a16:creationId xmlns:a16="http://schemas.microsoft.com/office/drawing/2014/main" id="{069241FB-F4D4-4EB9-98CE-9157E30D810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537257" y="4112823"/>
                  <a:ext cx="18612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8" name="Rukopis 17">
                  <a:extLst>
                    <a:ext uri="{FF2B5EF4-FFF2-40B4-BE49-F238E27FC236}">
                      <a16:creationId xmlns:a16="http://schemas.microsoft.com/office/drawing/2014/main" id="{255E79C0-3122-4E99-9B63-33FB0B1AB64D}"/>
                    </a:ext>
                  </a:extLst>
                </p14:cNvPr>
                <p14:cNvContentPartPr/>
                <p14:nvPr/>
              </p14:nvContentPartPr>
              <p14:xfrm>
                <a:off x="7587297" y="4194183"/>
                <a:ext cx="72000" cy="360"/>
              </p14:xfrm>
            </p:contentPart>
          </mc:Choice>
          <mc:Fallback>
            <p:pic>
              <p:nvPicPr>
                <p:cNvPr id="18" name="Rukopis 17">
                  <a:extLst>
                    <a:ext uri="{FF2B5EF4-FFF2-40B4-BE49-F238E27FC236}">
                      <a16:creationId xmlns:a16="http://schemas.microsoft.com/office/drawing/2014/main" id="{255E79C0-3122-4E99-9B63-33FB0B1AB64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578297" y="4185543"/>
                  <a:ext cx="896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9" name="Rukopis 18">
                  <a:extLst>
                    <a:ext uri="{FF2B5EF4-FFF2-40B4-BE49-F238E27FC236}">
                      <a16:creationId xmlns:a16="http://schemas.microsoft.com/office/drawing/2014/main" id="{53601BEE-75B6-4F72-8CC6-5971500B2002}"/>
                    </a:ext>
                  </a:extLst>
                </p14:cNvPr>
                <p14:cNvContentPartPr/>
                <p14:nvPr/>
              </p14:nvContentPartPr>
              <p14:xfrm>
                <a:off x="7590537" y="4077183"/>
                <a:ext cx="83880" cy="15840"/>
              </p14:xfrm>
            </p:contentPart>
          </mc:Choice>
          <mc:Fallback>
            <p:pic>
              <p:nvPicPr>
                <p:cNvPr id="19" name="Rukopis 18">
                  <a:extLst>
                    <a:ext uri="{FF2B5EF4-FFF2-40B4-BE49-F238E27FC236}">
                      <a16:creationId xmlns:a16="http://schemas.microsoft.com/office/drawing/2014/main" id="{53601BEE-75B6-4F72-8CC6-5971500B2002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581537" y="4068543"/>
                  <a:ext cx="101520" cy="33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EEF9CD1B-1024-48FD-834F-B9D222BEDE94}"/>
              </a:ext>
            </a:extLst>
          </p:cNvPr>
          <p:cNvGrpSpPr/>
          <p:nvPr/>
        </p:nvGrpSpPr>
        <p:grpSpPr>
          <a:xfrm>
            <a:off x="7343577" y="3449703"/>
            <a:ext cx="2965680" cy="367560"/>
            <a:chOff x="7343577" y="3449703"/>
            <a:chExt cx="2965680" cy="367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3" name="Rukopis 22">
                  <a:extLst>
                    <a:ext uri="{FF2B5EF4-FFF2-40B4-BE49-F238E27FC236}">
                      <a16:creationId xmlns:a16="http://schemas.microsoft.com/office/drawing/2014/main" id="{15224DCA-1C4B-424D-A736-38307F635BE8}"/>
                    </a:ext>
                  </a:extLst>
                </p14:cNvPr>
                <p14:cNvContentPartPr/>
                <p14:nvPr/>
              </p14:nvContentPartPr>
              <p14:xfrm>
                <a:off x="7343577" y="3449703"/>
                <a:ext cx="2965680" cy="367560"/>
              </p14:xfrm>
            </p:contentPart>
          </mc:Choice>
          <mc:Fallback>
            <p:pic>
              <p:nvPicPr>
                <p:cNvPr id="23" name="Rukopis 22">
                  <a:extLst>
                    <a:ext uri="{FF2B5EF4-FFF2-40B4-BE49-F238E27FC236}">
                      <a16:creationId xmlns:a16="http://schemas.microsoft.com/office/drawing/2014/main" id="{15224DCA-1C4B-424D-A736-38307F635BE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334937" y="3441063"/>
                  <a:ext cx="2983320" cy="3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4" name="Rukopis 23">
                  <a:extLst>
                    <a:ext uri="{FF2B5EF4-FFF2-40B4-BE49-F238E27FC236}">
                      <a16:creationId xmlns:a16="http://schemas.microsoft.com/office/drawing/2014/main" id="{A9573438-8254-4824-B148-1FA476313F04}"/>
                    </a:ext>
                  </a:extLst>
                </p14:cNvPr>
                <p14:cNvContentPartPr/>
                <p14:nvPr/>
              </p14:nvContentPartPr>
              <p14:xfrm>
                <a:off x="7996977" y="3816903"/>
                <a:ext cx="360" cy="360"/>
              </p14:xfrm>
            </p:contentPart>
          </mc:Choice>
          <mc:Fallback>
            <p:pic>
              <p:nvPicPr>
                <p:cNvPr id="24" name="Rukopis 23">
                  <a:extLst>
                    <a:ext uri="{FF2B5EF4-FFF2-40B4-BE49-F238E27FC236}">
                      <a16:creationId xmlns:a16="http://schemas.microsoft.com/office/drawing/2014/main" id="{A9573438-8254-4824-B148-1FA476313F0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987977" y="380790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5" name="Rukopis 24">
                  <a:extLst>
                    <a:ext uri="{FF2B5EF4-FFF2-40B4-BE49-F238E27FC236}">
                      <a16:creationId xmlns:a16="http://schemas.microsoft.com/office/drawing/2014/main" id="{3844CA3E-4B30-48A1-BBDE-2316F3F35113}"/>
                    </a:ext>
                  </a:extLst>
                </p14:cNvPr>
                <p14:cNvContentPartPr/>
                <p14:nvPr/>
              </p14:nvContentPartPr>
              <p14:xfrm>
                <a:off x="7982577" y="3770823"/>
                <a:ext cx="360" cy="2880"/>
              </p14:xfrm>
            </p:contentPart>
          </mc:Choice>
          <mc:Fallback>
            <p:pic>
              <p:nvPicPr>
                <p:cNvPr id="25" name="Rukopis 24">
                  <a:extLst>
                    <a:ext uri="{FF2B5EF4-FFF2-40B4-BE49-F238E27FC236}">
                      <a16:creationId xmlns:a16="http://schemas.microsoft.com/office/drawing/2014/main" id="{3844CA3E-4B30-48A1-BBDE-2316F3F35113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973937" y="3762183"/>
                  <a:ext cx="1800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6" name="Rukopis 25">
                  <a:extLst>
                    <a:ext uri="{FF2B5EF4-FFF2-40B4-BE49-F238E27FC236}">
                      <a16:creationId xmlns:a16="http://schemas.microsoft.com/office/drawing/2014/main" id="{FE3F95E7-96C7-4A3D-AB48-07E6DDAD7F18}"/>
                    </a:ext>
                  </a:extLst>
                </p14:cNvPr>
                <p14:cNvContentPartPr/>
                <p14:nvPr/>
              </p14:nvContentPartPr>
              <p14:xfrm>
                <a:off x="7982577" y="3727263"/>
                <a:ext cx="360" cy="2880"/>
              </p14:xfrm>
            </p:contentPart>
          </mc:Choice>
          <mc:Fallback>
            <p:pic>
              <p:nvPicPr>
                <p:cNvPr id="26" name="Rukopis 25">
                  <a:extLst>
                    <a:ext uri="{FF2B5EF4-FFF2-40B4-BE49-F238E27FC236}">
                      <a16:creationId xmlns:a16="http://schemas.microsoft.com/office/drawing/2014/main" id="{FE3F95E7-96C7-4A3D-AB48-07E6DDAD7F1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973937" y="3718263"/>
                  <a:ext cx="1800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7" name="Rukopis 26">
                  <a:extLst>
                    <a:ext uri="{FF2B5EF4-FFF2-40B4-BE49-F238E27FC236}">
                      <a16:creationId xmlns:a16="http://schemas.microsoft.com/office/drawing/2014/main" id="{218F54AF-01A7-4BE7-9552-5347E6EB5075}"/>
                    </a:ext>
                  </a:extLst>
                </p14:cNvPr>
                <p14:cNvContentPartPr/>
                <p14:nvPr/>
              </p14:nvContentPartPr>
              <p14:xfrm>
                <a:off x="7982577" y="3625743"/>
                <a:ext cx="360" cy="46080"/>
              </p14:xfrm>
            </p:contentPart>
          </mc:Choice>
          <mc:Fallback>
            <p:pic>
              <p:nvPicPr>
                <p:cNvPr id="27" name="Rukopis 26">
                  <a:extLst>
                    <a:ext uri="{FF2B5EF4-FFF2-40B4-BE49-F238E27FC236}">
                      <a16:creationId xmlns:a16="http://schemas.microsoft.com/office/drawing/2014/main" id="{218F54AF-01A7-4BE7-9552-5347E6EB5075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973937" y="3616743"/>
                  <a:ext cx="1800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8" name="Rukopis 27">
                  <a:extLst>
                    <a:ext uri="{FF2B5EF4-FFF2-40B4-BE49-F238E27FC236}">
                      <a16:creationId xmlns:a16="http://schemas.microsoft.com/office/drawing/2014/main" id="{3DC47D8B-3AD7-40E4-B721-3C626D9CD14B}"/>
                    </a:ext>
                  </a:extLst>
                </p14:cNvPr>
                <p14:cNvContentPartPr/>
                <p14:nvPr/>
              </p14:nvContentPartPr>
              <p14:xfrm>
                <a:off x="7982577" y="3509463"/>
                <a:ext cx="360" cy="60840"/>
              </p14:xfrm>
            </p:contentPart>
          </mc:Choice>
          <mc:Fallback>
            <p:pic>
              <p:nvPicPr>
                <p:cNvPr id="28" name="Rukopis 27">
                  <a:extLst>
                    <a:ext uri="{FF2B5EF4-FFF2-40B4-BE49-F238E27FC236}">
                      <a16:creationId xmlns:a16="http://schemas.microsoft.com/office/drawing/2014/main" id="{3DC47D8B-3AD7-40E4-B721-3C626D9CD14B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973937" y="3500463"/>
                  <a:ext cx="1800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9" name="Rukopis 28">
                  <a:extLst>
                    <a:ext uri="{FF2B5EF4-FFF2-40B4-BE49-F238E27FC236}">
                      <a16:creationId xmlns:a16="http://schemas.microsoft.com/office/drawing/2014/main" id="{41B98945-1631-4B01-B3E7-491C12062A19}"/>
                    </a:ext>
                  </a:extLst>
                </p14:cNvPr>
                <p14:cNvContentPartPr/>
                <p14:nvPr/>
              </p14:nvContentPartPr>
              <p14:xfrm>
                <a:off x="7982577" y="3468423"/>
                <a:ext cx="360" cy="360"/>
              </p14:xfrm>
            </p:contentPart>
          </mc:Choice>
          <mc:Fallback>
            <p:pic>
              <p:nvPicPr>
                <p:cNvPr id="29" name="Rukopis 28">
                  <a:extLst>
                    <a:ext uri="{FF2B5EF4-FFF2-40B4-BE49-F238E27FC236}">
                      <a16:creationId xmlns:a16="http://schemas.microsoft.com/office/drawing/2014/main" id="{41B98945-1631-4B01-B3E7-491C12062A1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973937" y="3459783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2" name="Rukopis 31">
                  <a:extLst>
                    <a:ext uri="{FF2B5EF4-FFF2-40B4-BE49-F238E27FC236}">
                      <a16:creationId xmlns:a16="http://schemas.microsoft.com/office/drawing/2014/main" id="{CF10D4DD-A3E9-4555-9E0A-07CC4751987B}"/>
                    </a:ext>
                  </a:extLst>
                </p14:cNvPr>
                <p14:cNvContentPartPr/>
                <p14:nvPr/>
              </p14:nvContentPartPr>
              <p14:xfrm>
                <a:off x="8026137" y="3627183"/>
                <a:ext cx="2277360" cy="44640"/>
              </p14:xfrm>
            </p:contentPart>
          </mc:Choice>
          <mc:Fallback>
            <p:pic>
              <p:nvPicPr>
                <p:cNvPr id="32" name="Rukopis 31">
                  <a:extLst>
                    <a:ext uri="{FF2B5EF4-FFF2-40B4-BE49-F238E27FC236}">
                      <a16:creationId xmlns:a16="http://schemas.microsoft.com/office/drawing/2014/main" id="{CF10D4DD-A3E9-4555-9E0A-07CC4751987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017137" y="3618183"/>
                  <a:ext cx="2295000" cy="6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Skupina 39">
            <a:extLst>
              <a:ext uri="{FF2B5EF4-FFF2-40B4-BE49-F238E27FC236}">
                <a16:creationId xmlns:a16="http://schemas.microsoft.com/office/drawing/2014/main" id="{EC4B3437-BF5A-497F-9255-F4BA06212746}"/>
              </a:ext>
            </a:extLst>
          </p:cNvPr>
          <p:cNvGrpSpPr/>
          <p:nvPr/>
        </p:nvGrpSpPr>
        <p:grpSpPr>
          <a:xfrm>
            <a:off x="7406577" y="3496863"/>
            <a:ext cx="706320" cy="286560"/>
            <a:chOff x="7406577" y="3496863"/>
            <a:chExt cx="706320" cy="28656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2">
              <p14:nvContentPartPr>
                <p14:cNvPr id="34" name="Rukopis 33">
                  <a:extLst>
                    <a:ext uri="{FF2B5EF4-FFF2-40B4-BE49-F238E27FC236}">
                      <a16:creationId xmlns:a16="http://schemas.microsoft.com/office/drawing/2014/main" id="{CDEE06A1-9615-4DE5-8963-9B4C3EF33785}"/>
                    </a:ext>
                  </a:extLst>
                </p14:cNvPr>
                <p14:cNvContentPartPr/>
                <p14:nvPr/>
              </p14:nvContentPartPr>
              <p14:xfrm>
                <a:off x="7543017" y="3715383"/>
                <a:ext cx="410760" cy="68040"/>
              </p14:xfrm>
            </p:contentPart>
          </mc:Choice>
          <mc:Fallback>
            <p:pic>
              <p:nvPicPr>
                <p:cNvPr id="34" name="Rukopis 33">
                  <a:extLst>
                    <a:ext uri="{FF2B5EF4-FFF2-40B4-BE49-F238E27FC236}">
                      <a16:creationId xmlns:a16="http://schemas.microsoft.com/office/drawing/2014/main" id="{CDEE06A1-9615-4DE5-8963-9B4C3EF3378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525377" y="3607383"/>
                  <a:ext cx="4464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4">
              <p14:nvContentPartPr>
                <p14:cNvPr id="35" name="Rukopis 34">
                  <a:extLst>
                    <a:ext uri="{FF2B5EF4-FFF2-40B4-BE49-F238E27FC236}">
                      <a16:creationId xmlns:a16="http://schemas.microsoft.com/office/drawing/2014/main" id="{852D5894-50F6-469D-B84F-EE217FF29F34}"/>
                    </a:ext>
                  </a:extLst>
                </p14:cNvPr>
                <p14:cNvContentPartPr/>
                <p14:nvPr/>
              </p14:nvContentPartPr>
              <p14:xfrm>
                <a:off x="7406577" y="3496863"/>
                <a:ext cx="586800" cy="249120"/>
              </p14:xfrm>
            </p:contentPart>
          </mc:Choice>
          <mc:Fallback>
            <p:pic>
              <p:nvPicPr>
                <p:cNvPr id="35" name="Rukopis 34">
                  <a:extLst>
                    <a:ext uri="{FF2B5EF4-FFF2-40B4-BE49-F238E27FC236}">
                      <a16:creationId xmlns:a16="http://schemas.microsoft.com/office/drawing/2014/main" id="{852D5894-50F6-469D-B84F-EE217FF29F3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388577" y="3388863"/>
                  <a:ext cx="622440" cy="46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6">
              <p14:nvContentPartPr>
                <p14:cNvPr id="36" name="Rukopis 35">
                  <a:extLst>
                    <a:ext uri="{FF2B5EF4-FFF2-40B4-BE49-F238E27FC236}">
                      <a16:creationId xmlns:a16="http://schemas.microsoft.com/office/drawing/2014/main" id="{E2C3218A-D8F7-4B23-BE46-69DE2BD420AB}"/>
                    </a:ext>
                  </a:extLst>
                </p14:cNvPr>
                <p14:cNvContentPartPr/>
                <p14:nvPr/>
              </p14:nvContentPartPr>
              <p14:xfrm>
                <a:off x="8054937" y="3558063"/>
                <a:ext cx="57960" cy="41400"/>
              </p14:xfrm>
            </p:contentPart>
          </mc:Choice>
          <mc:Fallback>
            <p:pic>
              <p:nvPicPr>
                <p:cNvPr id="36" name="Rukopis 35">
                  <a:extLst>
                    <a:ext uri="{FF2B5EF4-FFF2-40B4-BE49-F238E27FC236}">
                      <a16:creationId xmlns:a16="http://schemas.microsoft.com/office/drawing/2014/main" id="{E2C3218A-D8F7-4B23-BE46-69DE2BD420A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037297" y="3450423"/>
                  <a:ext cx="9360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8">
              <p14:nvContentPartPr>
                <p14:cNvPr id="37" name="Rukopis 36">
                  <a:extLst>
                    <a:ext uri="{FF2B5EF4-FFF2-40B4-BE49-F238E27FC236}">
                      <a16:creationId xmlns:a16="http://schemas.microsoft.com/office/drawing/2014/main" id="{55306CC7-F779-40D5-9088-4965EB0ACA67}"/>
                    </a:ext>
                  </a:extLst>
                </p14:cNvPr>
                <p14:cNvContentPartPr/>
                <p14:nvPr/>
              </p14:nvContentPartPr>
              <p14:xfrm>
                <a:off x="8084097" y="3506223"/>
                <a:ext cx="360" cy="6120"/>
              </p14:xfrm>
            </p:contentPart>
          </mc:Choice>
          <mc:Fallback>
            <p:pic>
              <p:nvPicPr>
                <p:cNvPr id="37" name="Rukopis 36">
                  <a:extLst>
                    <a:ext uri="{FF2B5EF4-FFF2-40B4-BE49-F238E27FC236}">
                      <a16:creationId xmlns:a16="http://schemas.microsoft.com/office/drawing/2014/main" id="{55306CC7-F779-40D5-9088-4965EB0ACA6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066457" y="3398223"/>
                  <a:ext cx="36000" cy="221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0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1B2C92C5-425E-4E57-B52E-5D1B7435DA8D}"/>
                  </a:ext>
                </a:extLst>
              </p14:cNvPr>
              <p14:cNvContentPartPr/>
              <p14:nvPr/>
            </p14:nvContentPartPr>
            <p14:xfrm>
              <a:off x="8084097" y="3486783"/>
              <a:ext cx="2146320" cy="128160"/>
            </p14:xfrm>
          </p:contentPart>
        </mc:Choice>
        <mc:Fallback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1B2C92C5-425E-4E57-B52E-5D1B7435DA8D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8066457" y="3378783"/>
                <a:ext cx="2181960" cy="34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62840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191</Words>
  <Application>Microsoft Office PowerPoint</Application>
  <PresentationFormat>Širokoúhlá obrazovka</PresentationFormat>
  <Paragraphs>27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VW – finanční analýza</vt:lpstr>
      <vt:lpstr>Prezentace aplikace PowerPoint</vt:lpstr>
      <vt:lpstr>Prezentace aplikace PowerPoint</vt:lpstr>
      <vt:lpstr>Pyramidový rozklad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VW – finanční analýza</dc:title>
  <dc:creator>Menšík Michal</dc:creator>
  <cp:lastModifiedBy>Menšík Michal</cp:lastModifiedBy>
  <cp:revision>1</cp:revision>
  <dcterms:created xsi:type="dcterms:W3CDTF">2021-12-06T10:31:57Z</dcterms:created>
  <dcterms:modified xsi:type="dcterms:W3CDTF">2021-12-06T13:42:48Z</dcterms:modified>
</cp:coreProperties>
</file>