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71"/>
  </p:normalViewPr>
  <p:slideViewPr>
    <p:cSldViewPr snapToGrid="0" snapToObjects="1">
      <p:cViewPr varScale="1">
        <p:scale>
          <a:sx n="98" d="100"/>
          <a:sy n="98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48D7E-3D5B-E447-B277-C0A0DC38C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PLAN FOR THE FOLLOWING MONTHS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821BB9-F0B8-9F48-9D5D-DD70145723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BUSINESS ECONOMICS</a:t>
            </a:r>
          </a:p>
        </p:txBody>
      </p:sp>
    </p:spTree>
    <p:extLst>
      <p:ext uri="{BB962C8B-B14F-4D97-AF65-F5344CB8AC3E}">
        <p14:creationId xmlns:p14="http://schemas.microsoft.com/office/powerpoint/2010/main" val="328717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E45C9-F7CA-BF4E-A1B9-13C474CAC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LECTURES AND CREDIT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32EDC1-75E0-A54F-B048-F231E15E20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LAST LECTURE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DDA69A-5BC3-B74E-BD3A-E987F803DF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15. 12. 2021</a:t>
            </a:r>
          </a:p>
          <a:p>
            <a:pPr lvl="1"/>
            <a:r>
              <a:rPr lang="en-GB" dirty="0"/>
              <a:t>MORNING AND AFTERNOON LECTURES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87EB04E-F22B-8D45-A752-36D84F0968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CREDIT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127329B-C45E-694F-914D-4B99C277446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22. 12. 2021</a:t>
            </a:r>
          </a:p>
          <a:p>
            <a:pPr lvl="1"/>
            <a:r>
              <a:rPr lang="en-GB" dirty="0"/>
              <a:t>CREDIT TEST</a:t>
            </a:r>
          </a:p>
          <a:p>
            <a:pPr lvl="2"/>
            <a:r>
              <a:rPr lang="en-GB" dirty="0"/>
              <a:t>Balance sheet, costs, break-even point analysis</a:t>
            </a:r>
          </a:p>
        </p:txBody>
      </p:sp>
    </p:spTree>
    <p:extLst>
      <p:ext uri="{BB962C8B-B14F-4D97-AF65-F5344CB8AC3E}">
        <p14:creationId xmlns:p14="http://schemas.microsoft.com/office/powerpoint/2010/main" val="421709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BE925-582D-F44A-A931-3ED79A7B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39904-B4FE-AD4E-8AAA-500402942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12. 1. 2022</a:t>
            </a:r>
          </a:p>
          <a:p>
            <a:pPr lvl="1"/>
            <a:r>
              <a:rPr lang="en-GB" dirty="0"/>
              <a:t>ORAL EXAMINATION</a:t>
            </a:r>
          </a:p>
        </p:txBody>
      </p:sp>
    </p:spTree>
    <p:extLst>
      <p:ext uri="{BB962C8B-B14F-4D97-AF65-F5344CB8AC3E}">
        <p14:creationId xmlns:p14="http://schemas.microsoft.com/office/powerpoint/2010/main" val="28105640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</TotalTime>
  <Words>45</Words>
  <Application>Microsoft Macintosh PowerPoint</Application>
  <PresentationFormat>Širokoúhlá obrazovka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Calibri Light</vt:lpstr>
      <vt:lpstr>Rockwell</vt:lpstr>
      <vt:lpstr>Wingdings</vt:lpstr>
      <vt:lpstr>Atlas</vt:lpstr>
      <vt:lpstr>PLAN FOR THE FOLLOWING MONTHS</vt:lpstr>
      <vt:lpstr>LECTURES AND CREDIT</vt:lpstr>
      <vt:lpstr>EXAM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FOR THE FOLLOWING MONTHS</dc:title>
  <dc:creator>Microsoft Office User</dc:creator>
  <cp:lastModifiedBy>Microsoft Office User</cp:lastModifiedBy>
  <cp:revision>1</cp:revision>
  <dcterms:created xsi:type="dcterms:W3CDTF">2021-12-08T08:34:09Z</dcterms:created>
  <dcterms:modified xsi:type="dcterms:W3CDTF">2021-12-08T08:37:59Z</dcterms:modified>
</cp:coreProperties>
</file>