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259" r:id="rId4"/>
    <p:sldId id="260" r:id="rId5"/>
    <p:sldId id="266" r:id="rId6"/>
    <p:sldId id="267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571" autoAdjust="0"/>
  </p:normalViewPr>
  <p:slideViewPr>
    <p:cSldViewPr snapToGrid="0" snapToObjects="1">
      <p:cViewPr varScale="1">
        <p:scale>
          <a:sx n="92" d="100"/>
          <a:sy n="92" d="100"/>
        </p:scale>
        <p:origin x="16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hyperlink" Target="mailto:zuzana.repaska@mvso.cz" TargetMode="External"/><Relationship Id="rId4" Type="http://schemas.openxmlformats.org/officeDocument/2006/relationships/hyperlink" Target="mailto:marie.dohnalova@mvso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Navazující magisterské studium </a:t>
            </a:r>
            <a:br>
              <a:rPr lang="cs-CZ" sz="4000" b="1" cap="small" dirty="0">
                <a:latin typeface="+mn-lt"/>
                <a:cs typeface="Arial"/>
              </a:rPr>
            </a:br>
            <a:r>
              <a:rPr lang="cs-CZ" sz="4000" b="1" cap="small">
                <a:latin typeface="+mn-lt"/>
                <a:cs typeface="Arial"/>
              </a:rPr>
              <a:t>prezenční forma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pPr algn="l"/>
            <a:r>
              <a:rPr lang="cs-CZ" sz="2600" b="1" dirty="0">
                <a:latin typeface="+mn-lt"/>
                <a:cs typeface="Arial"/>
              </a:rPr>
              <a:t>Doc. Ing. Jindra Peterková, Ph.D.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r>
              <a:rPr lang="en-US" sz="2600" b="1" dirty="0">
                <a:latin typeface="+mn-lt"/>
              </a:rPr>
              <a:t>Ing. Zuzana </a:t>
            </a:r>
            <a:r>
              <a:rPr lang="en-US" sz="2600" b="1" dirty="0" err="1">
                <a:latin typeface="+mn-lt"/>
              </a:rPr>
              <a:t>Repaská</a:t>
            </a:r>
            <a:r>
              <a:rPr lang="en-US" sz="2600" b="1" dirty="0">
                <a:latin typeface="+mn-lt"/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9101" y="1333500"/>
            <a:ext cx="8806353" cy="511264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000" b="1" dirty="0">
                <a:solidFill>
                  <a:srgbClr val="D10202"/>
                </a:solidFill>
                <a:ea typeface="+mj-ea"/>
                <a:cs typeface="Arial"/>
              </a:rPr>
              <a:t>Absolvování praxe: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Rozsah: 120 hodin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Do 30. 11. 2021 odevzdat dokumenty (sběrné termíny 15.11., 22.11., 29.11. vždy od 11:30 do 13:00 hod.):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Dohoda o zabezpečení odborné praxe v tištěné podobě dr. </a:t>
            </a:r>
            <a:r>
              <a:rPr lang="cs-CZ" sz="2600" b="1" dirty="0" err="1"/>
              <a:t>Repaské</a:t>
            </a:r>
            <a:r>
              <a:rPr lang="cs-CZ" sz="2600" b="1" dirty="0"/>
              <a:t> nebo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Čestné prohlášení o absolvování odborné praxe v rámci vlastních podnikatelských aktivit v tištěné podobě dr. </a:t>
            </a:r>
            <a:r>
              <a:rPr lang="cs-CZ" sz="2600" b="1" dirty="0" err="1"/>
              <a:t>Repaské</a:t>
            </a:r>
            <a:r>
              <a:rPr lang="cs-CZ" sz="2600" b="1" dirty="0"/>
              <a:t> a naskenované vložit do IS MVŠO.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Do 31. 12. odevzdat naskenovanou Dohodu o zabezpečení odborné praxe do IS MVŠO.	 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1. ročník Mgr. nejpozději do 13. 7. 2022 odevzdat dokumenty</a:t>
            </a:r>
          </a:p>
          <a:p>
            <a:pPr marL="457200" lvl="1" indent="0">
              <a:buNone/>
            </a:pPr>
            <a:r>
              <a:rPr lang="cs-CZ" sz="2600" b="1" dirty="0"/>
              <a:t>		- Zpráva z odborné praxe, naskenovat a vložit do IS MVŠO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2. ročník Mgr. nejpozději do 1. 6. 2022 odevzdat dokumenty </a:t>
            </a: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			- Zpráva z odborné praxe naskenovat a vložit do IS MVŠO 	</a:t>
            </a:r>
          </a:p>
          <a:p>
            <a:pPr marL="457200" lvl="1" indent="0">
              <a:buNone/>
            </a:pPr>
            <a:endParaRPr lang="cs-CZ" sz="26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pPr lvl="4"/>
            <a:r>
              <a:rPr lang="cs-CZ" sz="4000" b="1" kern="1200" dirty="0">
                <a:solidFill>
                  <a:srgbClr val="D10202"/>
                </a:solidFill>
                <a:latin typeface="+mn-lt"/>
                <a:ea typeface="+mj-ea"/>
                <a:cs typeface="Arial"/>
              </a:rPr>
              <a:t>Potřebné formuláře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8120" y="1648691"/>
            <a:ext cx="8488680" cy="47246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Potřebné formuláře budou k dispozici od 15 . 10. 2021 v IS MVŠO: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600" b="1" dirty="0"/>
              <a:t>Dohoda o zabezpečení odborné praxe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600" b="1" dirty="0"/>
              <a:t>Čestné prohlášení o absolvování odborné praxe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600" b="1" dirty="0"/>
              <a:t>Zpráva z odborné praxe</a:t>
            </a:r>
            <a:endParaRPr lang="cs-CZ" sz="25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dirty="0"/>
              <a:t>		      </a:t>
            </a:r>
          </a:p>
          <a:p>
            <a:pPr marL="1371600" lvl="3" indent="0">
              <a:buNone/>
            </a:pPr>
            <a:endParaRPr lang="cs-CZ" sz="2800" b="1" dirty="0"/>
          </a:p>
          <a:p>
            <a:pPr marL="1828800" lvl="4" indent="0">
              <a:buNone/>
            </a:pPr>
            <a:endParaRPr lang="cs-CZ" sz="16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4"/>
              </a:rPr>
              <a:t>@mvso.cz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tel.: 587 332 342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Ing. Zuzana Repaská, Ph.D.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</a:t>
            </a:r>
            <a:r>
              <a:rPr lang="cs-CZ" b="1" dirty="0">
                <a:hlinkClick r:id="rId5"/>
              </a:rPr>
              <a:t>zuzana.repaska@mvso.cz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tel.: 587 332 312 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Konzultační hodiny:</a:t>
            </a:r>
          </a:p>
          <a:p>
            <a:pPr marL="0" indent="0" algn="just">
              <a:buNone/>
            </a:pPr>
            <a:r>
              <a:rPr lang="cs-CZ" sz="2800" b="1" dirty="0"/>
              <a:t>Po: 8:00 – 9.00 hod. Peterková</a:t>
            </a:r>
          </a:p>
          <a:p>
            <a:pPr marL="0" indent="0" algn="just">
              <a:buNone/>
            </a:pPr>
            <a:r>
              <a:rPr lang="cs-CZ" sz="2800" b="1" dirty="0"/>
              <a:t>Po: 13:00 – 14:00 hod. </a:t>
            </a:r>
            <a:r>
              <a:rPr lang="cs-CZ" sz="2800" b="1" dirty="0" err="1"/>
              <a:t>Repaská</a:t>
            </a: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Dále dle individuální dohody.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2255</TotalTime>
  <Words>339</Words>
  <Application>Microsoft Macintosh PowerPoint</Application>
  <PresentationFormat>Předvádění na obrazovce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Propedeutický seminář 2013_fin</vt:lpstr>
      <vt:lpstr>Odborná praxe Navazující magisterské studium  prezenční forma   </vt:lpstr>
      <vt:lpstr>Cíl odborné praxe</vt:lpstr>
      <vt:lpstr>Požadavky k zápočtu</vt:lpstr>
      <vt:lpstr>Potřebné formuláře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Microsoft Office User</cp:lastModifiedBy>
  <cp:revision>110</cp:revision>
  <cp:lastPrinted>2015-10-22T08:06:14Z</cp:lastPrinted>
  <dcterms:created xsi:type="dcterms:W3CDTF">2013-09-15T17:50:48Z</dcterms:created>
  <dcterms:modified xsi:type="dcterms:W3CDTF">2021-10-14T13:47:58Z</dcterms:modified>
</cp:coreProperties>
</file>