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24" r:id="rId2"/>
    <p:sldId id="632" r:id="rId3"/>
    <p:sldId id="557" r:id="rId4"/>
    <p:sldId id="587" r:id="rId5"/>
    <p:sldId id="622" r:id="rId6"/>
    <p:sldId id="586" r:id="rId7"/>
    <p:sldId id="571" r:id="rId8"/>
    <p:sldId id="646" r:id="rId9"/>
    <p:sldId id="662" r:id="rId10"/>
    <p:sldId id="661" r:id="rId11"/>
    <p:sldId id="663" r:id="rId12"/>
    <p:sldId id="664" r:id="rId13"/>
    <p:sldId id="623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23.03.2026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940014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(YTMK)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kapitola: </a:t>
            </a:r>
            <a:r>
              <a:rPr lang="pl-PL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Storytelling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2025/2026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Jeden z trendů marketingové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Aktivně pracuje s příběhy, literaturou a podněcuje zájem o ni.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Obohacuje a rozšiřuje slovní zásobu.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Napomáhá chápat souvislosti, uceluje kontext.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Podporuje kritické myšlení, zabývá se názory a hodnotami.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Zvyšuje schopnost naslouchat a chápat.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Podněcuje tvořivé psaní a představivost.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Zvyšuje schopnost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Podporuje schopnost předvídání, analýzy a syntézy.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to skvělá zábava.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831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7F0E1-6DB0-D2D7-8B55-B5E758DA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C39FF-D9F2-5F7F-1E27-04560B9D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Klíčové prvky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25881E-9042-A826-82CA-93653DD2172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Klíčové prvky </a:t>
            </a:r>
            <a:r>
              <a:rPr lang="cs-CZ" sz="1600" b="1" dirty="0" err="1"/>
              <a:t>storytellingu</a:t>
            </a:r>
            <a:r>
              <a:rPr lang="cs-CZ" sz="1600" b="1" dirty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hrdina (postava, se kterou se cílová skupina může ztotožnit),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problém či konflikt (výzva, překážka nebo potřeba, kterou je třeba vyřešit),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řešení (produkt, služba nebo značka jako pomocník či průvodce),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výsledek (pozitivní změna, kterou hrdina díky řešení zažije),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emoce (příběh by měl vzbuzovat důvěru, radost, inspiraci nebo napět).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41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C8BFC-F0C1-55B3-056F-E3D7F6B0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249D5-3433-2CC9-0ADE-1531FEFE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Efektivní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4D516E-56A7-9187-3723-9FD7B234B2C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Aspekty efektivního </a:t>
            </a:r>
            <a:r>
              <a:rPr lang="cs-CZ" sz="1600" b="1" dirty="0" err="1"/>
              <a:t>storytellingu</a:t>
            </a:r>
            <a:r>
              <a:rPr lang="cs-CZ" sz="1600" b="1" dirty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poznání cílové skupiny a její motivace,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tvorba příběhu hrdiny, s nímž se zákazníci snadno ztotožní,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používání emocí (příběh musí být zapamatovatelný a lidský),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propojení příběhu s hodnotami a identitou značky,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využívání různých formátů: videa, blogy, sociální sítě, newslettery,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udržení autenticity (příběhy musí být důvěryhodné a realistické).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AE41F4-774D-0526-6CBE-20B8C82D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2351"/>
            <a:ext cx="2880000" cy="15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1. Úvod do marketingové komunikace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2. Strategie marketingové komunikace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b="1" dirty="0"/>
              <a:t>3. </a:t>
            </a:r>
            <a:r>
              <a:rPr lang="cs-CZ" sz="1600" b="1" dirty="0" err="1"/>
              <a:t>Storytelling</a:t>
            </a:r>
            <a:endParaRPr lang="cs-CZ" sz="1600" b="1" dirty="0"/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4. </a:t>
            </a:r>
            <a:r>
              <a:rPr lang="cs-CZ" sz="1600" dirty="0" err="1"/>
              <a:t>Influencer</a:t>
            </a:r>
            <a:r>
              <a:rPr lang="cs-CZ" sz="1600" dirty="0"/>
              <a:t> marketing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5. Guerilla marketing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6. FOMO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7. </a:t>
            </a:r>
            <a:r>
              <a:rPr lang="cs-CZ" sz="1600" dirty="0" err="1"/>
              <a:t>Retromarketing</a:t>
            </a:r>
            <a:endParaRPr lang="cs-CZ" sz="1600" dirty="0"/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8. </a:t>
            </a:r>
            <a:r>
              <a:rPr lang="cs-CZ" sz="1600" dirty="0" err="1"/>
              <a:t>Branding</a:t>
            </a:r>
            <a:endParaRPr lang="cs-CZ" sz="1600" dirty="0"/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9. </a:t>
            </a:r>
            <a:r>
              <a:rPr lang="cs-CZ" sz="1600" dirty="0" err="1"/>
              <a:t>Content</a:t>
            </a:r>
            <a:r>
              <a:rPr lang="cs-CZ" sz="1600" dirty="0"/>
              <a:t> marketing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600" dirty="0"/>
              <a:t>10. </a:t>
            </a:r>
            <a:r>
              <a:rPr lang="cs-CZ" sz="1600" dirty="0" err="1"/>
              <a:t>Omnichannel</a:t>
            </a:r>
            <a:r>
              <a:rPr lang="cs-CZ" sz="1600" dirty="0"/>
              <a:t>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678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D20B78-BB4F-4C2A-AD5D-102ACC7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6" y="4073576"/>
            <a:ext cx="2052587" cy="2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 err="1"/>
              <a:t>Storytelling</a:t>
            </a:r>
            <a:r>
              <a:rPr lang="cs-CZ" sz="1600" dirty="0"/>
              <a:t> je ve zkratce řečeno </a:t>
            </a:r>
            <a:r>
              <a:rPr lang="cs-CZ" sz="1600" b="1" dirty="0"/>
              <a:t>vyprávění příběhů</a:t>
            </a:r>
            <a:r>
              <a:rPr lang="cs-CZ" sz="1600" dirty="0"/>
              <a:t>. 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Je to návrat a znovuobjevování hluboce zakořeněné tradice vyprávění. Je to ta nejpřirozenější lidská činnost i umění zároveň.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 err="1"/>
              <a:t>Storytelling</a:t>
            </a:r>
            <a:r>
              <a:rPr lang="cs-CZ" sz="1600" dirty="0"/>
              <a:t> je důležitá marketingová aktivita, kdy se pomocí vyprávění příběhu mohou zákazníci lépe ztotožnit se značkou. 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Daleko raději se člověk stane příznivcem produktu, k jehož vzniku a využití se váže nějaká emotivní linka. 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Touha po příbězích </a:t>
            </a:r>
            <a:r>
              <a:rPr lang="cs-CZ" sz="1600" dirty="0"/>
              <a:t>je v nás od dětství.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Budete-li vyprávět příběh, lidé si mnohem lépe zapamatují, kdo jste, co nabízíte a proč to nabízíte. Žijeme v době, kdy máme všeho dostatek a můžeme si vybírat, takže jak to udělat tak, aby si lidé vybrali zrovna vás?</a:t>
            </a:r>
            <a:br>
              <a:rPr lang="cs-CZ" sz="1600" dirty="0"/>
            </a:b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18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Čím vším je a může být </a:t>
            </a:r>
            <a:r>
              <a:rPr lang="cs-CZ" sz="1600" b="1" dirty="0" err="1"/>
              <a:t>storytelling</a:t>
            </a:r>
            <a:r>
              <a:rPr lang="cs-CZ" sz="1600" b="1" dirty="0"/>
              <a:t>?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způsobem realizace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edukačním prostředkem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marketingovým nástrojem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volnočasovou aktivitou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uměleckou disciplínou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prostředkem sebepoznávání a osobnostního rozvoje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 mnohým dalším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7C664D-CC17-71F9-0650-DE278491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66" y="1824693"/>
            <a:ext cx="3600000" cy="189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94831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2438</TotalTime>
  <Words>666</Words>
  <Application>Microsoft Office PowerPoint</Application>
  <PresentationFormat>Předvádění na obrazovce (4:3)</PresentationFormat>
  <Paragraphs>121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TRENDY V MARKETINGOVÁ KOMUNIKACI  (YTMK)  3. kapitola: Storytelling </vt:lpstr>
      <vt:lpstr>Obsah předmětu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Storytelling</vt:lpstr>
      <vt:lpstr>Storytelling</vt:lpstr>
      <vt:lpstr>Význam storytellingu</vt:lpstr>
      <vt:lpstr>Klíčové prvky storytellingu</vt:lpstr>
      <vt:lpstr>Efektivní storytelling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Pavlíčková Renáta</cp:lastModifiedBy>
  <cp:revision>297</cp:revision>
  <cp:lastPrinted>2026-03-23T17:36:38Z</cp:lastPrinted>
  <dcterms:created xsi:type="dcterms:W3CDTF">2020-03-02T13:24:01Z</dcterms:created>
  <dcterms:modified xsi:type="dcterms:W3CDTF">2026-03-23T17:36:42Z</dcterms:modified>
</cp:coreProperties>
</file>