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presProps.xml" ContentType="application/vnd.openxmlformats-officedocument.presentationml.presPro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1850E50C-3D44-4EF1-8795-4996D75D647F}" type="slidenum">
              <a:t>&lt;#&gt;</a:t>
            </a:fld>
          </a:p>
        </p:txBody>
      </p:sp>
      <p:sp>
        <p:nvSpPr>
          <p:cNvPr id="4" name="PlaceHolder 3"/>
          <p:cNvSpPr>
            <a:spLocks noGrp="1"/>
          </p:cNvSpPr>
          <p:nvPr>
            <p:ph type="dt" idx="3"/>
          </p:nvPr>
        </p:nvSpPr>
        <p:spPr/>
        <p:txBody>
          <a:bodyPr/>
          <a:p>
            <a:r>
              <a:rPr lang="cs-CZ"/>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16EA352-B70B-4C3A-A191-2BEC8CAA4587}" type="slidenum">
              <a:t>&lt;#&gt;</a:t>
            </a:fld>
          </a:p>
        </p:txBody>
      </p:sp>
      <p:sp>
        <p:nvSpPr>
          <p:cNvPr id="7" name="PlaceHolder 6"/>
          <p:cNvSpPr>
            <a:spLocks noGrp="1"/>
          </p:cNvSpPr>
          <p:nvPr>
            <p:ph type="dt" idx="3"/>
          </p:nvPr>
        </p:nvSpPr>
        <p:spPr/>
        <p:txBody>
          <a:bodyPr/>
          <a:p>
            <a:r>
              <a:rPr lang="cs-CZ"/>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07AC4992-6437-4047-A73C-B4DE787B1BCC}" type="slidenum">
              <a:t>&lt;#&gt;</a:t>
            </a:fld>
          </a:p>
        </p:txBody>
      </p:sp>
      <p:sp>
        <p:nvSpPr>
          <p:cNvPr id="9" name="PlaceHolder 8"/>
          <p:cNvSpPr>
            <a:spLocks noGrp="1"/>
          </p:cNvSpPr>
          <p:nvPr>
            <p:ph type="dt" idx="3"/>
          </p:nvPr>
        </p:nvSpPr>
        <p:spPr/>
        <p:txBody>
          <a:bodyPr/>
          <a:p>
            <a:r>
              <a:rPr lang="cs-CZ"/>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135D1787-FC3B-44C5-A7FD-54E1A71737F3}" type="slidenum">
              <a:t>&lt;#&gt;</a:t>
            </a:fld>
          </a:p>
        </p:txBody>
      </p:sp>
      <p:sp>
        <p:nvSpPr>
          <p:cNvPr id="11" name="PlaceHolder 10"/>
          <p:cNvSpPr>
            <a:spLocks noGrp="1"/>
          </p:cNvSpPr>
          <p:nvPr>
            <p:ph type="dt" idx="3"/>
          </p:nvPr>
        </p:nvSpPr>
        <p:spPr/>
        <p:txBody>
          <a:bodyPr/>
          <a:p>
            <a:r>
              <a:rPr lang="cs-CZ"/>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DDBCA5F9-13E3-44CC-A22D-E0993BBFF8CF}" type="slidenum">
              <a:t>&lt;#&gt;</a:t>
            </a:fld>
          </a:p>
        </p:txBody>
      </p:sp>
      <p:sp>
        <p:nvSpPr>
          <p:cNvPr id="4" name="PlaceHolder 3"/>
          <p:cNvSpPr>
            <a:spLocks noGrp="1"/>
          </p:cNvSpPr>
          <p:nvPr>
            <p:ph type="dt" idx="6"/>
          </p:nvPr>
        </p:nvSpPr>
        <p:spPr/>
        <p:txBody>
          <a:bodyPr/>
          <a:p>
            <a:r>
              <a:rPr lang="cs-CZ"/>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06A9FE82-36AA-4E26-A512-BA5119C74A96}" type="slidenum">
              <a:t>&lt;#&gt;</a:t>
            </a:fld>
          </a:p>
        </p:txBody>
      </p:sp>
      <p:sp>
        <p:nvSpPr>
          <p:cNvPr id="6" name="PlaceHolder 5"/>
          <p:cNvSpPr>
            <a:spLocks noGrp="1"/>
          </p:cNvSpPr>
          <p:nvPr>
            <p:ph type="dt" idx="6"/>
          </p:nvPr>
        </p:nvSpPr>
        <p:spPr/>
        <p:txBody>
          <a:bodyPr/>
          <a:p>
            <a:r>
              <a:rPr lang="cs-CZ"/>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4D231C9-07AB-4201-840E-B95D3ABE370A}" type="slidenum">
              <a:t>&lt;#&gt;</a:t>
            </a:fld>
          </a:p>
        </p:txBody>
      </p:sp>
      <p:sp>
        <p:nvSpPr>
          <p:cNvPr id="6" name="PlaceHolder 5"/>
          <p:cNvSpPr>
            <a:spLocks noGrp="1"/>
          </p:cNvSpPr>
          <p:nvPr>
            <p:ph type="dt" idx="6"/>
          </p:nvPr>
        </p:nvSpPr>
        <p:spPr/>
        <p:txBody>
          <a:bodyPr/>
          <a:p>
            <a:r>
              <a:rPr lang="cs-CZ"/>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315C5724-32A5-4850-B6E7-2F2916948381}" type="slidenum">
              <a:t>&lt;#&gt;</a:t>
            </a:fld>
          </a:p>
        </p:txBody>
      </p:sp>
      <p:sp>
        <p:nvSpPr>
          <p:cNvPr id="7" name="PlaceHolder 6"/>
          <p:cNvSpPr>
            <a:spLocks noGrp="1"/>
          </p:cNvSpPr>
          <p:nvPr>
            <p:ph type="dt" idx="6"/>
          </p:nvPr>
        </p:nvSpPr>
        <p:spPr/>
        <p:txBody>
          <a:bodyPr/>
          <a:p>
            <a:r>
              <a:rPr lang="cs-CZ"/>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567646B-39A0-4415-9A7D-C395ECE59DD2}" type="slidenum">
              <a:t>&lt;#&gt;</a:t>
            </a:fld>
          </a:p>
        </p:txBody>
      </p:sp>
      <p:sp>
        <p:nvSpPr>
          <p:cNvPr id="5" name="PlaceHolder 4"/>
          <p:cNvSpPr>
            <a:spLocks noGrp="1"/>
          </p:cNvSpPr>
          <p:nvPr>
            <p:ph type="dt" idx="6"/>
          </p:nvPr>
        </p:nvSpPr>
        <p:spPr/>
        <p:txBody>
          <a:bodyPr/>
          <a:p>
            <a:r>
              <a:rPr lang="cs-CZ"/>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425A2AE-469F-484C-B1AF-BA17285FE7F4}" type="slidenum">
              <a:t>&lt;#&gt;</a:t>
            </a:fld>
          </a:p>
        </p:txBody>
      </p:sp>
      <p:sp>
        <p:nvSpPr>
          <p:cNvPr id="5" name="PlaceHolder 4"/>
          <p:cNvSpPr>
            <a:spLocks noGrp="1"/>
          </p:cNvSpPr>
          <p:nvPr>
            <p:ph type="dt" idx="6"/>
          </p:nvPr>
        </p:nvSpPr>
        <p:spPr/>
        <p:txBody>
          <a:bodyPr/>
          <a:p>
            <a:r>
              <a:rPr lang="cs-CZ"/>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720EC0E-6698-4DEB-A63B-4015DF20759F}" type="slidenum">
              <a:t>&lt;#&gt;</a:t>
            </a:fld>
          </a:p>
        </p:txBody>
      </p:sp>
      <p:sp>
        <p:nvSpPr>
          <p:cNvPr id="8" name="PlaceHolder 7"/>
          <p:cNvSpPr>
            <a:spLocks noGrp="1"/>
          </p:cNvSpPr>
          <p:nvPr>
            <p:ph type="dt" idx="6"/>
          </p:nvPr>
        </p:nvSpPr>
        <p:spPr/>
        <p:txBody>
          <a:bodyPr/>
          <a:p>
            <a:r>
              <a:rPr lang="cs-CZ"/>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049A7587-0B1A-4A82-A17B-0F3E37DA3D38}" type="slidenum">
              <a:t>&lt;#&gt;</a:t>
            </a:fld>
          </a:p>
        </p:txBody>
      </p:sp>
      <p:sp>
        <p:nvSpPr>
          <p:cNvPr id="6" name="PlaceHolder 5"/>
          <p:cNvSpPr>
            <a:spLocks noGrp="1"/>
          </p:cNvSpPr>
          <p:nvPr>
            <p:ph type="dt" idx="3"/>
          </p:nvPr>
        </p:nvSpPr>
        <p:spPr/>
        <p:txBody>
          <a:bodyPr/>
          <a:p>
            <a:r>
              <a:rPr lang="cs-CZ"/>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BFDFD91-C6A1-47E3-827E-7002A731D77E}" type="slidenum">
              <a:t>&lt;#&gt;</a:t>
            </a:fld>
          </a:p>
        </p:txBody>
      </p:sp>
      <p:sp>
        <p:nvSpPr>
          <p:cNvPr id="8" name="PlaceHolder 7"/>
          <p:cNvSpPr>
            <a:spLocks noGrp="1"/>
          </p:cNvSpPr>
          <p:nvPr>
            <p:ph type="dt" idx="6"/>
          </p:nvPr>
        </p:nvSpPr>
        <p:spPr/>
        <p:txBody>
          <a:bodyPr/>
          <a:p>
            <a:r>
              <a:rPr lang="cs-CZ"/>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21E685C-9DFB-4D2C-A605-AE074FBF4AFE}" type="slidenum">
              <a:t>&lt;#&gt;</a:t>
            </a:fld>
          </a:p>
        </p:txBody>
      </p:sp>
      <p:sp>
        <p:nvSpPr>
          <p:cNvPr id="8" name="PlaceHolder 7"/>
          <p:cNvSpPr>
            <a:spLocks noGrp="1"/>
          </p:cNvSpPr>
          <p:nvPr>
            <p:ph type="dt" idx="6"/>
          </p:nvPr>
        </p:nvSpPr>
        <p:spPr/>
        <p:txBody>
          <a:bodyPr/>
          <a:p>
            <a:r>
              <a:rPr lang="cs-CZ"/>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B697DE8-9CD1-4E2C-933D-937785A29838}" type="slidenum">
              <a:t>&lt;#&gt;</a:t>
            </a:fld>
          </a:p>
        </p:txBody>
      </p:sp>
      <p:sp>
        <p:nvSpPr>
          <p:cNvPr id="7" name="PlaceHolder 6"/>
          <p:cNvSpPr>
            <a:spLocks noGrp="1"/>
          </p:cNvSpPr>
          <p:nvPr>
            <p:ph type="dt" idx="6"/>
          </p:nvPr>
        </p:nvSpPr>
        <p:spPr/>
        <p:txBody>
          <a:bodyPr/>
          <a:p>
            <a:r>
              <a:rPr lang="cs-CZ"/>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F2E53AA4-AFB1-42EB-B312-4F58A0202AD1}" type="slidenum">
              <a:t>&lt;#&gt;</a:t>
            </a:fld>
          </a:p>
        </p:txBody>
      </p:sp>
      <p:sp>
        <p:nvSpPr>
          <p:cNvPr id="9" name="PlaceHolder 8"/>
          <p:cNvSpPr>
            <a:spLocks noGrp="1"/>
          </p:cNvSpPr>
          <p:nvPr>
            <p:ph type="dt" idx="6"/>
          </p:nvPr>
        </p:nvSpPr>
        <p:spPr/>
        <p:txBody>
          <a:bodyPr/>
          <a:p>
            <a:r>
              <a:rPr lang="cs-CZ"/>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704CE2B8-6B97-4E1F-B696-AA8E89AE2953}" type="slidenum">
              <a:t>&lt;#&gt;</a:t>
            </a:fld>
          </a:p>
        </p:txBody>
      </p:sp>
      <p:sp>
        <p:nvSpPr>
          <p:cNvPr id="11" name="PlaceHolder 10"/>
          <p:cNvSpPr>
            <a:spLocks noGrp="1"/>
          </p:cNvSpPr>
          <p:nvPr>
            <p:ph type="dt" idx="6"/>
          </p:nvPr>
        </p:nvSpPr>
        <p:spPr/>
        <p:txBody>
          <a:bodyPr/>
          <a:p>
            <a:r>
              <a:rPr lang="cs-CZ"/>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D0AA9971-7252-4067-86FA-0D8D2344E1AC}" type="slidenum">
              <a:t>&lt;#&gt;</a:t>
            </a:fld>
          </a:p>
        </p:txBody>
      </p:sp>
      <p:sp>
        <p:nvSpPr>
          <p:cNvPr id="4" name="PlaceHolder 3"/>
          <p:cNvSpPr>
            <a:spLocks noGrp="1"/>
          </p:cNvSpPr>
          <p:nvPr>
            <p:ph type="dt" idx="9"/>
          </p:nvPr>
        </p:nvSpPr>
        <p:spPr/>
        <p:txBody>
          <a:bodyPr/>
          <a:p>
            <a:r>
              <a:rPr lang="cs-CZ"/>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8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cs-CZ"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6FCE8666-1C6C-4469-BAA6-ED5F62AC3EFF}" type="slidenum">
              <a:t>&lt;#&gt;</a:t>
            </a:fld>
          </a:p>
        </p:txBody>
      </p:sp>
      <p:sp>
        <p:nvSpPr>
          <p:cNvPr id="6" name="PlaceHolder 5"/>
          <p:cNvSpPr>
            <a:spLocks noGrp="1"/>
          </p:cNvSpPr>
          <p:nvPr>
            <p:ph type="dt" idx="9"/>
          </p:nvPr>
        </p:nvSpPr>
        <p:spPr/>
        <p:txBody>
          <a:bodyPr/>
          <a:p>
            <a:r>
              <a:rPr lang="cs-CZ"/>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9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6F1A97E3-BAAF-4909-B67E-8476A498792F}" type="slidenum">
              <a:t>&lt;#&gt;</a:t>
            </a:fld>
          </a:p>
        </p:txBody>
      </p:sp>
      <p:sp>
        <p:nvSpPr>
          <p:cNvPr id="6" name="PlaceHolder 5"/>
          <p:cNvSpPr>
            <a:spLocks noGrp="1"/>
          </p:cNvSpPr>
          <p:nvPr>
            <p:ph type="dt" idx="9"/>
          </p:nvPr>
        </p:nvSpPr>
        <p:spPr/>
        <p:txBody>
          <a:bodyPr/>
          <a:p>
            <a:r>
              <a:rPr lang="cs-CZ"/>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EB181AEA-6E9E-49AF-A2EF-0BA43CD5D953}" type="slidenum">
              <a:t>&lt;#&gt;</a:t>
            </a:fld>
          </a:p>
        </p:txBody>
      </p:sp>
      <p:sp>
        <p:nvSpPr>
          <p:cNvPr id="7" name="PlaceHolder 6"/>
          <p:cNvSpPr>
            <a:spLocks noGrp="1"/>
          </p:cNvSpPr>
          <p:nvPr>
            <p:ph type="dt" idx="9"/>
          </p:nvPr>
        </p:nvSpPr>
        <p:spPr/>
        <p:txBody>
          <a:bodyPr/>
          <a:p>
            <a:r>
              <a:rPr lang="cs-CZ"/>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C3A7B77B-13B4-4020-975A-5F9EE78EAC98}" type="slidenum">
              <a:t>&lt;#&gt;</a:t>
            </a:fld>
          </a:p>
        </p:txBody>
      </p:sp>
      <p:sp>
        <p:nvSpPr>
          <p:cNvPr id="5" name="PlaceHolder 4"/>
          <p:cNvSpPr>
            <a:spLocks noGrp="1"/>
          </p:cNvSpPr>
          <p:nvPr>
            <p:ph type="dt" idx="9"/>
          </p:nvPr>
        </p:nvSpPr>
        <p:spPr/>
        <p:txBody>
          <a:bodyPr/>
          <a:p>
            <a:r>
              <a:rPr lang="cs-CZ"/>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8AE36DC1-D9CD-45BC-8D30-C4DC3D9C32B8}" type="slidenum">
              <a:t>&lt;#&gt;</a:t>
            </a:fld>
          </a:p>
        </p:txBody>
      </p:sp>
      <p:sp>
        <p:nvSpPr>
          <p:cNvPr id="6" name="PlaceHolder 5"/>
          <p:cNvSpPr>
            <a:spLocks noGrp="1"/>
          </p:cNvSpPr>
          <p:nvPr>
            <p:ph type="dt" idx="3"/>
          </p:nvPr>
        </p:nvSpPr>
        <p:spPr/>
        <p:txBody>
          <a:bodyPr/>
          <a:p>
            <a:r>
              <a:rPr lang="cs-CZ"/>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0E7195EA-F8E8-4689-86CE-061C9E9B6B5B}" type="slidenum">
              <a:t>&lt;#&gt;</a:t>
            </a:fld>
          </a:p>
        </p:txBody>
      </p:sp>
      <p:sp>
        <p:nvSpPr>
          <p:cNvPr id="5" name="PlaceHolder 4"/>
          <p:cNvSpPr>
            <a:spLocks noGrp="1"/>
          </p:cNvSpPr>
          <p:nvPr>
            <p:ph type="dt" idx="9"/>
          </p:nvPr>
        </p:nvSpPr>
        <p:spPr/>
        <p:txBody>
          <a:bodyPr/>
          <a:p>
            <a:r>
              <a:rPr lang="cs-CZ"/>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9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311B75B-230A-4AC1-AF17-3730CEFE9043}" type="slidenum">
              <a:t>&lt;#&gt;</a:t>
            </a:fld>
          </a:p>
        </p:txBody>
      </p:sp>
      <p:sp>
        <p:nvSpPr>
          <p:cNvPr id="8" name="PlaceHolder 7"/>
          <p:cNvSpPr>
            <a:spLocks noGrp="1"/>
          </p:cNvSpPr>
          <p:nvPr>
            <p:ph type="dt" idx="9"/>
          </p:nvPr>
        </p:nvSpPr>
        <p:spPr/>
        <p:txBody>
          <a:bodyPr/>
          <a:p>
            <a:r>
              <a:rPr lang="cs-CZ"/>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0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0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0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9423321B-F46C-48D0-A500-6CB1D65DAEE0}" type="slidenum">
              <a:t>&lt;#&gt;</a:t>
            </a:fld>
          </a:p>
        </p:txBody>
      </p:sp>
      <p:sp>
        <p:nvSpPr>
          <p:cNvPr id="8" name="PlaceHolder 7"/>
          <p:cNvSpPr>
            <a:spLocks noGrp="1"/>
          </p:cNvSpPr>
          <p:nvPr>
            <p:ph type="dt" idx="9"/>
          </p:nvPr>
        </p:nvSpPr>
        <p:spPr/>
        <p:txBody>
          <a:bodyPr/>
          <a:p>
            <a:r>
              <a:rPr lang="cs-CZ"/>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0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0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0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483AA1EB-90EF-4E92-B24A-D01367FFFDAC}" type="slidenum">
              <a:t>&lt;#&gt;</a:t>
            </a:fld>
          </a:p>
        </p:txBody>
      </p:sp>
      <p:sp>
        <p:nvSpPr>
          <p:cNvPr id="8" name="PlaceHolder 7"/>
          <p:cNvSpPr>
            <a:spLocks noGrp="1"/>
          </p:cNvSpPr>
          <p:nvPr>
            <p:ph type="dt" idx="9"/>
          </p:nvPr>
        </p:nvSpPr>
        <p:spPr/>
        <p:txBody>
          <a:bodyPr/>
          <a:p>
            <a:r>
              <a:rPr lang="cs-CZ"/>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0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1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BCB6C500-6A25-4369-8B58-1376D3BE7F20}" type="slidenum">
              <a:t>&lt;#&gt;</a:t>
            </a:fld>
          </a:p>
        </p:txBody>
      </p:sp>
      <p:sp>
        <p:nvSpPr>
          <p:cNvPr id="7" name="PlaceHolder 6"/>
          <p:cNvSpPr>
            <a:spLocks noGrp="1"/>
          </p:cNvSpPr>
          <p:nvPr>
            <p:ph type="dt" idx="9"/>
          </p:nvPr>
        </p:nvSpPr>
        <p:spPr/>
        <p:txBody>
          <a:bodyPr/>
          <a:p>
            <a:r>
              <a:rPr lang="cs-CZ"/>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1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1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1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2840B47B-E074-4D15-B392-C51D87E78AF2}" type="slidenum">
              <a:t>&lt;#&gt;</a:t>
            </a:fld>
          </a:p>
        </p:txBody>
      </p:sp>
      <p:sp>
        <p:nvSpPr>
          <p:cNvPr id="9" name="PlaceHolder 8"/>
          <p:cNvSpPr>
            <a:spLocks noGrp="1"/>
          </p:cNvSpPr>
          <p:nvPr>
            <p:ph type="dt" idx="9"/>
          </p:nvPr>
        </p:nvSpPr>
        <p:spPr/>
        <p:txBody>
          <a:bodyPr/>
          <a:p>
            <a:r>
              <a:rPr lang="cs-CZ"/>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1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1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1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2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2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2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F488231B-EF5D-487E-9812-ADDC4699EB89}" type="slidenum">
              <a:t>&lt;#&gt;</a:t>
            </a:fld>
          </a:p>
        </p:txBody>
      </p:sp>
      <p:sp>
        <p:nvSpPr>
          <p:cNvPr id="11" name="PlaceHolder 10"/>
          <p:cNvSpPr>
            <a:spLocks noGrp="1"/>
          </p:cNvSpPr>
          <p:nvPr>
            <p:ph type="dt" idx="9"/>
          </p:nvPr>
        </p:nvSpPr>
        <p:spPr/>
        <p:txBody>
          <a:bodyPr/>
          <a:p>
            <a:r>
              <a:rPr lang="cs-CZ"/>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CE3DBE3-BF1E-41C1-AC63-A6B54F46E9FA}" type="slidenum">
              <a:t>&lt;#&gt;</a:t>
            </a:fld>
          </a:p>
        </p:txBody>
      </p:sp>
      <p:sp>
        <p:nvSpPr>
          <p:cNvPr id="7" name="PlaceHolder 6"/>
          <p:cNvSpPr>
            <a:spLocks noGrp="1"/>
          </p:cNvSpPr>
          <p:nvPr>
            <p:ph type="dt" idx="3"/>
          </p:nvPr>
        </p:nvSpPr>
        <p:spPr/>
        <p:txBody>
          <a:bodyPr/>
          <a:p>
            <a:r>
              <a:rPr lang="cs-CZ"/>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02B33BE-7DA6-409C-AD10-74073DA6F477}" type="slidenum">
              <a:t>&lt;#&gt;</a:t>
            </a:fld>
          </a:p>
        </p:txBody>
      </p:sp>
      <p:sp>
        <p:nvSpPr>
          <p:cNvPr id="5" name="PlaceHolder 4"/>
          <p:cNvSpPr>
            <a:spLocks noGrp="1"/>
          </p:cNvSpPr>
          <p:nvPr>
            <p:ph type="dt" idx="3"/>
          </p:nvPr>
        </p:nvSpPr>
        <p:spPr/>
        <p:txBody>
          <a:bodyPr/>
          <a:p>
            <a:r>
              <a:rPr lang="cs-CZ"/>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cs-CZ"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99804E9-3BC1-4B29-ADF5-87308A2AC10D}" type="slidenum">
              <a:t>&lt;#&gt;</a:t>
            </a:fld>
          </a:p>
        </p:txBody>
      </p:sp>
      <p:sp>
        <p:nvSpPr>
          <p:cNvPr id="5" name="PlaceHolder 4"/>
          <p:cNvSpPr>
            <a:spLocks noGrp="1"/>
          </p:cNvSpPr>
          <p:nvPr>
            <p:ph type="dt" idx="3"/>
          </p:nvPr>
        </p:nvSpPr>
        <p:spPr/>
        <p:txBody>
          <a:bodyPr/>
          <a:p>
            <a:r>
              <a:rPr lang="cs-CZ"/>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7539A37-EA99-4E64-8058-A2F5A6FA7DB9}" type="slidenum">
              <a:t>&lt;#&gt;</a:t>
            </a:fld>
          </a:p>
        </p:txBody>
      </p:sp>
      <p:sp>
        <p:nvSpPr>
          <p:cNvPr id="8" name="PlaceHolder 7"/>
          <p:cNvSpPr>
            <a:spLocks noGrp="1"/>
          </p:cNvSpPr>
          <p:nvPr>
            <p:ph type="dt" idx="3"/>
          </p:nvPr>
        </p:nvSpPr>
        <p:spPr/>
        <p:txBody>
          <a:bodyPr/>
          <a:p>
            <a:r>
              <a:rPr lang="cs-CZ"/>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FC89BB05-03EC-465A-8861-B8CB04329BC8}" type="slidenum">
              <a:t>&lt;#&gt;</a:t>
            </a:fld>
          </a:p>
        </p:txBody>
      </p:sp>
      <p:sp>
        <p:nvSpPr>
          <p:cNvPr id="8" name="PlaceHolder 7"/>
          <p:cNvSpPr>
            <a:spLocks noGrp="1"/>
          </p:cNvSpPr>
          <p:nvPr>
            <p:ph type="dt" idx="3"/>
          </p:nvPr>
        </p:nvSpPr>
        <p:spPr/>
        <p:txBody>
          <a:bodyPr/>
          <a:p>
            <a:r>
              <a:rPr lang="cs-CZ"/>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cs-CZ" sz="4400" spc="-1" strike="noStrike">
              <a:solidFill>
                <a:srgbClr val="000000"/>
              </a:solidFill>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cs-CZ"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FD45951C-67A5-4270-B607-F086434F29E8}" type="slidenum">
              <a:t>&lt;#&gt;</a:t>
            </a:fld>
          </a:p>
        </p:txBody>
      </p:sp>
      <p:sp>
        <p:nvSpPr>
          <p:cNvPr id="8" name="PlaceHolder 7"/>
          <p:cNvSpPr>
            <a:spLocks noGrp="1"/>
          </p:cNvSpPr>
          <p:nvPr>
            <p:ph type="dt" idx="3"/>
          </p:nvPr>
        </p:nvSpPr>
        <p:spPr/>
        <p:txBody>
          <a:bodyPr/>
          <a:p>
            <a:r>
              <a:rPr lang="cs-CZ"/>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4880" cy="1324800"/>
          </a:xfrm>
          <a:prstGeom prst="rect">
            <a:avLst/>
          </a:prstGeom>
          <a:noFill/>
          <a:ln w="0">
            <a:noFill/>
          </a:ln>
        </p:spPr>
        <p:txBody>
          <a:bodyPr lIns="0" rIns="0" tIns="0" bIns="0" anchor="ctr">
            <a:noAutofit/>
          </a:bodyPr>
          <a:p>
            <a:pPr indent="0">
              <a:buNone/>
            </a:pPr>
            <a:r>
              <a:rPr b="0" lang="cs-CZ" sz="1800" spc="-1" strike="noStrike">
                <a:solidFill>
                  <a:srgbClr val="000000"/>
                </a:solidFill>
                <a:latin typeface="Arial"/>
              </a:rPr>
              <a:t>Klikněte pro úpravu formátu textu nadpisu</a:t>
            </a:r>
            <a:endParaRPr b="0" lang="cs-CZ" sz="1800" spc="-1" strike="noStrike">
              <a:solidFill>
                <a:srgbClr val="000000"/>
              </a:solidFill>
              <a:latin typeface="Arial"/>
            </a:endParaRPr>
          </a:p>
        </p:txBody>
      </p:sp>
      <p:sp>
        <p:nvSpPr>
          <p:cNvPr id="1" name="PlaceHolder 2"/>
          <p:cNvSpPr>
            <a:spLocks noGrp="1"/>
          </p:cNvSpPr>
          <p:nvPr>
            <p:ph type="ftr" idx="1"/>
          </p:nvPr>
        </p:nvSpPr>
        <p:spPr>
          <a:xfrm>
            <a:off x="4038480" y="6356520"/>
            <a:ext cx="4114080" cy="3643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cs-CZ" sz="1400" spc="-1" strike="noStrike">
                <a:solidFill>
                  <a:srgbClr val="000000"/>
                </a:solidFill>
                <a:latin typeface="Times New Roman"/>
              </a:defRPr>
            </a:lvl1pPr>
          </a:lstStyle>
          <a:p>
            <a:pPr indent="0" algn="ctr">
              <a:lnSpc>
                <a:spcPct val="100000"/>
              </a:lnSpc>
              <a:buNone/>
              <a:tabLst>
                <a:tab algn="l" pos="0"/>
              </a:tabLst>
            </a:pPr>
            <a:r>
              <a:rPr b="0" lang="cs-CZ" sz="1400" spc="-1" strike="noStrike">
                <a:solidFill>
                  <a:srgbClr val="000000"/>
                </a:solidFill>
                <a:latin typeface="Times New Roman"/>
              </a:rPr>
              <a:t>&lt;zápatí&gt;</a:t>
            </a:r>
            <a:endParaRPr b="0" lang="cs-CZ" sz="1400" spc="-1" strike="noStrike">
              <a:solidFill>
                <a:srgbClr val="000000"/>
              </a:solidFill>
              <a:latin typeface="Times New Roman"/>
            </a:endParaRPr>
          </a:p>
        </p:txBody>
      </p:sp>
      <p:sp>
        <p:nvSpPr>
          <p:cNvPr id="2" name="PlaceHolder 3"/>
          <p:cNvSpPr>
            <a:spLocks noGrp="1"/>
          </p:cNvSpPr>
          <p:nvPr>
            <p:ph type="sldNum" idx="2"/>
          </p:nvPr>
        </p:nvSpPr>
        <p:spPr>
          <a:xfrm>
            <a:off x="8610480" y="6356520"/>
            <a:ext cx="274248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cs-CZ" sz="1200" spc="-1" strike="noStrike">
                <a:solidFill>
                  <a:srgbClr val="8b8b8b"/>
                </a:solidFill>
                <a:latin typeface="Calibri"/>
              </a:defRPr>
            </a:lvl1pPr>
          </a:lstStyle>
          <a:p>
            <a:pPr indent="0" algn="r">
              <a:lnSpc>
                <a:spcPct val="100000"/>
              </a:lnSpc>
              <a:buNone/>
              <a:tabLst>
                <a:tab algn="l" pos="0"/>
              </a:tabLst>
            </a:pPr>
            <a:fld id="{1B6A9701-E841-48FF-A13A-7D687AA11509}" type="slidenum">
              <a:rPr b="0" lang="cs-CZ" sz="1200" spc="-1" strike="noStrike">
                <a:solidFill>
                  <a:srgbClr val="8b8b8b"/>
                </a:solidFill>
                <a:latin typeface="Calibri"/>
              </a:rPr>
              <a:t>&lt;číslo&gt;</a:t>
            </a:fld>
            <a:endParaRPr b="0" lang="cs-CZ" sz="1200" spc="-1" strike="noStrike">
              <a:solidFill>
                <a:srgbClr val="000000"/>
              </a:solidFill>
              <a:latin typeface="Times New Roman"/>
            </a:endParaRPr>
          </a:p>
        </p:txBody>
      </p:sp>
      <p:sp>
        <p:nvSpPr>
          <p:cNvPr id="3" name="PlaceHolder 4"/>
          <p:cNvSpPr>
            <a:spLocks noGrp="1"/>
          </p:cNvSpPr>
          <p:nvPr>
            <p:ph type="dt" idx="3"/>
          </p:nvPr>
        </p:nvSpPr>
        <p:spPr>
          <a:xfrm>
            <a:off x="838080" y="6356520"/>
            <a:ext cx="2742480" cy="364320"/>
          </a:xfrm>
          <a:prstGeom prst="rect">
            <a:avLst/>
          </a:prstGeom>
          <a:noFill/>
          <a:ln w="0">
            <a:noFill/>
          </a:ln>
        </p:spPr>
        <p:txBody>
          <a:bodyPr lIns="90000" rIns="90000" tIns="45000" bIns="45000" anchor="ctr">
            <a:noAutofit/>
          </a:bodyPr>
          <a:lstStyle>
            <a:lvl1pPr indent="0">
              <a:buNone/>
              <a:defRPr b="0" lang="cs-CZ" sz="1400" spc="-1" strike="noStrike">
                <a:solidFill>
                  <a:srgbClr val="000000"/>
                </a:solidFill>
                <a:latin typeface="Times New Roman"/>
              </a:defRPr>
            </a:lvl1pPr>
          </a:lstStyle>
          <a:p>
            <a:pPr indent="0">
              <a:buNone/>
            </a:pPr>
            <a:r>
              <a:rPr b="0" lang="cs-CZ" sz="1400" spc="-1" strike="noStrike">
                <a:solidFill>
                  <a:srgbClr val="000000"/>
                </a:solidFill>
                <a:latin typeface="Times New Roman"/>
              </a:rPr>
              <a:t>&lt;datum/čas&gt;</a:t>
            </a:r>
            <a:endParaRPr b="0" lang="cs-CZ" sz="1400" spc="-1" strike="noStrike">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solidFill>
                  <a:srgbClr val="000000"/>
                </a:solidFill>
                <a:latin typeface="Arial"/>
              </a:rPr>
              <a:t>Klikněte pro úpravu formátu textu osnovy</a:t>
            </a:r>
            <a:endParaRPr b="0" lang="cs-CZ"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s-CZ" sz="2800" spc="-1" strike="noStrike">
                <a:solidFill>
                  <a:srgbClr val="000000"/>
                </a:solidFill>
                <a:latin typeface="Arial"/>
              </a:rPr>
              <a:t>Druhá úroveň</a:t>
            </a:r>
            <a:endParaRPr b="0" lang="cs-CZ"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s-CZ" sz="2400" spc="-1" strike="noStrike">
                <a:solidFill>
                  <a:srgbClr val="000000"/>
                </a:solidFill>
                <a:latin typeface="Arial"/>
              </a:rPr>
              <a:t>Třetí úroveň</a:t>
            </a:r>
            <a:endParaRPr b="0" lang="cs-CZ"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s-CZ" sz="2000" spc="-1" strike="noStrike">
                <a:solidFill>
                  <a:srgbClr val="000000"/>
                </a:solidFill>
                <a:latin typeface="Arial"/>
              </a:rPr>
              <a:t>Čtvrtá úroveň osnovy</a:t>
            </a:r>
            <a:endParaRPr b="0" lang="cs-CZ"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Arial"/>
              </a:rPr>
              <a:t>Pátá úroveň osnovy</a:t>
            </a:r>
            <a:endParaRPr b="0" lang="cs-C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Arial"/>
              </a:rPr>
              <a:t>Šestá úroveň</a:t>
            </a:r>
            <a:endParaRPr b="0" lang="cs-C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Arial"/>
              </a:rPr>
              <a:t>Sedmá úroveň</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14080" cy="3643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cs-CZ" sz="1400" spc="-1" strike="noStrike">
                <a:solidFill>
                  <a:srgbClr val="000000"/>
                </a:solidFill>
                <a:latin typeface="Times New Roman"/>
              </a:defRPr>
            </a:lvl1pPr>
          </a:lstStyle>
          <a:p>
            <a:pPr indent="0" algn="ctr">
              <a:lnSpc>
                <a:spcPct val="100000"/>
              </a:lnSpc>
              <a:buNone/>
              <a:tabLst>
                <a:tab algn="l" pos="0"/>
              </a:tabLst>
            </a:pPr>
            <a:r>
              <a:rPr b="0" lang="cs-CZ" sz="1400" spc="-1" strike="noStrike">
                <a:solidFill>
                  <a:srgbClr val="000000"/>
                </a:solidFill>
                <a:latin typeface="Times New Roman"/>
              </a:rPr>
              <a:t>&lt;zápatí&gt;</a:t>
            </a:r>
            <a:endParaRPr b="0" lang="cs-CZ" sz="1400" spc="-1" strike="noStrike">
              <a:solidFill>
                <a:srgbClr val="000000"/>
              </a:solidFill>
              <a:latin typeface="Times New Roman"/>
            </a:endParaRPr>
          </a:p>
        </p:txBody>
      </p:sp>
      <p:sp>
        <p:nvSpPr>
          <p:cNvPr id="42" name="PlaceHolder 2"/>
          <p:cNvSpPr>
            <a:spLocks noGrp="1"/>
          </p:cNvSpPr>
          <p:nvPr>
            <p:ph type="sldNum" idx="5"/>
          </p:nvPr>
        </p:nvSpPr>
        <p:spPr>
          <a:xfrm>
            <a:off x="8610480" y="6356520"/>
            <a:ext cx="274248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cs-CZ" sz="1200" spc="-1" strike="noStrike">
                <a:solidFill>
                  <a:srgbClr val="8b8b8b"/>
                </a:solidFill>
                <a:latin typeface="Calibri"/>
              </a:defRPr>
            </a:lvl1pPr>
          </a:lstStyle>
          <a:p>
            <a:pPr indent="0" algn="r">
              <a:lnSpc>
                <a:spcPct val="100000"/>
              </a:lnSpc>
              <a:buNone/>
              <a:tabLst>
                <a:tab algn="l" pos="0"/>
              </a:tabLst>
            </a:pPr>
            <a:fld id="{9001A38D-7320-48B8-8EA1-352D6BA45CAB}" type="slidenum">
              <a:rPr b="0" lang="cs-CZ" sz="1200" spc="-1" strike="noStrike">
                <a:solidFill>
                  <a:srgbClr val="8b8b8b"/>
                </a:solidFill>
                <a:latin typeface="Calibri"/>
              </a:rPr>
              <a:t>&lt;číslo&gt;</a:t>
            </a:fld>
            <a:endParaRPr b="0" lang="cs-CZ" sz="1200" spc="-1" strike="noStrike">
              <a:solidFill>
                <a:srgbClr val="000000"/>
              </a:solidFill>
              <a:latin typeface="Times New Roman"/>
            </a:endParaRPr>
          </a:p>
        </p:txBody>
      </p:sp>
      <p:sp>
        <p:nvSpPr>
          <p:cNvPr id="43" name="PlaceHolder 3"/>
          <p:cNvSpPr>
            <a:spLocks noGrp="1"/>
          </p:cNvSpPr>
          <p:nvPr>
            <p:ph type="dt" idx="6"/>
          </p:nvPr>
        </p:nvSpPr>
        <p:spPr>
          <a:xfrm>
            <a:off x="838080" y="6356520"/>
            <a:ext cx="2742480" cy="364320"/>
          </a:xfrm>
          <a:prstGeom prst="rect">
            <a:avLst/>
          </a:prstGeom>
          <a:noFill/>
          <a:ln w="0">
            <a:noFill/>
          </a:ln>
        </p:spPr>
        <p:txBody>
          <a:bodyPr lIns="90000" rIns="90000" tIns="45000" bIns="45000" anchor="ctr">
            <a:noAutofit/>
          </a:bodyPr>
          <a:lstStyle>
            <a:lvl1pPr indent="0">
              <a:buNone/>
              <a:defRPr b="0" lang="cs-CZ" sz="1400" spc="-1" strike="noStrike">
                <a:solidFill>
                  <a:srgbClr val="000000"/>
                </a:solidFill>
                <a:latin typeface="Times New Roman"/>
              </a:defRPr>
            </a:lvl1pPr>
          </a:lstStyle>
          <a:p>
            <a:pPr indent="0">
              <a:buNone/>
            </a:pPr>
            <a:r>
              <a:rPr b="0" lang="cs-CZ" sz="1400" spc="-1" strike="noStrike">
                <a:solidFill>
                  <a:srgbClr val="000000"/>
                </a:solidFill>
                <a:latin typeface="Times New Roman"/>
              </a:rPr>
              <a:t>&lt;datum/čas&gt;</a:t>
            </a:r>
            <a:endParaRPr b="0" lang="cs-CZ" sz="1400" spc="-1" strike="noStrike">
              <a:solidFill>
                <a:srgbClr val="000000"/>
              </a:solidFill>
              <a:latin typeface="Times New Roman"/>
            </a:endParaRP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cs-CZ" sz="4400" spc="-1" strike="noStrike">
                <a:solidFill>
                  <a:srgbClr val="000000"/>
                </a:solidFill>
                <a:latin typeface="Arial"/>
              </a:rPr>
              <a:t>Klikněte pro úpravu formátu textu nadpisu</a:t>
            </a:r>
            <a:endParaRPr b="0" lang="cs-CZ" sz="4400" spc="-1" strike="noStrike">
              <a:solidFill>
                <a:srgbClr val="000000"/>
              </a:solidFill>
              <a:latin typeface="Arial"/>
            </a:endParaRP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solidFill>
                  <a:srgbClr val="000000"/>
                </a:solidFill>
                <a:latin typeface="Arial"/>
              </a:rPr>
              <a:t>Klikněte pro úpravu formátu textu osnovy</a:t>
            </a:r>
            <a:endParaRPr b="0" lang="cs-CZ"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s-CZ" sz="2800" spc="-1" strike="noStrike">
                <a:solidFill>
                  <a:srgbClr val="000000"/>
                </a:solidFill>
                <a:latin typeface="Arial"/>
              </a:rPr>
              <a:t>Druhá úroveň</a:t>
            </a:r>
            <a:endParaRPr b="0" lang="cs-CZ"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s-CZ" sz="2400" spc="-1" strike="noStrike">
                <a:solidFill>
                  <a:srgbClr val="000000"/>
                </a:solidFill>
                <a:latin typeface="Arial"/>
              </a:rPr>
              <a:t>Třetí úroveň</a:t>
            </a:r>
            <a:endParaRPr b="0" lang="cs-CZ"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s-CZ" sz="2000" spc="-1" strike="noStrike">
                <a:solidFill>
                  <a:srgbClr val="000000"/>
                </a:solidFill>
                <a:latin typeface="Arial"/>
              </a:rPr>
              <a:t>Čtvrtá úroveň osnovy</a:t>
            </a:r>
            <a:endParaRPr b="0" lang="cs-CZ"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Arial"/>
              </a:rPr>
              <a:t>Pátá úroveň osnovy</a:t>
            </a:r>
            <a:endParaRPr b="0" lang="cs-C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Arial"/>
              </a:rPr>
              <a:t>Šestá úroveň</a:t>
            </a:r>
            <a:endParaRPr b="0" lang="cs-C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Arial"/>
              </a:rPr>
              <a:t>Sedmá úroveň</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4880" cy="1324800"/>
          </a:xfrm>
          <a:prstGeom prst="rect">
            <a:avLst/>
          </a:prstGeom>
          <a:noFill/>
          <a:ln w="0">
            <a:noFill/>
          </a:ln>
        </p:spPr>
        <p:txBody>
          <a:bodyPr lIns="0" rIns="0" tIns="0" bIns="0" anchor="ctr">
            <a:noAutofit/>
          </a:bodyPr>
          <a:p>
            <a:pPr indent="0">
              <a:buNone/>
            </a:pPr>
            <a:r>
              <a:rPr b="0" lang="cs-CZ" sz="1800" spc="-1" strike="noStrike">
                <a:solidFill>
                  <a:srgbClr val="000000"/>
                </a:solidFill>
                <a:latin typeface="Arial"/>
              </a:rPr>
              <a:t>Klikněte pro úpravu formátu textu nadpisu</a:t>
            </a:r>
            <a:endParaRPr b="0" lang="cs-CZ" sz="1800" spc="-1" strike="noStrike">
              <a:solidFill>
                <a:srgbClr val="000000"/>
              </a:solidFill>
              <a:latin typeface="Arial"/>
            </a:endParaRPr>
          </a:p>
        </p:txBody>
      </p:sp>
      <p:sp>
        <p:nvSpPr>
          <p:cNvPr id="83" name="PlaceHolder 2"/>
          <p:cNvSpPr>
            <a:spLocks noGrp="1"/>
          </p:cNvSpPr>
          <p:nvPr>
            <p:ph type="ftr" idx="7"/>
          </p:nvPr>
        </p:nvSpPr>
        <p:spPr>
          <a:xfrm>
            <a:off x="4038480" y="6356520"/>
            <a:ext cx="4114080" cy="3643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cs-CZ" sz="1400" spc="-1" strike="noStrike">
                <a:solidFill>
                  <a:srgbClr val="000000"/>
                </a:solidFill>
                <a:latin typeface="Times New Roman"/>
              </a:defRPr>
            </a:lvl1pPr>
          </a:lstStyle>
          <a:p>
            <a:pPr indent="0" algn="ctr">
              <a:lnSpc>
                <a:spcPct val="100000"/>
              </a:lnSpc>
              <a:buNone/>
              <a:tabLst>
                <a:tab algn="l" pos="0"/>
              </a:tabLst>
            </a:pPr>
            <a:r>
              <a:rPr b="0" lang="cs-CZ" sz="1400" spc="-1" strike="noStrike">
                <a:solidFill>
                  <a:srgbClr val="000000"/>
                </a:solidFill>
                <a:latin typeface="Times New Roman"/>
              </a:rPr>
              <a:t>&lt;zápatí&gt;</a:t>
            </a:r>
            <a:endParaRPr b="0" lang="cs-CZ" sz="1400" spc="-1" strike="noStrike">
              <a:solidFill>
                <a:srgbClr val="000000"/>
              </a:solidFill>
              <a:latin typeface="Times New Roman"/>
            </a:endParaRPr>
          </a:p>
        </p:txBody>
      </p:sp>
      <p:sp>
        <p:nvSpPr>
          <p:cNvPr id="84" name="PlaceHolder 3"/>
          <p:cNvSpPr>
            <a:spLocks noGrp="1"/>
          </p:cNvSpPr>
          <p:nvPr>
            <p:ph type="sldNum" idx="8"/>
          </p:nvPr>
        </p:nvSpPr>
        <p:spPr>
          <a:xfrm>
            <a:off x="8610480" y="6356520"/>
            <a:ext cx="274248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cs-CZ" sz="1200" spc="-1" strike="noStrike">
                <a:solidFill>
                  <a:srgbClr val="8b8b8b"/>
                </a:solidFill>
                <a:latin typeface="Calibri"/>
              </a:defRPr>
            </a:lvl1pPr>
          </a:lstStyle>
          <a:p>
            <a:pPr indent="0" algn="r">
              <a:lnSpc>
                <a:spcPct val="100000"/>
              </a:lnSpc>
              <a:buNone/>
              <a:tabLst>
                <a:tab algn="l" pos="0"/>
              </a:tabLst>
            </a:pPr>
            <a:fld id="{3D6D774A-3450-4853-8A18-AF952B334B82}" type="slidenum">
              <a:rPr b="0" lang="cs-CZ" sz="1200" spc="-1" strike="noStrike">
                <a:solidFill>
                  <a:srgbClr val="8b8b8b"/>
                </a:solidFill>
                <a:latin typeface="Calibri"/>
              </a:rPr>
              <a:t>&lt;číslo&gt;</a:t>
            </a:fld>
            <a:endParaRPr b="0" lang="cs-CZ" sz="1200" spc="-1" strike="noStrike">
              <a:solidFill>
                <a:srgbClr val="000000"/>
              </a:solidFill>
              <a:latin typeface="Times New Roman"/>
            </a:endParaRPr>
          </a:p>
        </p:txBody>
      </p:sp>
      <p:sp>
        <p:nvSpPr>
          <p:cNvPr id="85" name="PlaceHolder 4"/>
          <p:cNvSpPr>
            <a:spLocks noGrp="1"/>
          </p:cNvSpPr>
          <p:nvPr>
            <p:ph type="dt" idx="9"/>
          </p:nvPr>
        </p:nvSpPr>
        <p:spPr>
          <a:xfrm>
            <a:off x="838080" y="6356520"/>
            <a:ext cx="2742480" cy="364320"/>
          </a:xfrm>
          <a:prstGeom prst="rect">
            <a:avLst/>
          </a:prstGeom>
          <a:noFill/>
          <a:ln w="0">
            <a:noFill/>
          </a:ln>
        </p:spPr>
        <p:txBody>
          <a:bodyPr lIns="90000" rIns="90000" tIns="45000" bIns="45000" anchor="ctr">
            <a:noAutofit/>
          </a:bodyPr>
          <a:lstStyle>
            <a:lvl1pPr indent="0">
              <a:buNone/>
              <a:defRPr b="0" lang="cs-CZ" sz="1400" spc="-1" strike="noStrike">
                <a:solidFill>
                  <a:srgbClr val="000000"/>
                </a:solidFill>
                <a:latin typeface="Times New Roman"/>
              </a:defRPr>
            </a:lvl1pPr>
          </a:lstStyle>
          <a:p>
            <a:pPr indent="0">
              <a:buNone/>
            </a:pPr>
            <a:r>
              <a:rPr b="0" lang="cs-CZ" sz="1400" spc="-1" strike="noStrike">
                <a:solidFill>
                  <a:srgbClr val="000000"/>
                </a:solidFill>
                <a:latin typeface="Times New Roman"/>
              </a:rPr>
              <a:t>&lt;datum/čas&gt;</a:t>
            </a:r>
            <a:endParaRPr b="0" lang="cs-CZ" sz="1400" spc="-1" strike="noStrike">
              <a:solidFill>
                <a:srgbClr val="000000"/>
              </a:solidFill>
              <a:latin typeface="Times New Roman"/>
            </a:endParaRPr>
          </a:p>
        </p:txBody>
      </p:sp>
      <p:sp>
        <p:nvSpPr>
          <p:cNvPr id="8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cs-CZ" sz="3200" spc="-1" strike="noStrike">
                <a:solidFill>
                  <a:srgbClr val="000000"/>
                </a:solidFill>
                <a:latin typeface="Arial"/>
              </a:rPr>
              <a:t>Klikněte pro úpravu formátu textu osnovy</a:t>
            </a:r>
            <a:endParaRPr b="0" lang="cs-CZ"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cs-CZ" sz="2800" spc="-1" strike="noStrike">
                <a:solidFill>
                  <a:srgbClr val="000000"/>
                </a:solidFill>
                <a:latin typeface="Arial"/>
              </a:rPr>
              <a:t>Druhá úroveň</a:t>
            </a:r>
            <a:endParaRPr b="0" lang="cs-CZ"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cs-CZ" sz="2400" spc="-1" strike="noStrike">
                <a:solidFill>
                  <a:srgbClr val="000000"/>
                </a:solidFill>
                <a:latin typeface="Arial"/>
              </a:rPr>
              <a:t>Třetí úroveň</a:t>
            </a:r>
            <a:endParaRPr b="0" lang="cs-CZ"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cs-CZ" sz="2000" spc="-1" strike="noStrike">
                <a:solidFill>
                  <a:srgbClr val="000000"/>
                </a:solidFill>
                <a:latin typeface="Arial"/>
              </a:rPr>
              <a:t>Čtvrtá úroveň osnovy</a:t>
            </a:r>
            <a:endParaRPr b="0" lang="cs-CZ"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Arial"/>
              </a:rPr>
              <a:t>Pátá úroveň osnovy</a:t>
            </a:r>
            <a:endParaRPr b="0" lang="cs-CZ"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Arial"/>
              </a:rPr>
              <a:t>Šestá úroveň</a:t>
            </a:r>
            <a:endParaRPr b="0" lang="cs-CZ"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Arial"/>
              </a:rPr>
              <a:t>Sedmá úroveň</a:t>
            </a:r>
            <a:endParaRPr b="0" lang="cs-CZ"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1523880" y="1122480"/>
            <a:ext cx="9143280" cy="2386800"/>
          </a:xfrm>
          <a:prstGeom prst="rect">
            <a:avLst/>
          </a:prstGeom>
          <a:noFill/>
          <a:ln w="0">
            <a:noFill/>
          </a:ln>
        </p:spPr>
        <p:txBody>
          <a:bodyPr lIns="0" rIns="0" tIns="0" bIns="0" anchor="b">
            <a:noAutofit/>
          </a:bodyPr>
          <a:p>
            <a:pPr indent="0" algn="ctr">
              <a:lnSpc>
                <a:spcPct val="90000"/>
              </a:lnSpc>
              <a:buNone/>
              <a:tabLst>
                <a:tab algn="l" pos="0"/>
              </a:tabLst>
            </a:pPr>
            <a:r>
              <a:rPr b="0" lang="cs-CZ" sz="6000" spc="-1" strike="noStrike">
                <a:solidFill>
                  <a:srgbClr val="000000"/>
                </a:solidFill>
                <a:latin typeface="Calibri Light"/>
              </a:rPr>
              <a:t>Právo duševního vlastnictví</a:t>
            </a:r>
            <a:endParaRPr b="0" lang="cs-CZ" sz="6000" spc="-1" strike="noStrike">
              <a:solidFill>
                <a:srgbClr val="000000"/>
              </a:solidFill>
              <a:latin typeface="Arial"/>
            </a:endParaRPr>
          </a:p>
        </p:txBody>
      </p:sp>
      <p:sp>
        <p:nvSpPr>
          <p:cNvPr id="124" name="PlaceHolder 2"/>
          <p:cNvSpPr>
            <a:spLocks noGrp="1"/>
          </p:cNvSpPr>
          <p:nvPr>
            <p:ph type="subTitle"/>
          </p:nvPr>
        </p:nvSpPr>
        <p:spPr>
          <a:xfrm>
            <a:off x="1523880" y="3602160"/>
            <a:ext cx="9143280" cy="1654920"/>
          </a:xfrm>
          <a:prstGeom prst="rect">
            <a:avLst/>
          </a:prstGeom>
          <a:noFill/>
          <a:ln w="0">
            <a:noFill/>
          </a:ln>
        </p:spPr>
        <p:txBody>
          <a:bodyPr lIns="0" rIns="0" tIns="0" bIns="0" anchor="t">
            <a:normAutofit/>
          </a:bodyPr>
          <a:p>
            <a:pPr indent="0" algn="ctr">
              <a:lnSpc>
                <a:spcPct val="90000"/>
              </a:lnSpc>
              <a:spcBef>
                <a:spcPts val="1001"/>
              </a:spcBef>
              <a:buNone/>
              <a:tabLst>
                <a:tab algn="l" pos="0"/>
              </a:tabLst>
            </a:pPr>
            <a:r>
              <a:rPr b="0" lang="cs-CZ" sz="4400" spc="-1" strike="noStrike">
                <a:solidFill>
                  <a:srgbClr val="000000"/>
                </a:solidFill>
                <a:latin typeface="Calibri"/>
              </a:rPr>
              <a:t>JUDr. Zuzana Vylegalová</a:t>
            </a:r>
            <a:endParaRPr b="0" lang="cs-CZ"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592560" y="255960"/>
            <a:ext cx="10514880" cy="1324800"/>
          </a:xfrm>
          <a:prstGeom prst="rect">
            <a:avLst/>
          </a:prstGeom>
          <a:noFill/>
          <a:ln w="0">
            <a:noFill/>
          </a:ln>
        </p:spPr>
        <p:txBody>
          <a:bodyPr lIns="90000" rIns="90000" tIns="45000" bIns="45000" anchor="ctr">
            <a:normAutofit/>
          </a:bodyPr>
          <a:p>
            <a:pPr indent="0">
              <a:lnSpc>
                <a:spcPct val="90000"/>
              </a:lnSpc>
              <a:buNone/>
              <a:tabLst>
                <a:tab algn="l" pos="0"/>
              </a:tabLst>
            </a:pPr>
            <a:r>
              <a:rPr b="0" lang="cs-CZ" sz="2800" spc="-1" strike="noStrike">
                <a:solidFill>
                  <a:srgbClr val="000000"/>
                </a:solidFill>
                <a:latin typeface="Calibri"/>
              </a:rPr>
              <a:t>Proč je nutno rozumět ochraně a rozvoji vlastního duševního vlastnictví při podnikání:</a:t>
            </a:r>
            <a:endParaRPr b="0" lang="cs-CZ" sz="2800" spc="-1" strike="noStrike">
              <a:solidFill>
                <a:srgbClr val="000000"/>
              </a:solidFill>
              <a:latin typeface="Arial"/>
            </a:endParaRPr>
          </a:p>
        </p:txBody>
      </p:sp>
      <p:sp>
        <p:nvSpPr>
          <p:cNvPr id="141"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Nutnost investovat do vlastního technického výzkumu a vývoje s cílem dosáhnout zlepšení kvality či užitných vlastností svých výrobků</a:t>
            </a:r>
            <a:endParaRPr b="0" lang="cs-CZ" sz="2800" spc="-1" strike="noStrike">
              <a:solidFill>
                <a:srgbClr val="000000"/>
              </a:solidFill>
              <a:latin typeface="Arial"/>
            </a:endParaRPr>
          </a:p>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Aplikovat na své kvalitní výrobky výrazné a snadno zapamatovatelné obchodní označení, s cílem vytvářet silnější orientační vazbu mezi výrobkem a spotřebitelem</a:t>
            </a:r>
            <a:endParaRPr b="0" lang="cs-CZ" sz="2800" spc="-1" strike="noStrike">
              <a:solidFill>
                <a:srgbClr val="000000"/>
              </a:solidFill>
              <a:latin typeface="Arial"/>
            </a:endParaRPr>
          </a:p>
          <a:p>
            <a:pPr indent="0">
              <a:lnSpc>
                <a:spcPct val="90000"/>
              </a:lnSpc>
              <a:spcBef>
                <a:spcPts val="1001"/>
              </a:spcBef>
              <a:buNone/>
              <a:tabLst>
                <a:tab algn="l" pos="0"/>
              </a:tabLst>
            </a:pPr>
            <a:endParaRPr b="0" lang="cs-CZ" sz="2800" spc="-1" strike="noStrike">
              <a:solidFill>
                <a:srgbClr val="000000"/>
              </a:solidFill>
              <a:latin typeface="Arial"/>
            </a:endParaRPr>
          </a:p>
        </p:txBody>
      </p:sp>
      <p:pic>
        <p:nvPicPr>
          <p:cNvPr id="142" name="Obrázek 3" descr=""/>
          <p:cNvPicPr/>
          <p:nvPr/>
        </p:nvPicPr>
        <p:blipFill>
          <a:blip r:embed="rId1"/>
          <a:stretch/>
        </p:blipFill>
        <p:spPr>
          <a:xfrm>
            <a:off x="4854240" y="3284640"/>
            <a:ext cx="2482560" cy="2891520"/>
          </a:xfrm>
          <a:prstGeom prst="rect">
            <a:avLst/>
          </a:prstGeom>
          <a:ln w="0">
            <a:noFill/>
          </a:ln>
        </p:spPr>
      </p:pic>
      <p:pic>
        <p:nvPicPr>
          <p:cNvPr id="143" name="Obrázek 4" descr=""/>
          <p:cNvPicPr/>
          <p:nvPr/>
        </p:nvPicPr>
        <p:blipFill>
          <a:blip r:embed="rId2"/>
          <a:stretch/>
        </p:blipFill>
        <p:spPr>
          <a:xfrm>
            <a:off x="1702440" y="4012560"/>
            <a:ext cx="2641680" cy="2641680"/>
          </a:xfrm>
          <a:prstGeom prst="rect">
            <a:avLst/>
          </a:prstGeom>
          <a:ln w="0">
            <a:noFill/>
          </a:ln>
        </p:spPr>
      </p:pic>
      <p:pic>
        <p:nvPicPr>
          <p:cNvPr id="144" name="Obrázek 5" descr=""/>
          <p:cNvPicPr/>
          <p:nvPr/>
        </p:nvPicPr>
        <p:blipFill>
          <a:blip r:embed="rId3"/>
          <a:stretch/>
        </p:blipFill>
        <p:spPr>
          <a:xfrm>
            <a:off x="8417160" y="4012560"/>
            <a:ext cx="618480" cy="18662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indent="0">
              <a:lnSpc>
                <a:spcPct val="90000"/>
              </a:lnSpc>
              <a:buNone/>
              <a:tabLst>
                <a:tab algn="l" pos="0"/>
              </a:tabLst>
            </a:pPr>
            <a:r>
              <a:rPr b="0" lang="it-IT" sz="4400" spc="-1" strike="noStrike">
                <a:solidFill>
                  <a:srgbClr val="000000"/>
                </a:solidFill>
                <a:latin typeface="Calibri Light"/>
              </a:rPr>
              <a:t> </a:t>
            </a:r>
            <a:r>
              <a:rPr b="0" lang="it-IT" sz="4400" spc="-1" strike="noStrike">
                <a:solidFill>
                  <a:srgbClr val="000000"/>
                </a:solidFill>
                <a:latin typeface="Calibri Light"/>
              </a:rPr>
              <a:t>Spor mezi Gucci a Guess </a:t>
            </a:r>
            <a:endParaRPr b="0" lang="cs-CZ" sz="4400" spc="-1" strike="noStrike">
              <a:solidFill>
                <a:srgbClr val="000000"/>
              </a:solidFill>
              <a:latin typeface="Arial"/>
            </a:endParaRPr>
          </a:p>
        </p:txBody>
      </p:sp>
      <p:pic>
        <p:nvPicPr>
          <p:cNvPr id="146" name="Zástupný symbol pro obsah 3" descr=""/>
          <p:cNvPicPr/>
          <p:nvPr/>
        </p:nvPicPr>
        <p:blipFill>
          <a:blip r:embed="rId1"/>
          <a:stretch/>
        </p:blipFill>
        <p:spPr>
          <a:xfrm>
            <a:off x="3179880" y="1937880"/>
            <a:ext cx="5676840" cy="37252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indent="0">
              <a:lnSpc>
                <a:spcPct val="90000"/>
              </a:lnSpc>
              <a:buNone/>
              <a:tabLst>
                <a:tab algn="l" pos="0"/>
              </a:tabLst>
            </a:pPr>
            <a:r>
              <a:rPr b="0" lang="cs-CZ" sz="4400" spc="-1" strike="noStrike">
                <a:solidFill>
                  <a:srgbClr val="000000"/>
                </a:solidFill>
                <a:latin typeface="Calibri Light"/>
              </a:rPr>
              <a:t>…</a:t>
            </a:r>
            <a:endParaRPr b="0" lang="cs-CZ" sz="4400" spc="-1" strike="noStrike">
              <a:solidFill>
                <a:srgbClr val="000000"/>
              </a:solidFill>
              <a:latin typeface="Arial"/>
            </a:endParaRPr>
          </a:p>
        </p:txBody>
      </p:sp>
      <p:sp>
        <p:nvSpPr>
          <p:cNvPr id="148" name="PlaceHolder 2"/>
          <p:cNvSpPr>
            <a:spLocks noGrp="1"/>
          </p:cNvSpPr>
          <p:nvPr>
            <p:ph/>
          </p:nvPr>
        </p:nvSpPr>
        <p:spPr>
          <a:xfrm>
            <a:off x="838080" y="1825560"/>
            <a:ext cx="10514880" cy="4350600"/>
          </a:xfrm>
          <a:prstGeom prst="rect">
            <a:avLst/>
          </a:prstGeom>
          <a:noFill/>
          <a:ln w="0">
            <a:noFill/>
          </a:ln>
        </p:spPr>
        <p:txBody>
          <a:bodyPr lIns="90000" rIns="90000" tIns="45000" bIns="45000" anchor="t">
            <a:normAutofit fontScale="78000"/>
          </a:bodyPr>
          <a:p>
            <a:pPr marL="209160" indent="-209160">
              <a:lnSpc>
                <a:spcPct val="90000"/>
              </a:lnSpc>
              <a:spcBef>
                <a:spcPts val="1001"/>
              </a:spcBef>
              <a:buClr>
                <a:srgbClr val="000000"/>
              </a:buClr>
              <a:buFont typeface="Arial"/>
              <a:buChar char="•"/>
            </a:pPr>
            <a:r>
              <a:rPr b="0" lang="cs-CZ" sz="2800" spc="-1" strike="noStrike">
                <a:solidFill>
                  <a:srgbClr val="000000"/>
                </a:solidFill>
                <a:latin typeface="Calibri"/>
              </a:rPr>
              <a:t>dlouhodobé spory mezi módní společností Gucci a Guess vyústily ve čtyři roky trvající soudní řizení, kdy společnost Gucci podala proti Guess žalobu současně v New Yorku a Milánu, kde se dovolávala ochrany svého loga. Rok 2014 přinesl další posun v tomto sporu, když odvolací soud v Milánu změnil rozhodnutí soudu prvního stupně, který rozhodl ve prospěch Guess a stanovil, že Guess neporušuje práva k ochranné známce Gucci. Odvolací soud však dal za pravdu společnosti Gucci a připustil, že Guess se dopouští nekalosoutěžního jednání, když napodobuje motivy typické pro Gucci. Soud zde vzal v úvahu to, že k takovému jednání dochází ze strany Guess dlouhodobě. V některých částech však odvolací soud potvrdil prvostupňové rozhodnutí. Například ve vztahu k ochraně barevné kombinace střídajícího se zeleno-červeno-zeleného proužku, který používalo Gucci na svých botách, nepřiznal odvolací soud tomuto vzoru právní ochranu, na rozdíl od soudu v New Yorku, který o této otázce také rozhodoval. Italský odvolací soud stanovil, že boty značky Guess nejsou s Gucci vizuálně zaměnitelné kvůli jiné barevné kombinaci a odlišnému logu.</a:t>
            </a:r>
            <a:endParaRPr b="0" lang="cs-CZ"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indent="0">
              <a:lnSpc>
                <a:spcPct val="90000"/>
              </a:lnSpc>
              <a:buNone/>
              <a:tabLst>
                <a:tab algn="l" pos="0"/>
              </a:tabLst>
            </a:pPr>
            <a:r>
              <a:rPr b="0" lang="cs-CZ" sz="4400" spc="-1" strike="noStrike">
                <a:solidFill>
                  <a:srgbClr val="000000"/>
                </a:solidFill>
                <a:latin typeface="Calibri Light"/>
              </a:rPr>
              <a:t>Spor LVMH a eBay </a:t>
            </a:r>
            <a:endParaRPr b="0" lang="cs-CZ" sz="4400" spc="-1" strike="noStrike">
              <a:solidFill>
                <a:srgbClr val="000000"/>
              </a:solidFill>
              <a:latin typeface="Arial"/>
            </a:endParaRPr>
          </a:p>
        </p:txBody>
      </p:sp>
      <p:sp>
        <p:nvSpPr>
          <p:cNvPr id="150" name="PlaceHolder 2"/>
          <p:cNvSpPr>
            <a:spLocks noGrp="1"/>
          </p:cNvSpPr>
          <p:nvPr>
            <p:ph/>
          </p:nvPr>
        </p:nvSpPr>
        <p:spPr>
          <a:xfrm>
            <a:off x="838080" y="1825560"/>
            <a:ext cx="10514880" cy="4350600"/>
          </a:xfrm>
          <a:prstGeom prst="rect">
            <a:avLst/>
          </a:prstGeom>
          <a:noFill/>
          <a:ln w="0">
            <a:noFill/>
          </a:ln>
        </p:spPr>
        <p:txBody>
          <a:bodyPr lIns="90000" rIns="90000" tIns="45000" bIns="45000" anchor="t">
            <a:normAutofit fontScale="69000"/>
          </a:bodyPr>
          <a:p>
            <a:pPr marL="203040" indent="-203040">
              <a:lnSpc>
                <a:spcPct val="90000"/>
              </a:lnSpc>
              <a:spcBef>
                <a:spcPts val="1001"/>
              </a:spcBef>
              <a:buClr>
                <a:srgbClr val="000000"/>
              </a:buClr>
              <a:buFont typeface="Arial"/>
              <a:buChar char="•"/>
            </a:pPr>
            <a:r>
              <a:rPr b="0" lang="cs-CZ" sz="2800" spc="-1" strike="noStrike">
                <a:solidFill>
                  <a:srgbClr val="000000"/>
                </a:solidFill>
                <a:latin typeface="Calibri"/>
              </a:rPr>
              <a:t>Další dlouhodobý soudní spor vedl francouzský koncern LVMH proti americké internetové aukční síni eBay, kvůli prodeji padělaného zboží na internetu. Soudní řízení skončilo v roce 2014 smírem a prohlášením, že společnosti vyvinou společné úsilí ve snaze o ochranu duševního vlastnictví a v boji proti online prodeji padělaných výrobků. Spor se vedl před francouzským soudem již od roku 2006, kdy se několik společností patřících do skupiny LVMH (mezi nimi např. Givenchy, Louis Vuitton nebo Christian Dior) domáhalo soudní cestou odpovědnosti eBay za škodu způsobenou prodejem padělků. Vzhledem k tomu, že valnou většinu zboží těchto značek nabízených na eBay představovaly padělky, tvrdil LVMH, že eBay musel o nelegálním prodeji vědět. Francouzský soud rozhodl ve prospěch LVMH a přiznal eBay povinnost k náhradě škody, i když stanovil, že je oprávněn rozhodnout pouze ve vztahu k francouzské a anglické eBay webové stránce, nikoli americké. Toto rozhodnutí je významné zejména proto, že odvolací soud potvrdil, že v některých případech může být společnost jako eBay zodpovědná za prodej padělaných výrobků na svých internetových stránkách. Takové pojetí francouzského soudu je odlišné od názoru soudu v USA, který v minulosti ve sporu mezi eBay a výrobcem luxusních šperků Tiffany &amp; Co. rozhodl, že eBay nemůže být za prodej padělaných výrobků prostřednictvím svých webových stránek zodpovědný, a boj proti prodeji padělků je věcí výrobce.</a:t>
            </a:r>
            <a:endParaRPr b="0" lang="cs-CZ"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indent="0">
              <a:lnSpc>
                <a:spcPct val="90000"/>
              </a:lnSpc>
              <a:buNone/>
              <a:tabLst>
                <a:tab algn="l" pos="0"/>
              </a:tabLst>
            </a:pPr>
            <a:r>
              <a:rPr b="0" lang="cs-CZ" sz="4400" spc="-1" strike="noStrike">
                <a:solidFill>
                  <a:srgbClr val="000000"/>
                </a:solidFill>
                <a:latin typeface="Calibri Light"/>
              </a:rPr>
              <a:t>Žufánek není Šufánek</a:t>
            </a:r>
            <a:endParaRPr b="0" lang="cs-CZ" sz="4400" spc="-1" strike="noStrike">
              <a:solidFill>
                <a:srgbClr val="000000"/>
              </a:solidFill>
              <a:latin typeface="Arial"/>
            </a:endParaRPr>
          </a:p>
        </p:txBody>
      </p:sp>
      <p:pic>
        <p:nvPicPr>
          <p:cNvPr id="152" name="Zástupný symbol pro obsah 3" descr=""/>
          <p:cNvPicPr/>
          <p:nvPr/>
        </p:nvPicPr>
        <p:blipFill>
          <a:blip r:embed="rId1"/>
          <a:stretch/>
        </p:blipFill>
        <p:spPr>
          <a:xfrm>
            <a:off x="838080" y="1690560"/>
            <a:ext cx="4350600" cy="4350600"/>
          </a:xfrm>
          <a:prstGeom prst="rect">
            <a:avLst/>
          </a:prstGeom>
          <a:ln w="0">
            <a:noFill/>
          </a:ln>
        </p:spPr>
      </p:pic>
      <p:pic>
        <p:nvPicPr>
          <p:cNvPr id="153" name="Obrázek 4" descr=""/>
          <p:cNvPicPr/>
          <p:nvPr/>
        </p:nvPicPr>
        <p:blipFill>
          <a:blip r:embed="rId2"/>
          <a:stretch/>
        </p:blipFill>
        <p:spPr>
          <a:xfrm>
            <a:off x="6402600" y="776160"/>
            <a:ext cx="3874680" cy="51667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indent="0">
              <a:lnSpc>
                <a:spcPct val="90000"/>
              </a:lnSpc>
              <a:buNone/>
              <a:tabLst>
                <a:tab algn="l" pos="0"/>
              </a:tabLst>
            </a:pPr>
            <a:r>
              <a:rPr b="0" lang="cs-CZ" sz="4400" spc="-1" strike="noStrike">
                <a:solidFill>
                  <a:srgbClr val="000000"/>
                </a:solidFill>
                <a:latin typeface="Calibri Light"/>
              </a:rPr>
              <a:t>Šufánek není Žufánek</a:t>
            </a:r>
            <a:endParaRPr b="0" lang="cs-CZ" sz="4400" spc="-1" strike="noStrike">
              <a:solidFill>
                <a:srgbClr val="000000"/>
              </a:solidFill>
              <a:latin typeface="Arial"/>
            </a:endParaRPr>
          </a:p>
        </p:txBody>
      </p:sp>
      <p:sp>
        <p:nvSpPr>
          <p:cNvPr id="155"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2015 založena firma vyrábějící oříšková másla Šufánek</a:t>
            </a:r>
            <a:endParaRPr b="0" lang="cs-CZ" sz="2800" spc="-1" strike="noStrike">
              <a:solidFill>
                <a:srgbClr val="000000"/>
              </a:solidFill>
              <a:latin typeface="Arial"/>
            </a:endParaRPr>
          </a:p>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Od roku 2000 používá likérka označení Žufánek, název je registrován u Úřadu průmyslového vlastnictví</a:t>
            </a:r>
            <a:endParaRPr b="0" lang="cs-CZ" sz="2800" spc="-1" strike="noStrike">
              <a:solidFill>
                <a:srgbClr val="000000"/>
              </a:solidFill>
              <a:latin typeface="Arial"/>
            </a:endParaRPr>
          </a:p>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Duben 2020 rozhoduje Úřad průmyslového vlastnictví a ruší návrh na registraci ochranné známky Šufánek</a:t>
            </a:r>
            <a:endParaRPr b="0" lang="cs-CZ" sz="2800" spc="-1" strike="noStrike">
              <a:solidFill>
                <a:srgbClr val="000000"/>
              </a:solidFill>
              <a:latin typeface="Arial"/>
            </a:endParaRPr>
          </a:p>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Ve svém rozhodnutí napsali, že značka Žufánek má v ČR dobré jméno a Šufánek by z toho mohl těžit</a:t>
            </a:r>
            <a:endParaRPr b="0" lang="cs-CZ" sz="2800" spc="-1" strike="noStrike">
              <a:solidFill>
                <a:srgbClr val="000000"/>
              </a:solidFill>
              <a:latin typeface="Arial"/>
            </a:endParaRPr>
          </a:p>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Šufánek se přejmenoval na Šufan</a:t>
            </a:r>
            <a:endParaRPr b="0" lang="cs-CZ"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indent="0">
              <a:lnSpc>
                <a:spcPct val="90000"/>
              </a:lnSpc>
              <a:buNone/>
              <a:tabLst>
                <a:tab algn="l" pos="0"/>
              </a:tabLst>
            </a:pPr>
            <a:r>
              <a:rPr b="0" lang="cs-CZ" sz="4400" spc="-1" strike="noStrike">
                <a:solidFill>
                  <a:srgbClr val="000000"/>
                </a:solidFill>
                <a:latin typeface="Calibri Light"/>
              </a:rPr>
              <a:t>   </a:t>
            </a:r>
            <a:endParaRPr b="0" lang="cs-CZ" sz="4400" spc="-1" strike="noStrike">
              <a:solidFill>
                <a:srgbClr val="000000"/>
              </a:solidFill>
              <a:latin typeface="Arial"/>
            </a:endParaRPr>
          </a:p>
        </p:txBody>
      </p:sp>
      <p:sp>
        <p:nvSpPr>
          <p:cNvPr id="157"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indent="0">
              <a:lnSpc>
                <a:spcPct val="90000"/>
              </a:lnSpc>
              <a:spcBef>
                <a:spcPts val="1001"/>
              </a:spcBef>
              <a:buNone/>
              <a:tabLst>
                <a:tab algn="l" pos="0"/>
              </a:tabLst>
            </a:pPr>
            <a:r>
              <a:rPr b="0" lang="cs-CZ" sz="2800" spc="-1" strike="noStrike">
                <a:solidFill>
                  <a:srgbClr val="000000"/>
                </a:solidFill>
                <a:latin typeface="Calibri"/>
              </a:rPr>
              <a:t>V současné době je ve firemním duševním vlastnictví uložen velký kapitál. Je tedy v zájmu firmy významné nehmotné statky chránit, a tyto statky prostřednictvím obchodních transakcí přeměnit v duševní majetek ( Intellectual Property, IP) – patenty, užitné vzory, průmyslové vzory, licence, ochranné známky, autorská práva atd.</a:t>
            </a:r>
            <a:endParaRPr b="0" lang="cs-CZ" sz="2800" spc="-1" strike="noStrike">
              <a:solidFill>
                <a:srgbClr val="000000"/>
              </a:solidFill>
              <a:latin typeface="Arial"/>
            </a:endParaRPr>
          </a:p>
          <a:p>
            <a:pPr indent="0">
              <a:lnSpc>
                <a:spcPct val="90000"/>
              </a:lnSpc>
              <a:spcBef>
                <a:spcPts val="1001"/>
              </a:spcBef>
              <a:buNone/>
              <a:tabLst>
                <a:tab algn="l" pos="0"/>
              </a:tabLst>
            </a:pPr>
            <a:r>
              <a:rPr b="0" lang="cs-CZ" sz="2800" spc="-1" strike="noStrike">
                <a:solidFill>
                  <a:srgbClr val="000000"/>
                </a:solidFill>
                <a:latin typeface="Calibri"/>
              </a:rPr>
              <a:t>Management duševního vlastnictví ( Intellectual Property Management) – má významné místo v teorii i praxi firemního řízení, patří tam především evidence, ochrana, rozvoj, řízení a komerční zhodnocení duševních statků. </a:t>
            </a:r>
            <a:endParaRPr b="0" lang="cs-CZ"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indent="0">
              <a:lnSpc>
                <a:spcPct val="90000"/>
              </a:lnSpc>
              <a:buNone/>
              <a:tabLst>
                <a:tab algn="l" pos="0"/>
              </a:tabLst>
            </a:pPr>
            <a:r>
              <a:rPr b="0" lang="cs-CZ" sz="4400" spc="-1" strike="noStrike">
                <a:solidFill>
                  <a:srgbClr val="000000"/>
                </a:solidFill>
                <a:latin typeface="Calibri Light"/>
              </a:rPr>
              <a:t>Organizace semestru:</a:t>
            </a:r>
            <a:endParaRPr b="0" lang="cs-CZ" sz="4400" spc="-1" strike="noStrike">
              <a:solidFill>
                <a:srgbClr val="000000"/>
              </a:solidFill>
              <a:latin typeface="Arial"/>
            </a:endParaRPr>
          </a:p>
        </p:txBody>
      </p:sp>
      <p:sp>
        <p:nvSpPr>
          <p:cNvPr id="126"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Bloková výuka – 2 bloky</a:t>
            </a:r>
            <a:endParaRPr b="0" lang="cs-CZ" sz="2800" spc="-1" strike="noStrike">
              <a:solidFill>
                <a:srgbClr val="000000"/>
              </a:solidFill>
              <a:latin typeface="Arial"/>
            </a:endParaRPr>
          </a:p>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Zakončeno zkouškou</a:t>
            </a:r>
            <a:endParaRPr b="0" lang="cs-CZ" sz="2800" spc="-1" strike="noStrike">
              <a:solidFill>
                <a:srgbClr val="000000"/>
              </a:solidFill>
              <a:latin typeface="Arial"/>
            </a:endParaRPr>
          </a:p>
          <a:p>
            <a:pPr indent="0">
              <a:lnSpc>
                <a:spcPct val="90000"/>
              </a:lnSpc>
              <a:spcBef>
                <a:spcPts val="1001"/>
              </a:spcBef>
              <a:buNone/>
              <a:tabLst>
                <a:tab algn="l" pos="0"/>
              </a:tabLst>
            </a:pPr>
            <a:endParaRPr b="0" lang="cs-CZ"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indent="0">
              <a:lnSpc>
                <a:spcPct val="90000"/>
              </a:lnSpc>
              <a:buNone/>
              <a:tabLst>
                <a:tab algn="l" pos="0"/>
              </a:tabLst>
            </a:pPr>
            <a:r>
              <a:rPr b="0" lang="cs-CZ" sz="4400" spc="-1" strike="noStrike">
                <a:solidFill>
                  <a:srgbClr val="000000"/>
                </a:solidFill>
                <a:latin typeface="Calibri Light"/>
              </a:rPr>
              <a:t>Jednotlivá témata přednášek</a:t>
            </a:r>
            <a:endParaRPr b="0" lang="cs-CZ" sz="4400" spc="-1" strike="noStrike">
              <a:solidFill>
                <a:srgbClr val="000000"/>
              </a:solidFill>
              <a:latin typeface="Arial"/>
            </a:endParaRPr>
          </a:p>
        </p:txBody>
      </p:sp>
      <p:sp>
        <p:nvSpPr>
          <p:cNvPr id="128" name="PlaceHolder 2"/>
          <p:cNvSpPr>
            <a:spLocks noGrp="1"/>
          </p:cNvSpPr>
          <p:nvPr>
            <p:ph/>
          </p:nvPr>
        </p:nvSpPr>
        <p:spPr>
          <a:xfrm>
            <a:off x="838080" y="1825560"/>
            <a:ext cx="10514880" cy="4350600"/>
          </a:xfrm>
          <a:prstGeom prst="rect">
            <a:avLst/>
          </a:prstGeom>
          <a:noFill/>
          <a:ln w="0">
            <a:noFill/>
          </a:ln>
        </p:spPr>
        <p:txBody>
          <a:bodyPr lIns="90000" rIns="90000" tIns="45000" bIns="45000" anchor="t">
            <a:normAutofit fontScale="71000"/>
          </a:bodyPr>
          <a:p>
            <a:pPr marL="231120" indent="-231120">
              <a:lnSpc>
                <a:spcPct val="90000"/>
              </a:lnSpc>
              <a:spcBef>
                <a:spcPts val="1001"/>
              </a:spcBef>
              <a:buClr>
                <a:srgbClr val="000000"/>
              </a:buClr>
              <a:buFont typeface="Arial"/>
              <a:buChar char="•"/>
            </a:pPr>
            <a:r>
              <a:rPr b="0" lang="cs-CZ" sz="2800" spc="-1" strike="noStrike">
                <a:solidFill>
                  <a:srgbClr val="000000"/>
                </a:solidFill>
                <a:latin typeface="Calibri"/>
              </a:rPr>
              <a:t>1. Úvod do práva duševního vlastnictví</a:t>
            </a:r>
            <a:endParaRPr b="0" lang="cs-CZ" sz="2800" spc="-1" strike="noStrike">
              <a:solidFill>
                <a:srgbClr val="000000"/>
              </a:solidFill>
              <a:latin typeface="Arial"/>
            </a:endParaRPr>
          </a:p>
          <a:p>
            <a:pPr marL="231120" indent="-231120">
              <a:lnSpc>
                <a:spcPct val="90000"/>
              </a:lnSpc>
              <a:spcBef>
                <a:spcPts val="1001"/>
              </a:spcBef>
              <a:buClr>
                <a:srgbClr val="000000"/>
              </a:buClr>
              <a:buFont typeface="Arial"/>
              <a:buChar char="•"/>
            </a:pPr>
            <a:r>
              <a:rPr b="0" lang="cs-CZ" sz="2800" spc="-1" strike="noStrike">
                <a:solidFill>
                  <a:srgbClr val="000000"/>
                </a:solidFill>
                <a:latin typeface="Calibri"/>
              </a:rPr>
              <a:t>2. Přehled a povaha práv, zásady, systematika, dějiny</a:t>
            </a:r>
            <a:endParaRPr b="0" lang="cs-CZ" sz="2800" spc="-1" strike="noStrike">
              <a:solidFill>
                <a:srgbClr val="000000"/>
              </a:solidFill>
              <a:latin typeface="Arial"/>
            </a:endParaRPr>
          </a:p>
          <a:p>
            <a:pPr marL="231120" indent="-231120">
              <a:lnSpc>
                <a:spcPct val="90000"/>
              </a:lnSpc>
              <a:spcBef>
                <a:spcPts val="1001"/>
              </a:spcBef>
              <a:buClr>
                <a:srgbClr val="000000"/>
              </a:buClr>
              <a:buFont typeface="Arial"/>
              <a:buChar char="•"/>
            </a:pPr>
            <a:r>
              <a:rPr b="0" lang="cs-CZ" sz="2800" spc="-1" strike="noStrike">
                <a:solidFill>
                  <a:srgbClr val="000000"/>
                </a:solidFill>
                <a:latin typeface="Calibri"/>
              </a:rPr>
              <a:t>3. Výkon práv duševního vlastnictví</a:t>
            </a:r>
            <a:endParaRPr b="0" lang="cs-CZ" sz="2800" spc="-1" strike="noStrike">
              <a:solidFill>
                <a:srgbClr val="000000"/>
              </a:solidFill>
              <a:latin typeface="Arial"/>
            </a:endParaRPr>
          </a:p>
          <a:p>
            <a:pPr marL="231120" indent="-231120">
              <a:lnSpc>
                <a:spcPct val="90000"/>
              </a:lnSpc>
              <a:spcBef>
                <a:spcPts val="1001"/>
              </a:spcBef>
              <a:buClr>
                <a:srgbClr val="000000"/>
              </a:buClr>
              <a:buFont typeface="Arial"/>
              <a:buChar char="•"/>
            </a:pPr>
            <a:r>
              <a:rPr b="0" lang="cs-CZ" sz="2800" spc="-1" strike="noStrike">
                <a:solidFill>
                  <a:srgbClr val="000000"/>
                </a:solidFill>
                <a:latin typeface="Calibri"/>
              </a:rPr>
              <a:t>4. Autorské právo</a:t>
            </a:r>
            <a:endParaRPr b="0" lang="cs-CZ" sz="2800" spc="-1" strike="noStrike">
              <a:solidFill>
                <a:srgbClr val="000000"/>
              </a:solidFill>
              <a:latin typeface="Arial"/>
            </a:endParaRPr>
          </a:p>
          <a:p>
            <a:pPr marL="231120" indent="-231120">
              <a:lnSpc>
                <a:spcPct val="90000"/>
              </a:lnSpc>
              <a:spcBef>
                <a:spcPts val="1001"/>
              </a:spcBef>
              <a:buClr>
                <a:srgbClr val="000000"/>
              </a:buClr>
              <a:buFont typeface="Arial"/>
              <a:buChar char="•"/>
            </a:pPr>
            <a:r>
              <a:rPr b="0" lang="cs-CZ" sz="2800" spc="-1" strike="noStrike">
                <a:solidFill>
                  <a:srgbClr val="000000"/>
                </a:solidFill>
                <a:latin typeface="Calibri"/>
              </a:rPr>
              <a:t>5. Autorské právo a práva související, kolektivní správa práv, díla zaměstnanecká a kolektivní</a:t>
            </a:r>
            <a:endParaRPr b="0" lang="cs-CZ" sz="2800" spc="-1" strike="noStrike">
              <a:solidFill>
                <a:srgbClr val="000000"/>
              </a:solidFill>
              <a:latin typeface="Arial"/>
            </a:endParaRPr>
          </a:p>
          <a:p>
            <a:pPr marL="231120" indent="-231120">
              <a:lnSpc>
                <a:spcPct val="90000"/>
              </a:lnSpc>
              <a:spcBef>
                <a:spcPts val="1001"/>
              </a:spcBef>
              <a:buClr>
                <a:srgbClr val="000000"/>
              </a:buClr>
              <a:buFont typeface="Arial"/>
              <a:buChar char="•"/>
            </a:pPr>
            <a:r>
              <a:rPr b="0" lang="cs-CZ" sz="2800" spc="-1" strike="noStrike">
                <a:solidFill>
                  <a:srgbClr val="000000"/>
                </a:solidFill>
                <a:latin typeface="Calibri"/>
              </a:rPr>
              <a:t>6. Právo duševního vlastnictví v informační společnosti, ochrana počítačových programů a databází</a:t>
            </a:r>
            <a:endParaRPr b="0" lang="cs-CZ" sz="2800" spc="-1" strike="noStrike">
              <a:solidFill>
                <a:srgbClr val="000000"/>
              </a:solidFill>
              <a:latin typeface="Arial"/>
            </a:endParaRPr>
          </a:p>
          <a:p>
            <a:pPr marL="231120" indent="-231120">
              <a:lnSpc>
                <a:spcPct val="90000"/>
              </a:lnSpc>
              <a:spcBef>
                <a:spcPts val="1001"/>
              </a:spcBef>
              <a:buClr>
                <a:srgbClr val="000000"/>
              </a:buClr>
              <a:buFont typeface="Arial"/>
              <a:buChar char="•"/>
            </a:pPr>
            <a:r>
              <a:rPr b="0" lang="cs-CZ" sz="2800" spc="-1" strike="noStrike">
                <a:solidFill>
                  <a:srgbClr val="000000"/>
                </a:solidFill>
                <a:latin typeface="Calibri"/>
              </a:rPr>
              <a:t>7. Právo průmyslových vzorů</a:t>
            </a:r>
            <a:endParaRPr b="0" lang="cs-CZ" sz="2800" spc="-1" strike="noStrike">
              <a:solidFill>
                <a:srgbClr val="000000"/>
              </a:solidFill>
              <a:latin typeface="Arial"/>
            </a:endParaRPr>
          </a:p>
          <a:p>
            <a:pPr marL="231120" indent="-231120">
              <a:lnSpc>
                <a:spcPct val="90000"/>
              </a:lnSpc>
              <a:spcBef>
                <a:spcPts val="1001"/>
              </a:spcBef>
              <a:buClr>
                <a:srgbClr val="000000"/>
              </a:buClr>
              <a:buFont typeface="Arial"/>
              <a:buChar char="•"/>
            </a:pPr>
            <a:r>
              <a:rPr b="0" lang="cs-CZ" sz="2800" spc="-1" strike="noStrike">
                <a:solidFill>
                  <a:srgbClr val="000000"/>
                </a:solidFill>
                <a:latin typeface="Calibri"/>
              </a:rPr>
              <a:t>8. Patentové právo a právo užitných vzorů</a:t>
            </a:r>
            <a:endParaRPr b="0" lang="cs-CZ" sz="2800" spc="-1" strike="noStrike">
              <a:solidFill>
                <a:srgbClr val="000000"/>
              </a:solidFill>
              <a:latin typeface="Arial"/>
            </a:endParaRPr>
          </a:p>
          <a:p>
            <a:pPr marL="231120" indent="-231120">
              <a:lnSpc>
                <a:spcPct val="90000"/>
              </a:lnSpc>
              <a:spcBef>
                <a:spcPts val="1001"/>
              </a:spcBef>
              <a:buClr>
                <a:srgbClr val="000000"/>
              </a:buClr>
              <a:buFont typeface="Arial"/>
              <a:buChar char="•"/>
            </a:pPr>
            <a:r>
              <a:rPr b="0" lang="cs-CZ" sz="2800" spc="-1" strike="noStrike">
                <a:solidFill>
                  <a:srgbClr val="000000"/>
                </a:solidFill>
                <a:latin typeface="Calibri"/>
              </a:rPr>
              <a:t>9. Známkové právo</a:t>
            </a:r>
            <a:endParaRPr b="0" lang="cs-CZ" sz="2800" spc="-1" strike="noStrike">
              <a:solidFill>
                <a:srgbClr val="000000"/>
              </a:solidFill>
              <a:latin typeface="Arial"/>
            </a:endParaRPr>
          </a:p>
          <a:p>
            <a:pPr marL="231120" indent="-231120">
              <a:lnSpc>
                <a:spcPct val="90000"/>
              </a:lnSpc>
              <a:spcBef>
                <a:spcPts val="1001"/>
              </a:spcBef>
              <a:buClr>
                <a:srgbClr val="000000"/>
              </a:buClr>
              <a:buFont typeface="Arial"/>
              <a:buChar char="•"/>
            </a:pPr>
            <a:r>
              <a:rPr b="0" lang="cs-CZ" sz="2800" spc="-1" strike="noStrike">
                <a:solidFill>
                  <a:srgbClr val="000000"/>
                </a:solidFill>
                <a:latin typeface="Calibri"/>
              </a:rPr>
              <a:t>10. Právo označení zeměpisného a tradičního původu</a:t>
            </a:r>
            <a:endParaRPr b="0" lang="cs-CZ" sz="2800" spc="-1" strike="noStrike">
              <a:solidFill>
                <a:srgbClr val="000000"/>
              </a:solidFill>
              <a:latin typeface="Arial"/>
            </a:endParaRPr>
          </a:p>
          <a:p>
            <a:pPr marL="231120" indent="-231120">
              <a:lnSpc>
                <a:spcPct val="90000"/>
              </a:lnSpc>
              <a:spcBef>
                <a:spcPts val="1001"/>
              </a:spcBef>
              <a:buClr>
                <a:srgbClr val="000000"/>
              </a:buClr>
              <a:buFont typeface="Arial"/>
              <a:buChar char="•"/>
            </a:pPr>
            <a:r>
              <a:rPr b="0" lang="cs-CZ" sz="2800" spc="-1" strike="noStrike">
                <a:solidFill>
                  <a:srgbClr val="000000"/>
                </a:solidFill>
                <a:latin typeface="Calibri"/>
              </a:rPr>
              <a:t>11. Vymahatelnost práv duševního vlastnictví 1</a:t>
            </a:r>
            <a:endParaRPr b="0" lang="cs-CZ" sz="2800" spc="-1" strike="noStrike">
              <a:solidFill>
                <a:srgbClr val="000000"/>
              </a:solidFill>
              <a:latin typeface="Arial"/>
            </a:endParaRPr>
          </a:p>
          <a:p>
            <a:pPr marL="231120" indent="-231120">
              <a:lnSpc>
                <a:spcPct val="90000"/>
              </a:lnSpc>
              <a:spcBef>
                <a:spcPts val="1001"/>
              </a:spcBef>
              <a:buClr>
                <a:srgbClr val="000000"/>
              </a:buClr>
              <a:buFont typeface="Arial"/>
              <a:buChar char="•"/>
            </a:pPr>
            <a:r>
              <a:rPr b="0" lang="cs-CZ" sz="2800" spc="-1" strike="noStrike">
                <a:solidFill>
                  <a:srgbClr val="000000"/>
                </a:solidFill>
                <a:latin typeface="Calibri"/>
              </a:rPr>
              <a:t>12. Vymahatelnost práv duševního vlastnictví 2, přestupky a trestně-právní ochrana</a:t>
            </a:r>
            <a:endParaRPr b="0" lang="cs-CZ" sz="2800" spc="-1" strike="noStrike">
              <a:solidFill>
                <a:srgbClr val="000000"/>
              </a:solidFill>
              <a:latin typeface="Arial"/>
            </a:endParaRPr>
          </a:p>
          <a:p>
            <a:pPr indent="0">
              <a:lnSpc>
                <a:spcPct val="90000"/>
              </a:lnSpc>
              <a:spcBef>
                <a:spcPts val="1001"/>
              </a:spcBef>
              <a:buNone/>
              <a:tabLst>
                <a:tab algn="l" pos="0"/>
              </a:tabLst>
            </a:pPr>
            <a:endParaRPr b="0" lang="cs-CZ"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indent="0">
              <a:lnSpc>
                <a:spcPct val="90000"/>
              </a:lnSpc>
              <a:buNone/>
              <a:tabLst>
                <a:tab algn="l" pos="0"/>
              </a:tabLst>
            </a:pPr>
            <a:r>
              <a:rPr b="0" lang="cs-CZ" sz="4400" spc="-1" strike="noStrike">
                <a:solidFill>
                  <a:srgbClr val="000000"/>
                </a:solidFill>
                <a:latin typeface="Calibri Light"/>
              </a:rPr>
              <a:t>Literatura</a:t>
            </a:r>
            <a:endParaRPr b="0" lang="cs-CZ" sz="4400" spc="-1" strike="noStrike">
              <a:solidFill>
                <a:srgbClr val="000000"/>
              </a:solidFill>
              <a:latin typeface="Arial"/>
            </a:endParaRPr>
          </a:p>
        </p:txBody>
      </p:sp>
      <p:sp>
        <p:nvSpPr>
          <p:cNvPr id="130" name="PlaceHolder 2"/>
          <p:cNvSpPr>
            <a:spLocks noGrp="1"/>
          </p:cNvSpPr>
          <p:nvPr>
            <p:ph/>
          </p:nvPr>
        </p:nvSpPr>
        <p:spPr>
          <a:xfrm>
            <a:off x="838080" y="1825560"/>
            <a:ext cx="10514880" cy="4350600"/>
          </a:xfrm>
          <a:prstGeom prst="rect">
            <a:avLst/>
          </a:prstGeom>
          <a:noFill/>
          <a:ln w="0">
            <a:noFill/>
          </a:ln>
        </p:spPr>
        <p:txBody>
          <a:bodyPr lIns="90000" rIns="90000" tIns="45000" bIns="45000" anchor="t">
            <a:normAutofit fontScale="60000"/>
          </a:bodyPr>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Základní: SRSTKA, Jiří a kol. Autorské právo a práva související. Vysokoškolská učebnice.. Praha: Leges, 2017. ISBN 978-80-7502-240-0.</a:t>
            </a:r>
            <a:endParaRPr b="0" lang="cs-CZ" sz="2800" spc="-1" strike="noStrike">
              <a:solidFill>
                <a:srgbClr val="000000"/>
              </a:solidFill>
              <a:latin typeface="Arial"/>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Základní: FALADOVÁ, Adéla. Autorské právo v praxi. Praha: FCC Public, 2015. ISBN 978-80-865-3426-8.</a:t>
            </a:r>
            <a:endParaRPr b="0" lang="cs-CZ" sz="2800" spc="-1" strike="noStrike">
              <a:solidFill>
                <a:srgbClr val="000000"/>
              </a:solidFill>
              <a:latin typeface="Arial"/>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Základní: HORÁČEK, Roman, Karel ČADA a Petr HAJN. Práva k průmyslovému vlastnictví. Praha: C.H. Beck, 2011. ISBN 978-80-740-0417-9.</a:t>
            </a:r>
            <a:endParaRPr b="0" lang="cs-CZ" sz="2800" spc="-1" strike="noStrike">
              <a:solidFill>
                <a:srgbClr val="000000"/>
              </a:solidFill>
              <a:latin typeface="Arial"/>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Základní: Právo duševního vlastnictví (MOLNÁROVÁ ANIKÓ)</a:t>
            </a:r>
            <a:endParaRPr b="0" lang="cs-CZ" sz="2800" spc="-1" strike="noStrike">
              <a:solidFill>
                <a:srgbClr val="000000"/>
              </a:solidFill>
              <a:latin typeface="Arial"/>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Základní: TELEC, Ivo. Právo duševního vlastnictví v informační společnosti. Praha: Leges, 2015. ISBN 978-80-750-2061-1.</a:t>
            </a:r>
            <a:endParaRPr b="0" lang="cs-CZ" sz="2800" spc="-1" strike="noStrike">
              <a:solidFill>
                <a:srgbClr val="000000"/>
              </a:solidFill>
              <a:latin typeface="Arial"/>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Doporučená: CHALOUPKOVÁ, Helena. Autorský zákon: komentář. Praha: C.H. Beck, 2012. ISBN 978-80-740-0432-2.</a:t>
            </a:r>
            <a:endParaRPr b="0" lang="cs-CZ" sz="2800" spc="-1" strike="noStrike">
              <a:solidFill>
                <a:srgbClr val="000000"/>
              </a:solidFill>
              <a:latin typeface="Arial"/>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Doporučená: TELEC, Ivo. Autorský zákon: komentář. Praha: C.H. Beck, 2007. ISBN 978-80-717-9608-4.</a:t>
            </a:r>
            <a:endParaRPr b="0" lang="cs-CZ" sz="2800" spc="-1" strike="noStrike">
              <a:solidFill>
                <a:srgbClr val="000000"/>
              </a:solidFill>
              <a:latin typeface="Arial"/>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Doporučená: SMEJKAL, Vladimír. Kybernetická kriminalita. Plzeň: Aleš Čeněk, 2015. ISBN 978-80-738-0501-2.</a:t>
            </a:r>
            <a:endParaRPr b="0" lang="cs-CZ" sz="2800" spc="-1" strike="noStrike">
              <a:solidFill>
                <a:srgbClr val="000000"/>
              </a:solidFill>
              <a:latin typeface="Arial"/>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Doporučená: JAKL, Ladislav, ed. Nový občanský zákoník a duševní vlastnictví. Praha: Metropolitan University Prague Press, 2012. ISBN 978-80-86855-87-5.</a:t>
            </a:r>
            <a:endParaRPr b="0" lang="cs-CZ" sz="2800" spc="-1" strike="noStrike">
              <a:solidFill>
                <a:srgbClr val="000000"/>
              </a:solidFill>
              <a:latin typeface="Arial"/>
            </a:endParaRPr>
          </a:p>
          <a:p>
            <a:pPr marL="219240" indent="-219240">
              <a:lnSpc>
                <a:spcPct val="90000"/>
              </a:lnSpc>
              <a:spcBef>
                <a:spcPts val="1001"/>
              </a:spcBef>
              <a:buClr>
                <a:srgbClr val="000000"/>
              </a:buClr>
              <a:buFont typeface="Arial"/>
              <a:buChar char="•"/>
            </a:pPr>
            <a:r>
              <a:rPr b="0" lang="cs-CZ" sz="2800" spc="-1" strike="noStrike">
                <a:solidFill>
                  <a:srgbClr val="000000"/>
                </a:solidFill>
                <a:latin typeface="Calibri"/>
              </a:rPr>
              <a:t>Doporučená: JOHNS, Adrian. Pirátství: boje o duševní vlastnictví od Gutenberga po Gatese. Brno: Host, 2013. ISBN 978-80-729-4711-9.</a:t>
            </a:r>
            <a:endParaRPr b="0" lang="cs-CZ"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838080" y="365040"/>
            <a:ext cx="10514880" cy="1324800"/>
          </a:xfrm>
          <a:prstGeom prst="rect">
            <a:avLst/>
          </a:prstGeom>
          <a:noFill/>
          <a:ln w="0">
            <a:noFill/>
          </a:ln>
        </p:spPr>
        <p:txBody>
          <a:bodyPr lIns="0" rIns="0" tIns="0" bIns="0" anchor="ctr">
            <a:noAutofit/>
          </a:bodyPr>
          <a:p>
            <a:pPr indent="0">
              <a:lnSpc>
                <a:spcPct val="90000"/>
              </a:lnSpc>
              <a:buNone/>
              <a:tabLst>
                <a:tab algn="l" pos="0"/>
              </a:tabLst>
            </a:pPr>
            <a:r>
              <a:rPr b="0" lang="cs-CZ" sz="4400" spc="-1" strike="noStrike">
                <a:solidFill>
                  <a:srgbClr val="000000"/>
                </a:solidFill>
                <a:latin typeface="Calibri Light"/>
              </a:rPr>
              <a:t>Úvod do práva duševního vlastnictví</a:t>
            </a:r>
            <a:endParaRPr b="0" lang="cs-CZ"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rmAutofit/>
          </a:bodyPr>
          <a:p>
            <a:pPr indent="0">
              <a:lnSpc>
                <a:spcPct val="90000"/>
              </a:lnSpc>
              <a:buNone/>
              <a:tabLst>
                <a:tab algn="l" pos="0"/>
              </a:tabLst>
            </a:pPr>
            <a:r>
              <a:rPr b="0" lang="cs-CZ" sz="4400" spc="-1" strike="noStrike">
                <a:solidFill>
                  <a:srgbClr val="000000"/>
                </a:solidFill>
                <a:latin typeface="Calibri Light"/>
              </a:rPr>
              <a:t>Jaký význam má právo duševního vlastnictví pro podnikatele</a:t>
            </a:r>
            <a:r>
              <a:rPr b="0" lang="cs-CZ" sz="4400" spc="-1" strike="noStrike">
                <a:solidFill>
                  <a:srgbClr val="000000"/>
                </a:solidFill>
                <a:latin typeface="Calibri Light"/>
              </a:rPr>
              <a:t>	</a:t>
            </a:r>
            <a:r>
              <a:rPr b="0" lang="cs-CZ" sz="4400" spc="-1" strike="noStrike">
                <a:solidFill>
                  <a:srgbClr val="000000"/>
                </a:solidFill>
                <a:latin typeface="Calibri Light"/>
              </a:rPr>
              <a:t>. </a:t>
            </a:r>
            <a:endParaRPr b="0" lang="cs-CZ" sz="4400" spc="-1" strike="noStrike">
              <a:solidFill>
                <a:srgbClr val="000000"/>
              </a:solidFill>
              <a:latin typeface="Arial"/>
            </a:endParaRPr>
          </a:p>
        </p:txBody>
      </p:sp>
      <p:sp>
        <p:nvSpPr>
          <p:cNvPr id="133" name="PlaceHolder 2"/>
          <p:cNvSpPr>
            <a:spLocks noGrp="1"/>
          </p:cNvSpPr>
          <p:nvPr>
            <p:ph/>
          </p:nvPr>
        </p:nvSpPr>
        <p:spPr>
          <a:xfrm>
            <a:off x="838080" y="1825560"/>
            <a:ext cx="10514880" cy="4350600"/>
          </a:xfrm>
          <a:prstGeom prst="rect">
            <a:avLst/>
          </a:prstGeom>
          <a:noFill/>
          <a:ln w="0">
            <a:noFill/>
          </a:ln>
        </p:spPr>
        <p:txBody>
          <a:bodyPr lIns="90000" rIns="90000" tIns="45000" bIns="45000" anchor="t">
            <a:normAutofit fontScale="79000"/>
          </a:bodyPr>
          <a:p>
            <a:pPr indent="0">
              <a:lnSpc>
                <a:spcPct val="90000"/>
              </a:lnSpc>
              <a:spcBef>
                <a:spcPts val="1001"/>
              </a:spcBef>
              <a:buNone/>
              <a:tabLst>
                <a:tab algn="l" pos="0"/>
              </a:tabLst>
            </a:pPr>
            <a:r>
              <a:rPr b="0" lang="cs-CZ" sz="2800" spc="-1" strike="noStrike">
                <a:solidFill>
                  <a:srgbClr val="000000"/>
                </a:solidFill>
                <a:latin typeface="Calibri"/>
              </a:rPr>
              <a:t>Co je třeba pro úspěšné podnikání:</a:t>
            </a:r>
            <a:endParaRPr b="0" lang="cs-CZ" sz="2800" spc="-1" strike="noStrike">
              <a:solidFill>
                <a:srgbClr val="000000"/>
              </a:solidFill>
              <a:latin typeface="Arial"/>
            </a:endParaRPr>
          </a:p>
          <a:p>
            <a:pPr marL="194400" indent="-194400">
              <a:lnSpc>
                <a:spcPct val="90000"/>
              </a:lnSpc>
              <a:spcBef>
                <a:spcPts val="1001"/>
              </a:spcBef>
              <a:buClr>
                <a:srgbClr val="000000"/>
              </a:buClr>
              <a:buFont typeface="Arial"/>
              <a:buChar char="•"/>
              <a:tabLst>
                <a:tab algn="l" pos="0"/>
              </a:tabLst>
            </a:pPr>
            <a:r>
              <a:rPr b="0" lang="cs-CZ" sz="2800" spc="-1" strike="noStrike">
                <a:solidFill>
                  <a:srgbClr val="000000"/>
                </a:solidFill>
                <a:latin typeface="Calibri"/>
              </a:rPr>
              <a:t>Prostředky hmotného charakteru: peníze, nemovitosti, stroje, zboží atd.</a:t>
            </a:r>
            <a:endParaRPr b="0" lang="cs-CZ" sz="2800" spc="-1" strike="noStrike">
              <a:solidFill>
                <a:srgbClr val="000000"/>
              </a:solidFill>
              <a:latin typeface="Arial"/>
            </a:endParaRPr>
          </a:p>
          <a:p>
            <a:pPr marL="194400" indent="-194400">
              <a:lnSpc>
                <a:spcPct val="90000"/>
              </a:lnSpc>
              <a:spcBef>
                <a:spcPts val="1001"/>
              </a:spcBef>
              <a:buClr>
                <a:srgbClr val="000000"/>
              </a:buClr>
              <a:buFont typeface="Arial"/>
              <a:buChar char="•"/>
              <a:tabLst>
                <a:tab algn="l" pos="0"/>
              </a:tabLst>
            </a:pPr>
            <a:r>
              <a:rPr b="0" lang="cs-CZ" sz="2800" spc="-1" strike="noStrike">
                <a:solidFill>
                  <a:srgbClr val="000000"/>
                </a:solidFill>
                <a:latin typeface="Calibri"/>
              </a:rPr>
              <a:t>Prostředky nehmotného charakteru ( nehmotná složka podnikání) – zjednodušeně označeno jako duševní vlastnictví</a:t>
            </a:r>
            <a:endParaRPr b="0" lang="cs-CZ" sz="2800" spc="-1" strike="noStrike">
              <a:solidFill>
                <a:srgbClr val="000000"/>
              </a:solidFill>
              <a:latin typeface="Arial"/>
            </a:endParaRPr>
          </a:p>
          <a:p>
            <a:pPr indent="0">
              <a:lnSpc>
                <a:spcPct val="90000"/>
              </a:lnSpc>
              <a:spcBef>
                <a:spcPts val="1001"/>
              </a:spcBef>
              <a:buNone/>
              <a:tabLst>
                <a:tab algn="l" pos="0"/>
              </a:tabLst>
            </a:pPr>
            <a:r>
              <a:rPr b="0" lang="cs-CZ" sz="2800" spc="-1" strike="noStrike">
                <a:solidFill>
                  <a:srgbClr val="000000"/>
                </a:solidFill>
                <a:latin typeface="Calibri"/>
              </a:rPr>
              <a:t>- Zkušenosti</a:t>
            </a:r>
            <a:endParaRPr b="0" lang="cs-CZ" sz="2800" spc="-1" strike="noStrike">
              <a:solidFill>
                <a:srgbClr val="000000"/>
              </a:solidFill>
              <a:latin typeface="Arial"/>
            </a:endParaRPr>
          </a:p>
          <a:p>
            <a:pPr indent="0">
              <a:lnSpc>
                <a:spcPct val="90000"/>
              </a:lnSpc>
              <a:spcBef>
                <a:spcPts val="1001"/>
              </a:spcBef>
              <a:buNone/>
              <a:tabLst>
                <a:tab algn="l" pos="0"/>
              </a:tabLst>
            </a:pPr>
            <a:r>
              <a:rPr b="0" lang="cs-CZ" sz="2800" spc="-1" strike="noStrike">
                <a:solidFill>
                  <a:srgbClr val="000000"/>
                </a:solidFill>
                <a:latin typeface="Calibri"/>
              </a:rPr>
              <a:t>- Znalosti </a:t>
            </a:r>
            <a:endParaRPr b="0" lang="cs-CZ" sz="2800" spc="-1" strike="noStrike">
              <a:solidFill>
                <a:srgbClr val="000000"/>
              </a:solidFill>
              <a:latin typeface="Arial"/>
            </a:endParaRPr>
          </a:p>
          <a:p>
            <a:pPr indent="0">
              <a:lnSpc>
                <a:spcPct val="90000"/>
              </a:lnSpc>
              <a:spcBef>
                <a:spcPts val="1001"/>
              </a:spcBef>
              <a:buNone/>
              <a:tabLst>
                <a:tab algn="l" pos="0"/>
              </a:tabLst>
            </a:pPr>
            <a:r>
              <a:rPr b="0" lang="cs-CZ" sz="2800" spc="-1" strike="noStrike">
                <a:solidFill>
                  <a:srgbClr val="000000"/>
                </a:solidFill>
                <a:latin typeface="Calibri"/>
              </a:rPr>
              <a:t>- Receptury </a:t>
            </a:r>
            <a:endParaRPr b="0" lang="cs-CZ" sz="2800" spc="-1" strike="noStrike">
              <a:solidFill>
                <a:srgbClr val="000000"/>
              </a:solidFill>
              <a:latin typeface="Arial"/>
            </a:endParaRPr>
          </a:p>
          <a:p>
            <a:pPr indent="0">
              <a:lnSpc>
                <a:spcPct val="90000"/>
              </a:lnSpc>
              <a:spcBef>
                <a:spcPts val="1001"/>
              </a:spcBef>
              <a:buNone/>
              <a:tabLst>
                <a:tab algn="l" pos="0"/>
              </a:tabLst>
            </a:pPr>
            <a:r>
              <a:rPr b="0" lang="cs-CZ" sz="2800" spc="-1" strike="noStrike">
                <a:solidFill>
                  <a:srgbClr val="000000"/>
                </a:solidFill>
                <a:latin typeface="Calibri"/>
              </a:rPr>
              <a:t>- Technické dokumentace</a:t>
            </a:r>
            <a:endParaRPr b="0" lang="cs-CZ" sz="2800" spc="-1" strike="noStrike">
              <a:solidFill>
                <a:srgbClr val="000000"/>
              </a:solidFill>
              <a:latin typeface="Arial"/>
            </a:endParaRPr>
          </a:p>
          <a:p>
            <a:pPr indent="0">
              <a:lnSpc>
                <a:spcPct val="90000"/>
              </a:lnSpc>
              <a:spcBef>
                <a:spcPts val="1001"/>
              </a:spcBef>
              <a:buNone/>
              <a:tabLst>
                <a:tab algn="l" pos="0"/>
              </a:tabLst>
            </a:pPr>
            <a:r>
              <a:rPr b="0" lang="cs-CZ" sz="2800" spc="-1" strike="noStrike">
                <a:solidFill>
                  <a:srgbClr val="000000"/>
                </a:solidFill>
                <a:latin typeface="Calibri"/>
              </a:rPr>
              <a:t>- Postupy a technologie</a:t>
            </a:r>
            <a:endParaRPr b="0" lang="cs-CZ" sz="2800" spc="-1" strike="noStrike">
              <a:solidFill>
                <a:srgbClr val="000000"/>
              </a:solidFill>
              <a:latin typeface="Arial"/>
            </a:endParaRPr>
          </a:p>
          <a:p>
            <a:pPr indent="0">
              <a:lnSpc>
                <a:spcPct val="90000"/>
              </a:lnSpc>
              <a:spcBef>
                <a:spcPts val="1001"/>
              </a:spcBef>
              <a:buNone/>
              <a:tabLst>
                <a:tab algn="l" pos="0"/>
              </a:tabLst>
            </a:pPr>
            <a:r>
              <a:rPr b="0" lang="cs-CZ" sz="2800" spc="-1" strike="noStrike">
                <a:solidFill>
                  <a:srgbClr val="000000"/>
                </a:solidFill>
                <a:latin typeface="Calibri"/>
              </a:rPr>
              <a:t>- Počítačové programy</a:t>
            </a:r>
            <a:endParaRPr b="0" lang="cs-CZ" sz="2800" spc="-1" strike="noStrike">
              <a:solidFill>
                <a:srgbClr val="000000"/>
              </a:solidFill>
              <a:latin typeface="Arial"/>
            </a:endParaRPr>
          </a:p>
          <a:p>
            <a:pPr indent="0">
              <a:lnSpc>
                <a:spcPct val="90000"/>
              </a:lnSpc>
              <a:spcBef>
                <a:spcPts val="1001"/>
              </a:spcBef>
              <a:buNone/>
              <a:tabLst>
                <a:tab algn="l" pos="0"/>
              </a:tabLst>
            </a:pPr>
            <a:r>
              <a:rPr b="0" lang="cs-CZ" sz="2800" spc="-1" strike="noStrike">
                <a:solidFill>
                  <a:srgbClr val="000000"/>
                </a:solidFill>
                <a:latin typeface="Calibri"/>
              </a:rPr>
              <a:t>- Vzhled výrobku, jejich loga a názvy</a:t>
            </a:r>
            <a:endParaRPr b="0" lang="cs-CZ" sz="2800" spc="-1" strike="noStrike">
              <a:solidFill>
                <a:srgbClr val="000000"/>
              </a:solidFill>
              <a:latin typeface="Arial"/>
            </a:endParaRPr>
          </a:p>
          <a:p>
            <a:pPr indent="0">
              <a:lnSpc>
                <a:spcPct val="90000"/>
              </a:lnSpc>
              <a:spcBef>
                <a:spcPts val="1001"/>
              </a:spcBef>
              <a:buNone/>
              <a:tabLst>
                <a:tab algn="l" pos="0"/>
              </a:tabLst>
            </a:pPr>
            <a:endParaRPr b="0" lang="cs-CZ"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rmAutofit fontScale="84000"/>
          </a:bodyPr>
          <a:p>
            <a:pPr indent="0">
              <a:lnSpc>
                <a:spcPct val="90000"/>
              </a:lnSpc>
              <a:buNone/>
              <a:tabLst>
                <a:tab algn="l" pos="0"/>
              </a:tabLst>
            </a:pPr>
            <a:r>
              <a:rPr b="1" lang="cs-CZ" sz="2800" spc="-1" strike="noStrike">
                <a:solidFill>
                  <a:srgbClr val="000000"/>
                </a:solidFill>
                <a:latin typeface="Calibri Light"/>
              </a:rPr>
              <a:t>Ochranu nehmotných statků poskytují různé právní instituty – zejména autorské právo, ochranné známky, patenty, užitné vzory, průmyslové vzory, obchodní tajemství aj.“</a:t>
            </a:r>
            <a:br>
              <a:rPr sz="2800"/>
            </a:br>
            <a:endParaRPr b="0" lang="cs-CZ" sz="2800" spc="-1" strike="noStrike">
              <a:solidFill>
                <a:srgbClr val="000000"/>
              </a:solidFill>
              <a:latin typeface="Arial"/>
            </a:endParaRPr>
          </a:p>
        </p:txBody>
      </p:sp>
      <p:sp>
        <p:nvSpPr>
          <p:cNvPr id="135" name="PlaceHolder 2"/>
          <p:cNvSpPr>
            <a:spLocks noGrp="1"/>
          </p:cNvSpPr>
          <p:nvPr>
            <p:ph/>
          </p:nvPr>
        </p:nvSpPr>
        <p:spPr>
          <a:xfrm>
            <a:off x="838080" y="1825560"/>
            <a:ext cx="10514880" cy="4350600"/>
          </a:xfrm>
          <a:prstGeom prst="rect">
            <a:avLst/>
          </a:prstGeom>
          <a:noFill/>
          <a:ln w="0">
            <a:noFill/>
          </a:ln>
        </p:spPr>
        <p:txBody>
          <a:bodyPr lIns="90000" rIns="90000" tIns="45000" bIns="45000" anchor="t">
            <a:noAutofit/>
          </a:bodyPr>
          <a:p>
            <a:pPr marL="228600" indent="-228600">
              <a:lnSpc>
                <a:spcPct val="90000"/>
              </a:lnSpc>
              <a:spcBef>
                <a:spcPts val="1001"/>
              </a:spcBef>
              <a:buClr>
                <a:srgbClr val="000000"/>
              </a:buClr>
              <a:buFont typeface="Arial"/>
              <a:buChar char="•"/>
            </a:pPr>
            <a:r>
              <a:rPr b="0" lang="cs-CZ" sz="2800" spc="-1" strike="noStrike">
                <a:solidFill>
                  <a:srgbClr val="000000"/>
                </a:solidFill>
                <a:latin typeface="Calibri"/>
              </a:rPr>
              <a:t>Proč je nutno rozumět ochraně a rozvoji vlastního duševního vlastnictví při podnikání:</a:t>
            </a:r>
            <a:endParaRPr b="0" lang="cs-CZ" sz="2800" spc="-1" strike="noStrike">
              <a:solidFill>
                <a:srgbClr val="000000"/>
              </a:solidFill>
              <a:latin typeface="Arial"/>
            </a:endParaRPr>
          </a:p>
          <a:p>
            <a:pPr indent="0">
              <a:lnSpc>
                <a:spcPct val="90000"/>
              </a:lnSpc>
              <a:spcBef>
                <a:spcPts val="1001"/>
              </a:spcBef>
              <a:buNone/>
              <a:tabLst>
                <a:tab algn="l" pos="0"/>
              </a:tabLst>
            </a:pPr>
            <a:r>
              <a:rPr b="0" lang="cs-CZ" sz="2800" spc="-1" strike="noStrike">
                <a:solidFill>
                  <a:srgbClr val="000000"/>
                </a:solidFill>
                <a:latin typeface="Calibri"/>
              </a:rPr>
              <a:t>- silné konkurenční prostředí firem, kdy často prostředky nehmotného charakteru činí zásadní konkurenční výhodu </a:t>
            </a:r>
            <a:endParaRPr b="0" lang="cs-CZ" sz="2800" spc="-1" strike="noStrike">
              <a:solidFill>
                <a:srgbClr val="000000"/>
              </a:solidFill>
              <a:latin typeface="Arial"/>
            </a:endParaRPr>
          </a:p>
          <a:p>
            <a:pPr marL="228600" indent="-228600">
              <a:lnSpc>
                <a:spcPct val="90000"/>
              </a:lnSpc>
              <a:spcBef>
                <a:spcPts val="1001"/>
              </a:spcBef>
              <a:buClr>
                <a:srgbClr val="000000"/>
              </a:buClr>
              <a:buFont typeface="Arial"/>
              <a:buChar char="-"/>
              <a:tabLst>
                <a:tab algn="l" pos="0"/>
              </a:tabLst>
            </a:pPr>
            <a:r>
              <a:rPr b="0" lang="cs-CZ" sz="2800" spc="-1" strike="noStrike">
                <a:solidFill>
                  <a:srgbClr val="000000"/>
                </a:solidFill>
                <a:latin typeface="Calibri"/>
              </a:rPr>
              <a:t>nutnost aplikovat na své kvalitní výrobky výrazné a snadno zapamatovatelné prvky a aplikovat na výrobky specifický design</a:t>
            </a:r>
            <a:endParaRPr b="0" lang="cs-CZ" sz="2800" spc="-1" strike="noStrike">
              <a:solidFill>
                <a:srgbClr val="000000"/>
              </a:solidFill>
              <a:latin typeface="Arial"/>
            </a:endParaRPr>
          </a:p>
          <a:p>
            <a:pPr indent="0">
              <a:lnSpc>
                <a:spcPct val="90000"/>
              </a:lnSpc>
              <a:spcBef>
                <a:spcPts val="1001"/>
              </a:spcBef>
              <a:buNone/>
              <a:tabLst>
                <a:tab algn="l" pos="0"/>
              </a:tabLst>
            </a:pPr>
            <a:endParaRPr b="0" lang="cs-CZ"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indent="0">
              <a:lnSpc>
                <a:spcPct val="90000"/>
              </a:lnSpc>
              <a:buNone/>
              <a:tabLst>
                <a:tab algn="l" pos="0"/>
              </a:tabLst>
            </a:pPr>
            <a:r>
              <a:rPr b="0" lang="cs-CZ" sz="4400" spc="-1" strike="noStrike">
                <a:solidFill>
                  <a:srgbClr val="000000"/>
                </a:solidFill>
                <a:latin typeface="Calibri Light"/>
              </a:rPr>
              <a:t>Spor o červenou podrážku</a:t>
            </a:r>
            <a:endParaRPr b="0" lang="cs-CZ" sz="4400" spc="-1" strike="noStrike">
              <a:solidFill>
                <a:srgbClr val="000000"/>
              </a:solidFill>
              <a:latin typeface="Arial"/>
            </a:endParaRPr>
          </a:p>
        </p:txBody>
      </p:sp>
      <p:pic>
        <p:nvPicPr>
          <p:cNvPr id="137" name="Zástupný symbol pro obsah 3" descr=""/>
          <p:cNvPicPr/>
          <p:nvPr/>
        </p:nvPicPr>
        <p:blipFill>
          <a:blip r:embed="rId1"/>
          <a:stretch/>
        </p:blipFill>
        <p:spPr>
          <a:xfrm>
            <a:off x="2688480" y="2074320"/>
            <a:ext cx="6400080" cy="34383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838080" y="365040"/>
            <a:ext cx="10514880" cy="1324800"/>
          </a:xfrm>
          <a:prstGeom prst="rect">
            <a:avLst/>
          </a:prstGeom>
          <a:noFill/>
          <a:ln w="0">
            <a:noFill/>
          </a:ln>
        </p:spPr>
        <p:txBody>
          <a:bodyPr lIns="90000" rIns="90000" tIns="45000" bIns="45000" anchor="ctr">
            <a:noAutofit/>
          </a:bodyPr>
          <a:p>
            <a:pPr indent="0">
              <a:lnSpc>
                <a:spcPct val="90000"/>
              </a:lnSpc>
              <a:buNone/>
              <a:tabLst>
                <a:tab algn="l" pos="0"/>
              </a:tabLst>
            </a:pPr>
            <a:r>
              <a:rPr b="0" lang="cs-CZ" sz="4400" spc="-1" strike="noStrike">
                <a:solidFill>
                  <a:srgbClr val="000000"/>
                </a:solidFill>
                <a:latin typeface="Calibri Light"/>
              </a:rPr>
              <a:t>Judikát NS EU</a:t>
            </a:r>
            <a:endParaRPr b="0" lang="cs-CZ" sz="4400" spc="-1" strike="noStrike">
              <a:solidFill>
                <a:srgbClr val="000000"/>
              </a:solidFill>
              <a:latin typeface="Arial"/>
            </a:endParaRPr>
          </a:p>
        </p:txBody>
      </p:sp>
      <p:sp>
        <p:nvSpPr>
          <p:cNvPr id="139" name="PlaceHolder 2"/>
          <p:cNvSpPr>
            <a:spLocks noGrp="1"/>
          </p:cNvSpPr>
          <p:nvPr>
            <p:ph/>
          </p:nvPr>
        </p:nvSpPr>
        <p:spPr>
          <a:xfrm>
            <a:off x="838080" y="1825560"/>
            <a:ext cx="10514880" cy="4350600"/>
          </a:xfrm>
          <a:prstGeom prst="rect">
            <a:avLst/>
          </a:prstGeom>
          <a:noFill/>
          <a:ln w="0">
            <a:noFill/>
          </a:ln>
        </p:spPr>
        <p:txBody>
          <a:bodyPr lIns="90000" rIns="90000" tIns="45000" bIns="45000" anchor="t">
            <a:normAutofit fontScale="69000"/>
          </a:bodyPr>
          <a:p>
            <a:pPr marL="224640" indent="-224640">
              <a:lnSpc>
                <a:spcPct val="90000"/>
              </a:lnSpc>
              <a:spcBef>
                <a:spcPts val="1001"/>
              </a:spcBef>
              <a:buClr>
                <a:srgbClr val="000000"/>
              </a:buClr>
              <a:buFont typeface="Arial"/>
              <a:buChar char="•"/>
            </a:pPr>
            <a:r>
              <a:rPr b="0" lang="cs-CZ" sz="2800" spc="-1" strike="noStrike">
                <a:solidFill>
                  <a:srgbClr val="000000"/>
                </a:solidFill>
                <a:latin typeface="Calibri"/>
              </a:rPr>
              <a:t>Nejvyšší soud EU rozhodl ve prospěch výrobce luxusní obuvi Christiana Louboutina ve sporu o napodobování červené podrážky, kterou se proslavily jeho lodičky, holandskou firmou. </a:t>
            </a:r>
            <a:endParaRPr b="0" lang="cs-CZ" sz="2800" spc="-1" strike="noStrike">
              <a:solidFill>
                <a:srgbClr val="000000"/>
              </a:solidFill>
              <a:latin typeface="Arial"/>
            </a:endParaRPr>
          </a:p>
          <a:p>
            <a:pPr marL="224640" indent="-224640">
              <a:lnSpc>
                <a:spcPct val="90000"/>
              </a:lnSpc>
              <a:spcBef>
                <a:spcPts val="1001"/>
              </a:spcBef>
              <a:buClr>
                <a:srgbClr val="000000"/>
              </a:buClr>
              <a:buFont typeface="Arial"/>
              <a:buChar char="•"/>
            </a:pPr>
            <a:r>
              <a:rPr b="0" lang="cs-CZ" sz="2800" spc="-1" strike="noStrike">
                <a:solidFill>
                  <a:srgbClr val="000000"/>
                </a:solidFill>
                <a:latin typeface="Calibri"/>
              </a:rPr>
              <a:t>V letech 2010 a 2013 si společnost Louboutin zaregistrovala ochrannou známku v Belgii, Holandsku a Lucembursku pro červenou barvu s označením Pantone 18 1663TP na podrážce jejich lodiček s vysokým podpatkem. </a:t>
            </a:r>
            <a:endParaRPr b="0" lang="cs-CZ" sz="2800" spc="-1" strike="noStrike">
              <a:solidFill>
                <a:srgbClr val="000000"/>
              </a:solidFill>
              <a:latin typeface="Arial"/>
            </a:endParaRPr>
          </a:p>
          <a:p>
            <a:pPr marL="224640" indent="-224640">
              <a:lnSpc>
                <a:spcPct val="90000"/>
              </a:lnSpc>
              <a:spcBef>
                <a:spcPts val="1001"/>
              </a:spcBef>
              <a:buClr>
                <a:srgbClr val="000000"/>
              </a:buClr>
              <a:buFont typeface="Arial"/>
              <a:buChar char="•"/>
            </a:pPr>
            <a:r>
              <a:rPr b="0" lang="cs-CZ" sz="2800" spc="-1" strike="noStrike">
                <a:solidFill>
                  <a:srgbClr val="000000"/>
                </a:solidFill>
                <a:latin typeface="Calibri"/>
              </a:rPr>
              <a:t>Ochranná známka obsahuje obrázek s označením, na kterou část boty se barva nanáší. </a:t>
            </a:r>
            <a:endParaRPr b="0" lang="cs-CZ" sz="2800" spc="-1" strike="noStrike">
              <a:solidFill>
                <a:srgbClr val="000000"/>
              </a:solidFill>
              <a:latin typeface="Arial"/>
            </a:endParaRPr>
          </a:p>
          <a:p>
            <a:pPr marL="224640" indent="-224640">
              <a:lnSpc>
                <a:spcPct val="90000"/>
              </a:lnSpc>
              <a:spcBef>
                <a:spcPts val="1001"/>
              </a:spcBef>
              <a:buClr>
                <a:srgbClr val="000000"/>
              </a:buClr>
              <a:buFont typeface="Arial"/>
              <a:buChar char="•"/>
            </a:pPr>
            <a:r>
              <a:rPr b="0" lang="cs-CZ" sz="2800" spc="-1" strike="noStrike">
                <a:solidFill>
                  <a:srgbClr val="000000"/>
                </a:solidFill>
                <a:latin typeface="Calibri"/>
              </a:rPr>
              <a:t>Soud o podrážku</a:t>
            </a:r>
            <a:endParaRPr b="0" lang="cs-CZ" sz="2800" spc="-1" strike="noStrike">
              <a:solidFill>
                <a:srgbClr val="000000"/>
              </a:solidFill>
              <a:latin typeface="Arial"/>
            </a:endParaRPr>
          </a:p>
          <a:p>
            <a:pPr marL="224640" indent="-224640">
              <a:lnSpc>
                <a:spcPct val="90000"/>
              </a:lnSpc>
              <a:spcBef>
                <a:spcPts val="1001"/>
              </a:spcBef>
              <a:buClr>
                <a:srgbClr val="000000"/>
              </a:buClr>
              <a:buFont typeface="Arial"/>
              <a:buChar char="•"/>
            </a:pPr>
            <a:r>
              <a:rPr b="0" lang="cs-CZ" sz="2800" spc="-1" strike="noStrike">
                <a:solidFill>
                  <a:srgbClr val="000000"/>
                </a:solidFill>
                <a:latin typeface="Calibri"/>
              </a:rPr>
              <a:t>Když firma Van Haren začala prodávat svoje vlastní boty s vysokým podpatkem a červenou podrážkou, Louboutin se obrátil na soud. Argumentoval, že jde o porušení jeho autorského práva. </a:t>
            </a:r>
            <a:endParaRPr b="0" lang="cs-CZ" sz="2800" spc="-1" strike="noStrike">
              <a:solidFill>
                <a:srgbClr val="000000"/>
              </a:solidFill>
              <a:latin typeface="Arial"/>
            </a:endParaRPr>
          </a:p>
          <a:p>
            <a:pPr marL="224640" indent="-224640">
              <a:lnSpc>
                <a:spcPct val="90000"/>
              </a:lnSpc>
              <a:spcBef>
                <a:spcPts val="1001"/>
              </a:spcBef>
              <a:buClr>
                <a:srgbClr val="000000"/>
              </a:buClr>
              <a:buFont typeface="Arial"/>
              <a:buChar char="•"/>
            </a:pPr>
            <a:r>
              <a:rPr b="0" lang="cs-CZ" sz="2800" spc="-1" strike="noStrike">
                <a:solidFill>
                  <a:srgbClr val="000000"/>
                </a:solidFill>
                <a:latin typeface="Calibri"/>
              </a:rPr>
              <a:t>Společnost Van Haren zase tvrdila, že ochranná známka je neplatná a odvolávala se na zákon EU, podle kterého se ochranná známka vztahuje jen na „tvar produktu, který podstatně zvyšuje jeho hodnotu“</a:t>
            </a:r>
            <a:endParaRPr b="0" lang="cs-CZ" sz="2800" spc="-1" strike="noStrike">
              <a:solidFill>
                <a:srgbClr val="000000"/>
              </a:solidFill>
              <a:latin typeface="Arial"/>
            </a:endParaRPr>
          </a:p>
          <a:p>
            <a:pPr marL="224640" indent="-224640">
              <a:lnSpc>
                <a:spcPct val="90000"/>
              </a:lnSpc>
              <a:spcBef>
                <a:spcPts val="1001"/>
              </a:spcBef>
              <a:buClr>
                <a:srgbClr val="000000"/>
              </a:buClr>
              <a:buFont typeface="Arial"/>
              <a:buChar char="•"/>
            </a:pPr>
            <a:r>
              <a:rPr b="0" lang="cs-CZ" sz="2800" spc="-1" strike="noStrike">
                <a:solidFill>
                  <a:srgbClr val="000000"/>
                </a:solidFill>
                <a:latin typeface="Calibri"/>
              </a:rPr>
              <a:t>Evropský soudní dvůr rozhodl, že holandská firma musí respektovat i tuto ochranou známku, tj. ochrannou známkou je chápána barva podrážky, ne jen tvar boty.</a:t>
            </a:r>
            <a:endParaRPr b="0" lang="cs-CZ" sz="2800" spc="-1" strike="noStrike">
              <a:solidFill>
                <a:srgbClr val="000000"/>
              </a:solidFill>
              <a:latin typeface="Arial"/>
            </a:endParaRPr>
          </a:p>
          <a:p>
            <a:pPr indent="0">
              <a:lnSpc>
                <a:spcPct val="90000"/>
              </a:lnSpc>
              <a:spcBef>
                <a:spcPts val="1001"/>
              </a:spcBef>
              <a:buNone/>
              <a:tabLst>
                <a:tab algn="l" pos="0"/>
              </a:tabLst>
            </a:pPr>
            <a:endParaRPr b="0" lang="cs-CZ" sz="2800" spc="-1" strike="noStrike">
              <a:solidFill>
                <a:srgbClr val="000000"/>
              </a:solidFill>
              <a:latin typeface="Arial"/>
            </a:endParaRPr>
          </a:p>
          <a:p>
            <a:pPr indent="0">
              <a:lnSpc>
                <a:spcPct val="90000"/>
              </a:lnSpc>
              <a:spcBef>
                <a:spcPts val="1001"/>
              </a:spcBef>
              <a:buNone/>
              <a:tabLst>
                <a:tab algn="l" pos="0"/>
              </a:tabLst>
            </a:pPr>
            <a:endParaRPr b="0" lang="cs-CZ" sz="2800" spc="-1" strike="noStrike">
              <a:solidFill>
                <a:srgbClr val="000000"/>
              </a:solidFill>
              <a:latin typeface="Arial"/>
            </a:endParaRPr>
          </a:p>
          <a:p>
            <a:pPr indent="0">
              <a:lnSpc>
                <a:spcPct val="90000"/>
              </a:lnSpc>
              <a:spcBef>
                <a:spcPts val="1001"/>
              </a:spcBef>
              <a:buNone/>
              <a:tabLst>
                <a:tab algn="l" pos="0"/>
              </a:tabLst>
            </a:pPr>
            <a:endParaRPr b="0" lang="cs-CZ"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300</TotalTime>
  <Application>LibreOffice/7.4.7.2$Windows_X86_64 LibreOffice_project/723314e595e8007d3cf785c16538505a1c878ca5</Application>
  <AppVersion>15.0000</AppVersion>
  <Words>1847</Words>
  <Paragraphs>108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2021-01-22T08:05:10Z</dcterms:created>
  <dc:creator>novos</dc:creator>
  <dc:description/>
  <dc:language>cs-CZ</dc:language>
  <cp:lastModifiedBy/>
  <dcterms:modified xsi:type="dcterms:W3CDTF">2026-03-10T10:22:58Z</dcterms:modified>
  <cp:revision>40</cp:revision>
  <dc:subject/>
  <dc:title>Právo duševního vlastnictví</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Širokoúhlá obrazovka</vt:lpwstr>
  </property>
  <property fmtid="{D5CDD505-2E9C-101B-9397-08002B2CF9AE}" pid="3" name="Slides">
    <vt:i4>24</vt:i4>
  </property>
</Properties>
</file>