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9928225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2231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3697" y="0"/>
            <a:ext cx="4302231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2231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Náklady, kalkulace a ceny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YNKC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2026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cs-CZ" b="1" dirty="0"/>
              <a:t>Ústav: UEHR </a:t>
            </a:r>
            <a:r>
              <a:rPr lang="cs-CZ" dirty="0"/>
              <a:t>(Ústav ekonomie a hospodářství regionu)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Kontakt: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přes e-mail., popř. konzultační hodiny.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Konzultační hodiny: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Individuálně dle předchozí dohody přes e-mail.</a:t>
            </a:r>
            <a:endParaRPr lang="cs-CZ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</a:t>
            </a:r>
            <a:r>
              <a:rPr lang="cs-CZ" dirty="0"/>
              <a:t>.</a:t>
            </a:r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Podmínky</a:t>
            </a:r>
            <a:endParaRPr b="1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 zahrnuje: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Semestrální projekt;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Vypracování dvou příkladů.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Odevzdání do Odevzdávárny do 09. 05. 2026 (nejpozději).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Příklady vložit ve formátu Word popř. PDF.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Zadání příkladů v interaktivní osnově.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Zápočtový test;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Celkem 15 otázek typu: </a:t>
            </a:r>
            <a:r>
              <a:rPr lang="cs-CZ" dirty="0" err="1">
                <a:solidFill>
                  <a:schemeClr val="tx1"/>
                </a:solidFill>
              </a:rPr>
              <a:t>a,b,c</a:t>
            </a:r>
            <a:r>
              <a:rPr lang="cs-CZ" dirty="0">
                <a:solidFill>
                  <a:schemeClr val="tx1"/>
                </a:solidFill>
              </a:rPr>
              <a:t> a jedna odpověď bude správně;</a:t>
            </a:r>
          </a:p>
          <a:p>
            <a:pPr marL="2114550" lvl="4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Minimálně 60 % úspěšnost tj. 9 otázek dobře.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Test od 11. 5. do 30. 6. v systému IS MVŠO (lze i dříve).</a:t>
            </a:r>
          </a:p>
          <a:p>
            <a:pPr marL="914400" lvl="2" indent="0">
              <a:spcBef>
                <a:spcPts val="560"/>
              </a:spcBef>
              <a:buSzPts val="2800"/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přednášek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299576"/>
            <a:ext cx="8697951" cy="4881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1. Vymezení a pojetí nákladů finanční, manažerské a hodnotové.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2. Klasifikace nákladů podle druhu, účelu a vztahu ke změně objemu výkonů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3. Vybrané metody stanovení nákladových funkcí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4. Využití analýzy bodu zvratu při řízení nákladů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5. Význam a využití kalkulací v podniku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6. Druhy kalkulací a jejich funkce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7. Vymezení a využití kalkulačního vzorce a kalkulačních technik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8. Tvorba kalkulací ve výrobním podniku a podniku služeb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9. Ceny a jejich legislativní úprava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10. Cenová strategie a cenová politika podniku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11. Metody stanovení cen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12. Přístupy k tvorbě ceny u nového výrobku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268</Words>
  <Application>Microsoft Office PowerPoint</Application>
  <PresentationFormat>Předvádění na obrazovce (4:3)</PresentationFormat>
  <Paragraphs>41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Náklady, kalkulace a ceny YNKC</vt:lpstr>
      <vt:lpstr>Kontakt</vt:lpstr>
      <vt:lpstr>Podmínky</vt:lpstr>
      <vt:lpstr>Témata přednášek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17</cp:revision>
  <cp:lastPrinted>2024-02-13T13:53:59Z</cp:lastPrinted>
  <dcterms:modified xsi:type="dcterms:W3CDTF">2026-02-03T11:22:17Z</dcterms:modified>
</cp:coreProperties>
</file>