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84" r:id="rId4"/>
    <p:sldId id="261" r:id="rId5"/>
    <p:sldId id="267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202"/>
    <a:srgbClr val="313131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6" autoAdjust="0"/>
    <p:restoredTop sz="94561" autoAdjust="0"/>
  </p:normalViewPr>
  <p:slideViewPr>
    <p:cSldViewPr snapToGrid="0" snapToObjects="1">
      <p:cViewPr varScale="1">
        <p:scale>
          <a:sx n="78" d="100"/>
          <a:sy n="78" d="100"/>
        </p:scale>
        <p:origin x="166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0551" y="2397227"/>
            <a:ext cx="8126360" cy="2448517"/>
          </a:xfrm>
        </p:spPr>
        <p:txBody>
          <a:bodyPr lIns="0" tIns="0" rIns="0" bIns="0" anchor="t" anchorCtr="0">
            <a:normAutofit/>
          </a:bodyPr>
          <a:lstStyle/>
          <a:p>
            <a:r>
              <a:rPr lang="cs-CZ" sz="3600" dirty="0">
                <a:solidFill>
                  <a:srgbClr val="C00000"/>
                </a:solidFill>
              </a:rPr>
              <a:t>EKONOMIKA A MANAGEMENT V PRAXI </a:t>
            </a:r>
            <a:br>
              <a:rPr lang="cs-CZ" sz="5400" dirty="0"/>
            </a:br>
            <a:r>
              <a:rPr lang="cs-CZ" sz="2000" dirty="0"/>
              <a:t>Bakalářský studijní program</a:t>
            </a:r>
            <a:br>
              <a:rPr lang="cs-CZ" sz="2000" dirty="0"/>
            </a:br>
            <a:r>
              <a:rPr lang="cs-CZ" sz="2000" dirty="0"/>
              <a:t>Kombinovaná forma</a:t>
            </a:r>
            <a:br>
              <a:rPr lang="cs-CZ" sz="2000" dirty="0"/>
            </a:br>
            <a:endParaRPr lang="en-US" sz="2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468673"/>
            <a:ext cx="6718685" cy="16210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latin typeface="Arial"/>
              <a:cs typeface="Arial"/>
            </a:endParaRPr>
          </a:p>
          <a:p>
            <a:pPr algn="l"/>
            <a:r>
              <a:rPr lang="cs-CZ" sz="2600" dirty="0">
                <a:latin typeface="+mn-lt"/>
                <a:cs typeface="Arial"/>
              </a:rPr>
              <a:t>Vyučující participující na předmětu:</a:t>
            </a:r>
          </a:p>
          <a:p>
            <a:pPr algn="l"/>
            <a:r>
              <a:rPr lang="cs-CZ" sz="2600" dirty="0">
                <a:latin typeface="+mn-lt"/>
                <a:cs typeface="Arial"/>
              </a:rPr>
              <a:t>doc. Ing. Jindra Peterková, Ph.D.</a:t>
            </a:r>
          </a:p>
          <a:p>
            <a:pPr algn="l"/>
            <a:endParaRPr lang="cs-CZ" sz="2600" dirty="0">
              <a:latin typeface="+mn-lt"/>
              <a:cs typeface="Arial"/>
            </a:endParaRPr>
          </a:p>
          <a:p>
            <a:pPr algn="l"/>
            <a:endParaRPr lang="cs-CZ" sz="2600" b="1" dirty="0">
              <a:latin typeface="+mn-lt"/>
              <a:cs typeface="Arial"/>
            </a:endParaRPr>
          </a:p>
          <a:p>
            <a:pPr algn="l"/>
            <a:endParaRPr lang="en-US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6725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C00000"/>
                </a:solidFill>
              </a:rPr>
              <a:t>Oblasti vyžádaných přednášek</a:t>
            </a:r>
            <a:endParaRPr lang="cs-CZ" sz="36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r>
              <a:rPr lang="cs-CZ" sz="2800" dirty="0"/>
              <a:t>Vyžádané přednášky zástupců firemního prostředí Olomouckého kraje, ČR.</a:t>
            </a:r>
          </a:p>
          <a:p>
            <a:r>
              <a:rPr lang="cs-CZ" sz="2800" dirty="0"/>
              <a:t>Vyžádané přednášky předních českých odborníků.</a:t>
            </a:r>
          </a:p>
          <a:p>
            <a:r>
              <a:rPr lang="cs-CZ" sz="2800" dirty="0"/>
              <a:t>Vyžádané přednášky absolventů MVŠO.</a:t>
            </a:r>
          </a:p>
          <a:p>
            <a:r>
              <a:rPr lang="cs-CZ" sz="2800" dirty="0"/>
              <a:t>Vyžádané přednášky zástupců spolupracujících škol.</a:t>
            </a:r>
          </a:p>
          <a:p>
            <a:r>
              <a:rPr lang="cs-CZ" sz="2800" dirty="0"/>
              <a:t>Vyžádané přednášky z veřejné správy.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992FFF-B524-4535-3B4F-722CE597E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solidFill>
                  <a:srgbClr val="C00000"/>
                </a:solidFill>
              </a:rPr>
              <a:t>Realizace přednášek odborníků z praxe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A8571E-D449-E5EA-1FE2-0D65B47E9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Přednášky odborníků z praxe budou probíhat prezenčně ve středu od 13.00 do 14.30. Budou realizovány také on-line a pro kombinované studenty budou nahrávky z přednášek vkládány do IS MVŠO. Celkem bude realizováno 12 přednášek.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766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3600" b="1" dirty="0">
                <a:solidFill>
                  <a:srgbClr val="C00000"/>
                </a:solidFill>
              </a:rPr>
              <a:t>Podmínky k získání zápočtu </a:t>
            </a:r>
            <a:endParaRPr lang="cs-CZ" sz="36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Vyplnění evaluačních dotazníků min. za  9 přednášek realizovaných odborníky z praxe. Odkazy na vyplnění evaluačních dotazníků budou průběžně zaktivovány vždy před realizovanou přednáškou.</a:t>
            </a:r>
          </a:p>
          <a:p>
            <a:pPr algn="just"/>
            <a:r>
              <a:rPr lang="cs-CZ" dirty="0"/>
              <a:t>Seminární práce. Esej na téma </a:t>
            </a:r>
            <a:r>
              <a:rPr lang="cs-CZ" dirty="0">
                <a:solidFill>
                  <a:srgbClr val="C00000"/>
                </a:solidFill>
              </a:rPr>
              <a:t>„Aktuální vědecko-výzkumné poznatky z oblasti ekonomiky a managementu a jejich využití v praxi“. </a:t>
            </a:r>
            <a:r>
              <a:rPr lang="cs-CZ" dirty="0"/>
              <a:t> </a:t>
            </a:r>
          </a:p>
          <a:p>
            <a:pPr marL="400050" lvl="1" indent="0" algn="just">
              <a:buNone/>
            </a:pPr>
            <a:r>
              <a:rPr lang="cs-CZ" sz="2400" dirty="0"/>
              <a:t>Rozsah:  </a:t>
            </a:r>
            <a:r>
              <a:rPr lang="cs-CZ" sz="2400" b="0" i="0" dirty="0">
                <a:solidFill>
                  <a:srgbClr val="0A0A0A"/>
                </a:solidFill>
                <a:effectLst/>
                <a:latin typeface="Open Sans" panose="020B0606030504020204" pitchFamily="34" charset="0"/>
              </a:rPr>
              <a:t> 2 normostrany A4. </a:t>
            </a:r>
          </a:p>
          <a:p>
            <a:pPr marL="400050" lvl="1" indent="0" algn="just">
              <a:buNone/>
            </a:pPr>
            <a:r>
              <a:rPr lang="cs-CZ" sz="2400" b="0" i="0" dirty="0">
                <a:solidFill>
                  <a:srgbClr val="0A0A0A"/>
                </a:solidFill>
                <a:effectLst/>
                <a:latin typeface="Open Sans" panose="020B0606030504020204" pitchFamily="34" charset="0"/>
              </a:rPr>
              <a:t>Termín odevzdání: do </a:t>
            </a:r>
            <a:r>
              <a:rPr lang="cs-CZ" sz="2400" dirty="0">
                <a:solidFill>
                  <a:srgbClr val="0A0A0A"/>
                </a:solidFill>
                <a:latin typeface="Open Sans" panose="020B0606030504020204" pitchFamily="34" charset="0"/>
              </a:rPr>
              <a:t>29</a:t>
            </a:r>
            <a:r>
              <a:rPr lang="cs-CZ" sz="2400" b="0" i="0" dirty="0">
                <a:solidFill>
                  <a:srgbClr val="0A0A0A"/>
                </a:solidFill>
                <a:effectLst/>
                <a:latin typeface="Open Sans" panose="020B0606030504020204" pitchFamily="34" charset="0"/>
              </a:rPr>
              <a:t>. 4. 2026.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 algn="just">
              <a:buNone/>
            </a:pPr>
            <a:endParaRPr lang="cs-CZ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073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3600" b="1" dirty="0">
                <a:solidFill>
                  <a:srgbClr val="D10202"/>
                </a:solidFill>
                <a:ea typeface="+mj-ea"/>
                <a:cs typeface="Arial"/>
              </a:rPr>
              <a:t>Děkuji za pozornost</a:t>
            </a:r>
          </a:p>
          <a:p>
            <a:pPr marL="0" indent="0">
              <a:buNone/>
            </a:pPr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1871</TotalTime>
  <Words>177</Words>
  <Application>Microsoft Office PowerPoint</Application>
  <PresentationFormat>Předvádění na obrazovce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Propedeutický seminář 2013_fin</vt:lpstr>
      <vt:lpstr>EKONOMIKA A MANAGEMENT V PRAXI  Bakalářský studijní program Kombinovaná forma </vt:lpstr>
      <vt:lpstr>Oblasti vyžádaných přednášek</vt:lpstr>
      <vt:lpstr>Realizace přednášek odborníků z praxe</vt:lpstr>
      <vt:lpstr>Podmínky k získání zápočtu 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Peterková Jindra</cp:lastModifiedBy>
  <cp:revision>83</cp:revision>
  <cp:lastPrinted>2013-09-13T08:26:54Z</cp:lastPrinted>
  <dcterms:created xsi:type="dcterms:W3CDTF">2013-09-15T17:50:48Z</dcterms:created>
  <dcterms:modified xsi:type="dcterms:W3CDTF">2026-02-13T14:13:11Z</dcterms:modified>
</cp:coreProperties>
</file>