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435" r:id="rId5"/>
    <p:sldId id="437" r:id="rId6"/>
    <p:sldId id="436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8" r:id="rId17"/>
    <p:sldId id="447" r:id="rId18"/>
    <p:sldId id="449" r:id="rId19"/>
    <p:sldId id="450" r:id="rId20"/>
    <p:sldId id="451" r:id="rId21"/>
    <p:sldId id="452" r:id="rId22"/>
    <p:sldId id="453" r:id="rId23"/>
    <p:sldId id="454" r:id="rId24"/>
    <p:sldId id="455" r:id="rId25"/>
    <p:sldId id="456" r:id="rId26"/>
    <p:sldId id="457" r:id="rId27"/>
    <p:sldId id="458" r:id="rId28"/>
    <p:sldId id="459" r:id="rId29"/>
    <p:sldId id="461" r:id="rId30"/>
    <p:sldId id="460" r:id="rId31"/>
    <p:sldId id="462" r:id="rId32"/>
    <p:sldId id="463" r:id="rId33"/>
    <p:sldId id="464" r:id="rId34"/>
    <p:sldId id="465" r:id="rId35"/>
    <p:sldId id="466" r:id="rId36"/>
    <p:sldId id="467" r:id="rId37"/>
    <p:sldId id="468" r:id="rId38"/>
    <p:sldId id="469" r:id="rId39"/>
    <p:sldId id="470" r:id="rId40"/>
    <p:sldId id="471" r:id="rId4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3255"/>
    <a:srgbClr val="EE6E71"/>
    <a:srgbClr val="EF5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C2DECC-6260-43A6-A3C7-A6FD64F128BB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913FE755-5414-47DB-A6FE-BE6DB9FABD04}">
      <dgm:prSet phldrT="[Text]" custT="1"/>
      <dgm:spPr>
        <a:solidFill>
          <a:srgbClr val="C0000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etapa</a:t>
          </a:r>
        </a:p>
      </dgm:t>
    </dgm:pt>
    <dgm:pt modelId="{949B66A4-3707-4258-840F-4FBE1132D2B1}" type="parTrans" cxnId="{88BAF531-8398-4C29-903D-E7D1D95D85DD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385FD7-3E25-41B4-9553-5D05C85F1DCA}" type="sibTrans" cxnId="{88BAF531-8398-4C29-903D-E7D1D95D85DD}">
      <dgm:prSet/>
      <dgm:spPr>
        <a:solidFill>
          <a:schemeClr val="bg2">
            <a:lumMod val="5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C7EFCB-1733-4B60-B7AC-6F27B38A7F3B}">
      <dgm:prSet phldrT="[Text]" custT="1"/>
      <dgm:spPr>
        <a:solidFill>
          <a:srgbClr val="C0000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etapa</a:t>
          </a:r>
        </a:p>
      </dgm:t>
    </dgm:pt>
    <dgm:pt modelId="{B3CC9B22-719F-4D66-AD22-7ACA203311E3}" type="parTrans" cxnId="{D841A6DF-ADC2-4CA6-B7A6-C472E3C721FF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3911AB-D418-4038-8A81-25E2D23F20C1}" type="sibTrans" cxnId="{D841A6DF-ADC2-4CA6-B7A6-C472E3C721FF}">
      <dgm:prSet/>
      <dgm:spPr>
        <a:solidFill>
          <a:schemeClr val="bg2">
            <a:lumMod val="50000"/>
          </a:schemeClr>
        </a:solidFill>
        <a:ln w="28575">
          <a:solidFill>
            <a:schemeClr val="tx1"/>
          </a:solidFill>
        </a:ln>
      </dgm:spPr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7A7A8F-9E06-4A16-A2D3-46BB431790D4}">
      <dgm:prSet phldrT="[Text]" custT="1"/>
      <dgm:spPr>
        <a:solidFill>
          <a:srgbClr val="C0000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cs-C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etapa</a:t>
          </a:r>
        </a:p>
      </dgm:t>
    </dgm:pt>
    <dgm:pt modelId="{A7E61763-30EE-4F43-99B2-BB0066408990}" type="parTrans" cxnId="{64AA24E1-BAF8-4D52-9D29-68603BA9E73C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37458D-6503-41C9-81DA-57273C861673}" type="sibTrans" cxnId="{64AA24E1-BAF8-4D52-9D29-68603BA9E73C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1B3805-AB20-415E-8B1C-99BA684B9499}">
      <dgm:prSet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Zvolení koncepce značky.</a:t>
          </a:r>
        </a:p>
      </dgm:t>
    </dgm:pt>
    <dgm:pt modelId="{F4F27A4F-C83A-4507-9862-B488E1F1AC9B}" type="parTrans" cxnId="{C337F848-D098-48E8-AA35-854D3611DC11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EC412B-3185-4AF9-92CD-1725275D3BB1}" type="sibTrans" cxnId="{C337F848-D098-48E8-AA35-854D3611DC11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B3A959-E40B-47A4-B232-DBC4B69C83AE}">
      <dgm:prSet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Správný výběr značky.</a:t>
          </a:r>
        </a:p>
      </dgm:t>
    </dgm:pt>
    <dgm:pt modelId="{FBC52095-6266-42A4-B784-93C7C682D886}" type="parTrans" cxnId="{F21FA4AE-B258-479C-AA1A-A94F911F1570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7071D9-8F4C-499E-960C-CFFEE17B3735}" type="sibTrans" cxnId="{F21FA4AE-B258-479C-AA1A-A94F911F1570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05BB47-031C-470D-907C-3BA39866A220}">
      <dgm:prSet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Zjištění její mezinárodní ochrany.</a:t>
          </a:r>
        </a:p>
      </dgm:t>
    </dgm:pt>
    <dgm:pt modelId="{118D6174-5949-48F3-8B0D-E06425B90815}" type="parTrans" cxnId="{A579F7A8-14BC-4261-9A14-5765F0E36CB4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55C94A-C98F-48DE-B18B-C848B5E72464}" type="sibTrans" cxnId="{A579F7A8-14BC-4261-9A14-5765F0E36CB4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01738D-4050-4A50-8AC6-2B579A746B47}">
      <dgm:prSet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Rozhodování o tom zda podnik použije na zahraničním trhu vlastní značku nebo jinou značku.</a:t>
          </a:r>
        </a:p>
      </dgm:t>
    </dgm:pt>
    <dgm:pt modelId="{D645A2EC-8174-4320-A663-D7D4517751F4}" type="parTrans" cxnId="{8A616839-B0B5-4676-9384-2341F6862127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1E7786-65C7-48E2-8236-DFF564E1332D}" type="sibTrans" cxnId="{8A616839-B0B5-4676-9384-2341F6862127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44F608-1C6B-4415-AEAC-5D21BBF92FEC}">
      <dgm:prSet/>
      <dgm:spPr>
        <a:ln w="28575"/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Určení vhodného portfolia značek pro cílový zahraniční trh.</a:t>
          </a:r>
        </a:p>
      </dgm:t>
    </dgm:pt>
    <dgm:pt modelId="{40FB9C3C-95C1-41A7-86CE-CE13C6DFDE05}" type="parTrans" cxnId="{139528F0-764A-4534-AF8F-D715A4E19317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EA697C-6479-42BC-9AB8-41A0599A24E8}" type="sibTrans" cxnId="{139528F0-764A-4534-AF8F-D715A4E19317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CC1240-AE5C-4DC2-9D7F-8066F27BF4C9}">
      <dgm:prSet/>
      <dgm:spPr>
        <a:ln w="28575"/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Stanovení značky výrobků, zastřešující značky, dceřiné značky.</a:t>
          </a:r>
        </a:p>
      </dgm:t>
    </dgm:pt>
    <dgm:pt modelId="{EB45BB24-073E-4787-925E-654BB887CD95}" type="parTrans" cxnId="{EAAB9843-28B6-40E2-AC7F-C5D58EB86F4D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FFD1F5-989B-4F6D-89B6-F920821ABE01}" type="sibTrans" cxnId="{EAAB9843-28B6-40E2-AC7F-C5D58EB86F4D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3A545-4F50-4B8E-8384-2706299914D1}">
      <dgm:prSet/>
      <dgm:spPr>
        <a:ln w="28575"/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Stanovení platformy značky.</a:t>
          </a:r>
        </a:p>
      </dgm:t>
    </dgm:pt>
    <dgm:pt modelId="{F486AFFE-6ADE-45E1-9B72-1A5741485787}" type="parTrans" cxnId="{C13FC01A-C340-44C5-BD3E-D5B2FFF929F6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1BB18C-5370-4DAB-A61A-E72D2902011B}" type="sibTrans" cxnId="{C13FC01A-C340-44C5-BD3E-D5B2FFF929F6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9E81D7-39AB-48BB-9121-74AEFE34E281}">
      <dgm:prSet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Výběr značky výrobce, distributora.</a:t>
          </a:r>
        </a:p>
      </dgm:t>
    </dgm:pt>
    <dgm:pt modelId="{FEE226A0-90DB-4372-B03A-CD441B4EA30D}" type="parTrans" cxnId="{307AE693-4FD1-4B41-9158-113FD48EB947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FE2F57-E3A8-470A-920C-FDB6FD95AC1B}" type="sibTrans" cxnId="{307AE693-4FD1-4B41-9158-113FD48EB947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9FAAF9-86BA-4D89-A7E5-C7C96C4E4C28}">
      <dgm:prSet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Licencování značky.</a:t>
          </a:r>
        </a:p>
      </dgm:t>
    </dgm:pt>
    <dgm:pt modelId="{6082BDE5-0A1D-485C-B624-94C3638FA100}" type="parTrans" cxnId="{30B47FAE-51E5-471C-ABB1-D85A66E58A87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E4B0DD-8172-4C5E-9CB0-E86188C6B294}" type="sibTrans" cxnId="{30B47FAE-51E5-471C-ABB1-D85A66E58A87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2395E8-F61D-4FAA-ABD1-9E90E93CEA45}">
      <dgm:prSet/>
      <dgm:spPr>
        <a:ln w="28575">
          <a:solidFill>
            <a:schemeClr val="tx1"/>
          </a:solidFill>
        </a:ln>
      </dgm:spPr>
      <dgm:t>
        <a:bodyPr/>
        <a:lstStyle/>
        <a:p>
          <a:r>
            <a:rPr lang="cs-CZ" dirty="0">
              <a:latin typeface="Times New Roman" panose="02020603050405020304" pitchFamily="18" charset="0"/>
              <a:cs typeface="Times New Roman" panose="02020603050405020304" pitchFamily="18" charset="0"/>
            </a:rPr>
            <a:t>Rozhodování o využití co-brandingu.</a:t>
          </a:r>
        </a:p>
      </dgm:t>
    </dgm:pt>
    <dgm:pt modelId="{FA80FEDA-69D9-45A1-B257-D4D6436A5181}" type="parTrans" cxnId="{7F49AC59-B3FB-476F-AE10-9C200A502D70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08854E-FECE-44AC-AD40-BC657BE20E29}" type="sibTrans" cxnId="{7F49AC59-B3FB-476F-AE10-9C200A502D70}">
      <dgm:prSet/>
      <dgm:spPr/>
      <dgm:t>
        <a:bodyPr/>
        <a:lstStyle/>
        <a:p>
          <a:endParaRPr lang="cs-CZ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D0F6AE-C80D-4BB4-B0F9-69BBC97981FF}" type="pres">
      <dgm:prSet presAssocID="{B5C2DECC-6260-43A6-A3C7-A6FD64F128BB}" presName="linearFlow" presStyleCnt="0">
        <dgm:presLayoutVars>
          <dgm:dir/>
          <dgm:animLvl val="lvl"/>
          <dgm:resizeHandles val="exact"/>
        </dgm:presLayoutVars>
      </dgm:prSet>
      <dgm:spPr/>
    </dgm:pt>
    <dgm:pt modelId="{1A27BC8C-74C8-4D19-B188-5DA44BFEBF07}" type="pres">
      <dgm:prSet presAssocID="{913FE755-5414-47DB-A6FE-BE6DB9FABD04}" presName="composite" presStyleCnt="0"/>
      <dgm:spPr/>
    </dgm:pt>
    <dgm:pt modelId="{05A89DBD-D0D7-4568-9115-31166428F2B7}" type="pres">
      <dgm:prSet presAssocID="{913FE755-5414-47DB-A6FE-BE6DB9FABD04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71A596A-FAB1-4ABF-8124-871A2A5940B9}" type="pres">
      <dgm:prSet presAssocID="{913FE755-5414-47DB-A6FE-BE6DB9FABD04}" presName="parSh" presStyleLbl="node1" presStyleIdx="0" presStyleCnt="3" custLinFactNeighborX="396" custLinFactNeighborY="-34651"/>
      <dgm:spPr/>
    </dgm:pt>
    <dgm:pt modelId="{85E6F2A4-FD7B-4BB1-B942-59E6BEF8B02D}" type="pres">
      <dgm:prSet presAssocID="{913FE755-5414-47DB-A6FE-BE6DB9FABD04}" presName="desTx" presStyleLbl="fgAcc1" presStyleIdx="0" presStyleCnt="3" custScaleX="131513" custScaleY="25599" custLinFactNeighborX="11255" custLinFactNeighborY="-43664">
        <dgm:presLayoutVars>
          <dgm:bulletEnabled val="1"/>
        </dgm:presLayoutVars>
      </dgm:prSet>
      <dgm:spPr/>
    </dgm:pt>
    <dgm:pt modelId="{6D1F8B19-FD90-4E80-9304-7ADB231C0FBD}" type="pres">
      <dgm:prSet presAssocID="{BE385FD7-3E25-41B4-9553-5D05C85F1DCA}" presName="sibTrans" presStyleLbl="sibTrans2D1" presStyleIdx="0" presStyleCnt="2" custAng="21588037" custLinFactNeighborX="8994" custLinFactNeighborY="-3024"/>
      <dgm:spPr/>
    </dgm:pt>
    <dgm:pt modelId="{0FAD7EEE-451B-4D0D-B2FD-331E8A2602A0}" type="pres">
      <dgm:prSet presAssocID="{BE385FD7-3E25-41B4-9553-5D05C85F1DCA}" presName="connTx" presStyleLbl="sibTrans2D1" presStyleIdx="0" presStyleCnt="2"/>
      <dgm:spPr/>
    </dgm:pt>
    <dgm:pt modelId="{E2E68112-9EE6-43E0-A35F-10FEA02C9D45}" type="pres">
      <dgm:prSet presAssocID="{22C7EFCB-1733-4B60-B7AC-6F27B38A7F3B}" presName="composite" presStyleCnt="0"/>
      <dgm:spPr/>
    </dgm:pt>
    <dgm:pt modelId="{4071D75E-22A2-43F9-B7C6-675A92D14047}" type="pres">
      <dgm:prSet presAssocID="{22C7EFCB-1733-4B60-B7AC-6F27B38A7F3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E4A1FF0-6FB6-4F49-A7DE-22D5E7AB4A92}" type="pres">
      <dgm:prSet presAssocID="{22C7EFCB-1733-4B60-B7AC-6F27B38A7F3B}" presName="parSh" presStyleLbl="node1" presStyleIdx="1" presStyleCnt="3" custLinFactNeighborX="-12148" custLinFactNeighborY="5041"/>
      <dgm:spPr/>
    </dgm:pt>
    <dgm:pt modelId="{08FD66C2-C6AA-4F4B-98E1-6AB3CA2C4DDA}" type="pres">
      <dgm:prSet presAssocID="{22C7EFCB-1733-4B60-B7AC-6F27B38A7F3B}" presName="desTx" presStyleLbl="fgAcc1" presStyleIdx="1" presStyleCnt="3" custScaleX="129273" custScaleY="55342" custLinFactNeighborX="-1536" custLinFactNeighborY="-20446">
        <dgm:presLayoutVars>
          <dgm:bulletEnabled val="1"/>
        </dgm:presLayoutVars>
      </dgm:prSet>
      <dgm:spPr/>
    </dgm:pt>
    <dgm:pt modelId="{4034CE7B-B0D0-43CA-A951-7736FBE1239B}" type="pres">
      <dgm:prSet presAssocID="{AF3911AB-D418-4038-8A81-25E2D23F20C1}" presName="sibTrans" presStyleLbl="sibTrans2D1" presStyleIdx="1" presStyleCnt="2" custAng="21514070" custScaleX="99296" custLinFactNeighborX="1338" custLinFactNeighborY="1"/>
      <dgm:spPr/>
    </dgm:pt>
    <dgm:pt modelId="{33B2D3FC-D866-413C-B184-7CE189680C97}" type="pres">
      <dgm:prSet presAssocID="{AF3911AB-D418-4038-8A81-25E2D23F20C1}" presName="connTx" presStyleLbl="sibTrans2D1" presStyleIdx="1" presStyleCnt="2"/>
      <dgm:spPr/>
    </dgm:pt>
    <dgm:pt modelId="{908492C2-7CFA-4456-8D25-E694882255EE}" type="pres">
      <dgm:prSet presAssocID="{FB7A7A8F-9E06-4A16-A2D3-46BB431790D4}" presName="composite" presStyleCnt="0"/>
      <dgm:spPr/>
    </dgm:pt>
    <dgm:pt modelId="{AA160E9E-102A-4225-89DC-27B69AF5B6E8}" type="pres">
      <dgm:prSet presAssocID="{FB7A7A8F-9E06-4A16-A2D3-46BB431790D4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34266F9-62AE-4770-BA04-00178BEFDC50}" type="pres">
      <dgm:prSet presAssocID="{FB7A7A8F-9E06-4A16-A2D3-46BB431790D4}" presName="parSh" presStyleLbl="node1" presStyleIdx="2" presStyleCnt="3" custLinFactNeighborX="-26513" custLinFactNeighborY="-12630"/>
      <dgm:spPr/>
    </dgm:pt>
    <dgm:pt modelId="{4D673CAC-8830-4EF3-A5CF-4B1DAC25EC18}" type="pres">
      <dgm:prSet presAssocID="{FB7A7A8F-9E06-4A16-A2D3-46BB431790D4}" presName="desTx" presStyleLbl="fgAcc1" presStyleIdx="2" presStyleCnt="3" custScaleX="145295" custScaleY="43687" custLinFactNeighborX="-9115" custLinFactNeighborY="-28487">
        <dgm:presLayoutVars>
          <dgm:bulletEnabled val="1"/>
        </dgm:presLayoutVars>
      </dgm:prSet>
      <dgm:spPr/>
    </dgm:pt>
  </dgm:ptLst>
  <dgm:cxnLst>
    <dgm:cxn modelId="{E55F4300-A78A-4D57-AB3A-AF43F6372555}" type="presOf" srcId="{9D9E81D7-39AB-48BB-9121-74AEFE34E281}" destId="{08FD66C2-C6AA-4F4B-98E1-6AB3CA2C4DDA}" srcOrd="0" destOrd="1" presId="urn:microsoft.com/office/officeart/2005/8/layout/process3"/>
    <dgm:cxn modelId="{53A08B08-26E1-4096-AD65-8FAA6060C5C2}" type="presOf" srcId="{B5C2DECC-6260-43A6-A3C7-A6FD64F128BB}" destId="{D7D0F6AE-C80D-4BB4-B0F9-69BBC97981FF}" srcOrd="0" destOrd="0" presId="urn:microsoft.com/office/officeart/2005/8/layout/process3"/>
    <dgm:cxn modelId="{94A8E60F-1B7A-408D-A5C9-B164689C57B8}" type="presOf" srcId="{83CC1240-AE5C-4DC2-9D7F-8066F27BF4C9}" destId="{4D673CAC-8830-4EF3-A5CF-4B1DAC25EC18}" srcOrd="0" destOrd="1" presId="urn:microsoft.com/office/officeart/2005/8/layout/process3"/>
    <dgm:cxn modelId="{C663AB12-2050-4500-A675-279B88DE540B}" type="presOf" srcId="{913FE755-5414-47DB-A6FE-BE6DB9FABD04}" destId="{F71A596A-FAB1-4ABF-8124-871A2A5940B9}" srcOrd="1" destOrd="0" presId="urn:microsoft.com/office/officeart/2005/8/layout/process3"/>
    <dgm:cxn modelId="{C13FC01A-C340-44C5-BD3E-D5B2FFF929F6}" srcId="{FB7A7A8F-9E06-4A16-A2D3-46BB431790D4}" destId="{5393A545-4F50-4B8E-8384-2706299914D1}" srcOrd="2" destOrd="0" parTransId="{F486AFFE-6ADE-45E1-9B72-1A5741485787}" sibTransId="{871BB18C-5370-4DAB-A61A-E72D2902011B}"/>
    <dgm:cxn modelId="{4B432E24-93FA-45CC-B042-5FB7CB64ED24}" type="presOf" srcId="{AF3911AB-D418-4038-8A81-25E2D23F20C1}" destId="{4034CE7B-B0D0-43CA-A951-7736FBE1239B}" srcOrd="0" destOrd="0" presId="urn:microsoft.com/office/officeart/2005/8/layout/process3"/>
    <dgm:cxn modelId="{62A4DF25-B44A-41D4-ADF8-5BB1D7BCB4B7}" type="presOf" srcId="{0144F608-1C6B-4415-AEAC-5D21BBF92FEC}" destId="{4D673CAC-8830-4EF3-A5CF-4B1DAC25EC18}" srcOrd="0" destOrd="0" presId="urn:microsoft.com/office/officeart/2005/8/layout/process3"/>
    <dgm:cxn modelId="{88BAF531-8398-4C29-903D-E7D1D95D85DD}" srcId="{B5C2DECC-6260-43A6-A3C7-A6FD64F128BB}" destId="{913FE755-5414-47DB-A6FE-BE6DB9FABD04}" srcOrd="0" destOrd="0" parTransId="{949B66A4-3707-4258-840F-4FBE1132D2B1}" sibTransId="{BE385FD7-3E25-41B4-9553-5D05C85F1DCA}"/>
    <dgm:cxn modelId="{8A616839-B0B5-4676-9384-2341F6862127}" srcId="{22C7EFCB-1733-4B60-B7AC-6F27B38A7F3B}" destId="{1801738D-4050-4A50-8AC6-2B579A746B47}" srcOrd="0" destOrd="0" parTransId="{D645A2EC-8174-4320-A663-D7D4517751F4}" sibTransId="{661E7786-65C7-48E2-8236-DFF564E1332D}"/>
    <dgm:cxn modelId="{B9ED393C-7542-435B-B196-11200E4E1296}" type="presOf" srcId="{AF3911AB-D418-4038-8A81-25E2D23F20C1}" destId="{33B2D3FC-D866-413C-B184-7CE189680C97}" srcOrd="1" destOrd="0" presId="urn:microsoft.com/office/officeart/2005/8/layout/process3"/>
    <dgm:cxn modelId="{EAAB9843-28B6-40E2-AC7F-C5D58EB86F4D}" srcId="{FB7A7A8F-9E06-4A16-A2D3-46BB431790D4}" destId="{83CC1240-AE5C-4DC2-9D7F-8066F27BF4C9}" srcOrd="1" destOrd="0" parTransId="{EB45BB24-073E-4787-925E-654BB887CD95}" sibTransId="{BBFFD1F5-989B-4F6D-89B6-F920821ABE01}"/>
    <dgm:cxn modelId="{C337F848-D098-48E8-AA35-854D3611DC11}" srcId="{913FE755-5414-47DB-A6FE-BE6DB9FABD04}" destId="{5E1B3805-AB20-415E-8B1C-99BA684B9499}" srcOrd="0" destOrd="0" parTransId="{F4F27A4F-C83A-4507-9862-B488E1F1AC9B}" sibTransId="{41EC412B-3185-4AF9-92CD-1725275D3BB1}"/>
    <dgm:cxn modelId="{D27A0A50-AA1D-4BC0-9B6B-32343EE5C5FE}" type="presOf" srcId="{842395E8-F61D-4FAA-ABD1-9E90E93CEA45}" destId="{08FD66C2-C6AA-4F4B-98E1-6AB3CA2C4DDA}" srcOrd="0" destOrd="3" presId="urn:microsoft.com/office/officeart/2005/8/layout/process3"/>
    <dgm:cxn modelId="{30ADB357-B53F-40B8-B055-F77FA475B462}" type="presOf" srcId="{579FAAF9-86BA-4D89-A7E5-C7C96C4E4C28}" destId="{08FD66C2-C6AA-4F4B-98E1-6AB3CA2C4DDA}" srcOrd="0" destOrd="2" presId="urn:microsoft.com/office/officeart/2005/8/layout/process3"/>
    <dgm:cxn modelId="{B09AEB57-5ECC-4662-83F9-3A97CCB64E65}" type="presOf" srcId="{86B3A959-E40B-47A4-B232-DBC4B69C83AE}" destId="{85E6F2A4-FD7B-4BB1-B942-59E6BEF8B02D}" srcOrd="0" destOrd="1" presId="urn:microsoft.com/office/officeart/2005/8/layout/process3"/>
    <dgm:cxn modelId="{7F49AC59-B3FB-476F-AE10-9C200A502D70}" srcId="{22C7EFCB-1733-4B60-B7AC-6F27B38A7F3B}" destId="{842395E8-F61D-4FAA-ABD1-9E90E93CEA45}" srcOrd="3" destOrd="0" parTransId="{FA80FEDA-69D9-45A1-B257-D4D6436A5181}" sibTransId="{4908854E-FECE-44AC-AD40-BC657BE20E29}"/>
    <dgm:cxn modelId="{A2ECFF8C-8825-4D22-B40E-7AB9C178BAC9}" type="presOf" srcId="{22C7EFCB-1733-4B60-B7AC-6F27B38A7F3B}" destId="{EE4A1FF0-6FB6-4F49-A7DE-22D5E7AB4A92}" srcOrd="1" destOrd="0" presId="urn:microsoft.com/office/officeart/2005/8/layout/process3"/>
    <dgm:cxn modelId="{F149018F-6296-4C3D-8F99-9D9C44BF5205}" type="presOf" srcId="{22C7EFCB-1733-4B60-B7AC-6F27B38A7F3B}" destId="{4071D75E-22A2-43F9-B7C6-675A92D14047}" srcOrd="0" destOrd="0" presId="urn:microsoft.com/office/officeart/2005/8/layout/process3"/>
    <dgm:cxn modelId="{C4EA0992-3AC4-45F3-B487-9C5C05E18793}" type="presOf" srcId="{0005BB47-031C-470D-907C-3BA39866A220}" destId="{85E6F2A4-FD7B-4BB1-B942-59E6BEF8B02D}" srcOrd="0" destOrd="2" presId="urn:microsoft.com/office/officeart/2005/8/layout/process3"/>
    <dgm:cxn modelId="{307AE693-4FD1-4B41-9158-113FD48EB947}" srcId="{22C7EFCB-1733-4B60-B7AC-6F27B38A7F3B}" destId="{9D9E81D7-39AB-48BB-9121-74AEFE34E281}" srcOrd="1" destOrd="0" parTransId="{FEE226A0-90DB-4372-B03A-CD441B4EA30D}" sibTransId="{F9FE2F57-E3A8-470A-920C-FDB6FD95AC1B}"/>
    <dgm:cxn modelId="{F4FB6294-8C46-4D9E-BA62-015C5234DD37}" type="presOf" srcId="{1801738D-4050-4A50-8AC6-2B579A746B47}" destId="{08FD66C2-C6AA-4F4B-98E1-6AB3CA2C4DDA}" srcOrd="0" destOrd="0" presId="urn:microsoft.com/office/officeart/2005/8/layout/process3"/>
    <dgm:cxn modelId="{B255A896-616E-4D78-8196-00D435919202}" type="presOf" srcId="{BE385FD7-3E25-41B4-9553-5D05C85F1DCA}" destId="{0FAD7EEE-451B-4D0D-B2FD-331E8A2602A0}" srcOrd="1" destOrd="0" presId="urn:microsoft.com/office/officeart/2005/8/layout/process3"/>
    <dgm:cxn modelId="{114066A0-84DA-45CE-8998-BB39CDB98016}" type="presOf" srcId="{913FE755-5414-47DB-A6FE-BE6DB9FABD04}" destId="{05A89DBD-D0D7-4568-9115-31166428F2B7}" srcOrd="0" destOrd="0" presId="urn:microsoft.com/office/officeart/2005/8/layout/process3"/>
    <dgm:cxn modelId="{8949BEA7-CC67-47F9-A945-4A151BD16650}" type="presOf" srcId="{5393A545-4F50-4B8E-8384-2706299914D1}" destId="{4D673CAC-8830-4EF3-A5CF-4B1DAC25EC18}" srcOrd="0" destOrd="2" presId="urn:microsoft.com/office/officeart/2005/8/layout/process3"/>
    <dgm:cxn modelId="{A579F7A8-14BC-4261-9A14-5765F0E36CB4}" srcId="{913FE755-5414-47DB-A6FE-BE6DB9FABD04}" destId="{0005BB47-031C-470D-907C-3BA39866A220}" srcOrd="2" destOrd="0" parTransId="{118D6174-5949-48F3-8B0D-E06425B90815}" sibTransId="{2B55C94A-C98F-48DE-B18B-C848B5E72464}"/>
    <dgm:cxn modelId="{30B47FAE-51E5-471C-ABB1-D85A66E58A87}" srcId="{22C7EFCB-1733-4B60-B7AC-6F27B38A7F3B}" destId="{579FAAF9-86BA-4D89-A7E5-C7C96C4E4C28}" srcOrd="2" destOrd="0" parTransId="{6082BDE5-0A1D-485C-B624-94C3638FA100}" sibTransId="{B8E4B0DD-8172-4C5E-9CB0-E86188C6B294}"/>
    <dgm:cxn modelId="{F21FA4AE-B258-479C-AA1A-A94F911F1570}" srcId="{913FE755-5414-47DB-A6FE-BE6DB9FABD04}" destId="{86B3A959-E40B-47A4-B232-DBC4B69C83AE}" srcOrd="1" destOrd="0" parTransId="{FBC52095-6266-42A4-B784-93C7C682D886}" sibTransId="{037071D9-8F4C-499E-960C-CFFEE17B3735}"/>
    <dgm:cxn modelId="{471448B3-CB6B-441B-887B-2F84E2837595}" type="presOf" srcId="{BE385FD7-3E25-41B4-9553-5D05C85F1DCA}" destId="{6D1F8B19-FD90-4E80-9304-7ADB231C0FBD}" srcOrd="0" destOrd="0" presId="urn:microsoft.com/office/officeart/2005/8/layout/process3"/>
    <dgm:cxn modelId="{84E8A8D7-00FE-4D43-A123-38BF800EFD7A}" type="presOf" srcId="{FB7A7A8F-9E06-4A16-A2D3-46BB431790D4}" destId="{534266F9-62AE-4770-BA04-00178BEFDC50}" srcOrd="1" destOrd="0" presId="urn:microsoft.com/office/officeart/2005/8/layout/process3"/>
    <dgm:cxn modelId="{D841A6DF-ADC2-4CA6-B7A6-C472E3C721FF}" srcId="{B5C2DECC-6260-43A6-A3C7-A6FD64F128BB}" destId="{22C7EFCB-1733-4B60-B7AC-6F27B38A7F3B}" srcOrd="1" destOrd="0" parTransId="{B3CC9B22-719F-4D66-AD22-7ACA203311E3}" sibTransId="{AF3911AB-D418-4038-8A81-25E2D23F20C1}"/>
    <dgm:cxn modelId="{64AA24E1-BAF8-4D52-9D29-68603BA9E73C}" srcId="{B5C2DECC-6260-43A6-A3C7-A6FD64F128BB}" destId="{FB7A7A8F-9E06-4A16-A2D3-46BB431790D4}" srcOrd="2" destOrd="0" parTransId="{A7E61763-30EE-4F43-99B2-BB0066408990}" sibTransId="{1837458D-6503-41C9-81DA-57273C861673}"/>
    <dgm:cxn modelId="{707C9BE8-24FC-416E-8A0D-ABEE1B971A43}" type="presOf" srcId="{FB7A7A8F-9E06-4A16-A2D3-46BB431790D4}" destId="{AA160E9E-102A-4225-89DC-27B69AF5B6E8}" srcOrd="0" destOrd="0" presId="urn:microsoft.com/office/officeart/2005/8/layout/process3"/>
    <dgm:cxn modelId="{139528F0-764A-4534-AF8F-D715A4E19317}" srcId="{FB7A7A8F-9E06-4A16-A2D3-46BB431790D4}" destId="{0144F608-1C6B-4415-AEAC-5D21BBF92FEC}" srcOrd="0" destOrd="0" parTransId="{40FB9C3C-95C1-41A7-86CE-CE13C6DFDE05}" sibTransId="{91EA697C-6479-42BC-9AB8-41A0599A24E8}"/>
    <dgm:cxn modelId="{5F9481FE-393B-43DF-B13A-8E8191F13183}" type="presOf" srcId="{5E1B3805-AB20-415E-8B1C-99BA684B9499}" destId="{85E6F2A4-FD7B-4BB1-B942-59E6BEF8B02D}" srcOrd="0" destOrd="0" presId="urn:microsoft.com/office/officeart/2005/8/layout/process3"/>
    <dgm:cxn modelId="{30757784-40C0-421D-BB06-4E85563E39E1}" type="presParOf" srcId="{D7D0F6AE-C80D-4BB4-B0F9-69BBC97981FF}" destId="{1A27BC8C-74C8-4D19-B188-5DA44BFEBF07}" srcOrd="0" destOrd="0" presId="urn:microsoft.com/office/officeart/2005/8/layout/process3"/>
    <dgm:cxn modelId="{1CDF7EAA-E62B-4081-AD4F-A3D03DF7C76E}" type="presParOf" srcId="{1A27BC8C-74C8-4D19-B188-5DA44BFEBF07}" destId="{05A89DBD-D0D7-4568-9115-31166428F2B7}" srcOrd="0" destOrd="0" presId="urn:microsoft.com/office/officeart/2005/8/layout/process3"/>
    <dgm:cxn modelId="{63A792E3-4728-4F9E-9A06-D2EE153E82A3}" type="presParOf" srcId="{1A27BC8C-74C8-4D19-B188-5DA44BFEBF07}" destId="{F71A596A-FAB1-4ABF-8124-871A2A5940B9}" srcOrd="1" destOrd="0" presId="urn:microsoft.com/office/officeart/2005/8/layout/process3"/>
    <dgm:cxn modelId="{582CEF91-B69D-4A38-A668-FC896573883E}" type="presParOf" srcId="{1A27BC8C-74C8-4D19-B188-5DA44BFEBF07}" destId="{85E6F2A4-FD7B-4BB1-B942-59E6BEF8B02D}" srcOrd="2" destOrd="0" presId="urn:microsoft.com/office/officeart/2005/8/layout/process3"/>
    <dgm:cxn modelId="{53232B94-CFB2-4CAC-91AD-3BBDF2E121E2}" type="presParOf" srcId="{D7D0F6AE-C80D-4BB4-B0F9-69BBC97981FF}" destId="{6D1F8B19-FD90-4E80-9304-7ADB231C0FBD}" srcOrd="1" destOrd="0" presId="urn:microsoft.com/office/officeart/2005/8/layout/process3"/>
    <dgm:cxn modelId="{2A28E6EE-141C-4BD7-BD95-9447D2E47B7C}" type="presParOf" srcId="{6D1F8B19-FD90-4E80-9304-7ADB231C0FBD}" destId="{0FAD7EEE-451B-4D0D-B2FD-331E8A2602A0}" srcOrd="0" destOrd="0" presId="urn:microsoft.com/office/officeart/2005/8/layout/process3"/>
    <dgm:cxn modelId="{14C50A4D-B378-434B-AEF0-BA355F602847}" type="presParOf" srcId="{D7D0F6AE-C80D-4BB4-B0F9-69BBC97981FF}" destId="{E2E68112-9EE6-43E0-A35F-10FEA02C9D45}" srcOrd="2" destOrd="0" presId="urn:microsoft.com/office/officeart/2005/8/layout/process3"/>
    <dgm:cxn modelId="{2F28D0C3-DE03-4717-9098-C39DC0EC4FB5}" type="presParOf" srcId="{E2E68112-9EE6-43E0-A35F-10FEA02C9D45}" destId="{4071D75E-22A2-43F9-B7C6-675A92D14047}" srcOrd="0" destOrd="0" presId="urn:microsoft.com/office/officeart/2005/8/layout/process3"/>
    <dgm:cxn modelId="{A2E17799-5BF2-4749-81D2-C12FB52BB5B5}" type="presParOf" srcId="{E2E68112-9EE6-43E0-A35F-10FEA02C9D45}" destId="{EE4A1FF0-6FB6-4F49-A7DE-22D5E7AB4A92}" srcOrd="1" destOrd="0" presId="urn:microsoft.com/office/officeart/2005/8/layout/process3"/>
    <dgm:cxn modelId="{2D8EC286-FAAB-4871-A8CF-FAD502337D1E}" type="presParOf" srcId="{E2E68112-9EE6-43E0-A35F-10FEA02C9D45}" destId="{08FD66C2-C6AA-4F4B-98E1-6AB3CA2C4DDA}" srcOrd="2" destOrd="0" presId="urn:microsoft.com/office/officeart/2005/8/layout/process3"/>
    <dgm:cxn modelId="{3056FD12-971B-4CF8-AE04-8E25D7D753F9}" type="presParOf" srcId="{D7D0F6AE-C80D-4BB4-B0F9-69BBC97981FF}" destId="{4034CE7B-B0D0-43CA-A951-7736FBE1239B}" srcOrd="3" destOrd="0" presId="urn:microsoft.com/office/officeart/2005/8/layout/process3"/>
    <dgm:cxn modelId="{DD7A41E9-A3D4-4CF0-B547-B499686BD4A1}" type="presParOf" srcId="{4034CE7B-B0D0-43CA-A951-7736FBE1239B}" destId="{33B2D3FC-D866-413C-B184-7CE189680C97}" srcOrd="0" destOrd="0" presId="urn:microsoft.com/office/officeart/2005/8/layout/process3"/>
    <dgm:cxn modelId="{2B9CBFE8-8280-4B09-B0C5-C97A83B2EA3B}" type="presParOf" srcId="{D7D0F6AE-C80D-4BB4-B0F9-69BBC97981FF}" destId="{908492C2-7CFA-4456-8D25-E694882255EE}" srcOrd="4" destOrd="0" presId="urn:microsoft.com/office/officeart/2005/8/layout/process3"/>
    <dgm:cxn modelId="{9E4DDB1D-54DA-4CC2-B427-B72FC0BE7CF0}" type="presParOf" srcId="{908492C2-7CFA-4456-8D25-E694882255EE}" destId="{AA160E9E-102A-4225-89DC-27B69AF5B6E8}" srcOrd="0" destOrd="0" presId="urn:microsoft.com/office/officeart/2005/8/layout/process3"/>
    <dgm:cxn modelId="{A524C742-E480-4535-B1BB-A904745D730A}" type="presParOf" srcId="{908492C2-7CFA-4456-8D25-E694882255EE}" destId="{534266F9-62AE-4770-BA04-00178BEFDC50}" srcOrd="1" destOrd="0" presId="urn:microsoft.com/office/officeart/2005/8/layout/process3"/>
    <dgm:cxn modelId="{25F1E7B9-1D5D-4E2C-8C27-7DEDD613D78F}" type="presParOf" srcId="{908492C2-7CFA-4456-8D25-E694882255EE}" destId="{4D673CAC-8830-4EF3-A5CF-4B1DAC25EC1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2B4540-DC51-4F5B-AB21-FBF0A8C90669}" type="doc">
      <dgm:prSet loTypeId="urn:microsoft.com/office/officeart/2005/8/layout/orgChart1" loCatId="hierarchy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cs-CZ"/>
        </a:p>
      </dgm:t>
    </dgm:pt>
    <dgm:pt modelId="{97DD48B3-0754-4C01-A187-E4D3A4435F67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PLATFORMA ZNAČKY</a:t>
          </a:r>
        </a:p>
      </dgm:t>
    </dgm:pt>
    <dgm:pt modelId="{0E32226F-731F-4AB0-8373-F92B6486D05A}" type="parTrans" cxnId="{0928AB2E-30D9-4DEB-B350-C4F459B72893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89DF1B01-B60A-4E58-87FD-0F92677009D7}" type="sibTrans" cxnId="{0928AB2E-30D9-4DEB-B350-C4F459B72893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E64E3FE3-6228-4B79-87B8-AC5EFE68D0E6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POSITIONING</a:t>
          </a:r>
        </a:p>
      </dgm:t>
    </dgm:pt>
    <dgm:pt modelId="{6A183C4F-C83B-4179-B668-0B5202F98BEB}" type="parTrans" cxnId="{53CF2FC6-CECB-4386-9B0F-E27C2443BE81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75572D64-1F2B-41BB-9FEA-A0EE4386A978}" type="sibTrans" cxnId="{53CF2FC6-CECB-4386-9B0F-E27C2443BE81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99AEFD8E-8533-42FD-8F93-42F813230D2C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HLAVNÍ KONKUREČNÍ VÝHODA</a:t>
          </a:r>
        </a:p>
      </dgm:t>
    </dgm:pt>
    <dgm:pt modelId="{4C2B5344-0AA4-4CEE-8283-373483691C43}" type="parTrans" cxnId="{B0330C00-9C36-4833-9619-1E6BF671880E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4BAB2922-4541-4EF3-9D09-7C288E636AF8}" type="sibTrans" cxnId="{B0330C00-9C36-4833-9619-1E6BF671880E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352B4473-7FF3-4DED-99A7-52416DEF27A4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IDENTITA ZNAČKY</a:t>
          </a:r>
        </a:p>
      </dgm:t>
    </dgm:pt>
    <dgm:pt modelId="{DA11BB9E-D137-4682-95F5-713B138BD6C6}" type="parTrans" cxnId="{4E092651-562F-45F5-8544-2B690C2B37FE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A19110E9-8CD5-44CD-8F7C-97CD62E96D62}" type="sibTrans" cxnId="{4E092651-562F-45F5-8544-2B690C2B37FE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40482A9E-4D91-4A67-9002-D60739C18E04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VNĚJŠÍ PRVKY, KTERÉ CHARAKTERIZUJÍ ZNAČKU</a:t>
          </a:r>
        </a:p>
      </dgm:t>
    </dgm:pt>
    <dgm:pt modelId="{89915750-CB8F-4EFA-ABB0-5F99D23E903D}" type="parTrans" cxnId="{6CD3926F-9081-4FE7-AEB7-EDC9384B1435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7F8B0D4D-664E-4228-AAAD-C56783F46B05}" type="sibTrans" cxnId="{6CD3926F-9081-4FE7-AEB7-EDC9384B1435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60B4732B-D7AC-4319-B1C3-45652608807D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r>
            <a:rPr lang="cs-C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VNITŘNÍ PRVKY, KTERÉ CHARAKTERIZUJÍ ZNAČKU</a:t>
          </a:r>
        </a:p>
      </dgm:t>
    </dgm:pt>
    <dgm:pt modelId="{BB63A338-D5C5-4559-B138-831347B4DF13}" type="parTrans" cxnId="{F477BCF3-D302-408C-86F3-E442687393B7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DFF2CF14-5D1E-451B-A718-0CA2C92C3A04}" type="sibTrans" cxnId="{F477BCF3-D302-408C-86F3-E442687393B7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FFCDA06C-8B6B-42A6-B7C2-9E29CF6C679B}" type="pres">
      <dgm:prSet presAssocID="{C12B4540-DC51-4F5B-AB21-FBF0A8C906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436AE46-8678-4AF0-88E5-99DD13CD8F6F}" type="pres">
      <dgm:prSet presAssocID="{97DD48B3-0754-4C01-A187-E4D3A4435F67}" presName="hierRoot1" presStyleCnt="0">
        <dgm:presLayoutVars>
          <dgm:hierBranch val="init"/>
        </dgm:presLayoutVars>
      </dgm:prSet>
      <dgm:spPr/>
    </dgm:pt>
    <dgm:pt modelId="{606B95E0-BB65-4142-B3F5-979384831B0B}" type="pres">
      <dgm:prSet presAssocID="{97DD48B3-0754-4C01-A187-E4D3A4435F67}" presName="rootComposite1" presStyleCnt="0"/>
      <dgm:spPr/>
    </dgm:pt>
    <dgm:pt modelId="{AE553354-6DDF-4836-9002-D03A8B1F36A7}" type="pres">
      <dgm:prSet presAssocID="{97DD48B3-0754-4C01-A187-E4D3A4435F67}" presName="rootText1" presStyleLbl="node0" presStyleIdx="0" presStyleCnt="1" custScaleX="133271" custScaleY="69774" custLinFactNeighborY="-743">
        <dgm:presLayoutVars>
          <dgm:chPref val="3"/>
        </dgm:presLayoutVars>
      </dgm:prSet>
      <dgm:spPr/>
    </dgm:pt>
    <dgm:pt modelId="{E2F17CBB-91FB-4FD6-832B-C4813183D763}" type="pres">
      <dgm:prSet presAssocID="{97DD48B3-0754-4C01-A187-E4D3A4435F67}" presName="rootConnector1" presStyleLbl="node1" presStyleIdx="0" presStyleCnt="0"/>
      <dgm:spPr/>
    </dgm:pt>
    <dgm:pt modelId="{5D004BE0-CBC8-422E-B55C-4D018720BFB6}" type="pres">
      <dgm:prSet presAssocID="{97DD48B3-0754-4C01-A187-E4D3A4435F67}" presName="hierChild2" presStyleCnt="0"/>
      <dgm:spPr/>
    </dgm:pt>
    <dgm:pt modelId="{E0F26CFD-F3F0-4EFC-8591-7E1B8261A147}" type="pres">
      <dgm:prSet presAssocID="{6A183C4F-C83B-4179-B668-0B5202F98BEB}" presName="Name37" presStyleLbl="parChTrans1D2" presStyleIdx="0" presStyleCnt="2"/>
      <dgm:spPr/>
    </dgm:pt>
    <dgm:pt modelId="{DAB5FDC7-70A4-4B33-8A40-34CC5091FD77}" type="pres">
      <dgm:prSet presAssocID="{E64E3FE3-6228-4B79-87B8-AC5EFE68D0E6}" presName="hierRoot2" presStyleCnt="0">
        <dgm:presLayoutVars>
          <dgm:hierBranch val="init"/>
        </dgm:presLayoutVars>
      </dgm:prSet>
      <dgm:spPr/>
    </dgm:pt>
    <dgm:pt modelId="{E5FA1634-6628-4E51-BD40-116762325EC8}" type="pres">
      <dgm:prSet presAssocID="{E64E3FE3-6228-4B79-87B8-AC5EFE68D0E6}" presName="rootComposite" presStyleCnt="0"/>
      <dgm:spPr/>
    </dgm:pt>
    <dgm:pt modelId="{E699E4B3-85BE-428B-8361-3E308B0B4957}" type="pres">
      <dgm:prSet presAssocID="{E64E3FE3-6228-4B79-87B8-AC5EFE68D0E6}" presName="rootText" presStyleLbl="node2" presStyleIdx="0" presStyleCnt="2" custScaleY="63645" custLinFactNeighborX="-30243" custLinFactNeighborY="-10794">
        <dgm:presLayoutVars>
          <dgm:chPref val="3"/>
        </dgm:presLayoutVars>
      </dgm:prSet>
      <dgm:spPr/>
    </dgm:pt>
    <dgm:pt modelId="{542351E2-8858-407F-867E-5C03E1552E84}" type="pres">
      <dgm:prSet presAssocID="{E64E3FE3-6228-4B79-87B8-AC5EFE68D0E6}" presName="rootConnector" presStyleLbl="node2" presStyleIdx="0" presStyleCnt="2"/>
      <dgm:spPr/>
    </dgm:pt>
    <dgm:pt modelId="{49CEB826-3253-4D60-B270-4B984FB28D87}" type="pres">
      <dgm:prSet presAssocID="{E64E3FE3-6228-4B79-87B8-AC5EFE68D0E6}" presName="hierChild4" presStyleCnt="0"/>
      <dgm:spPr/>
    </dgm:pt>
    <dgm:pt modelId="{CDE0F155-F4B9-4C97-974D-1FC73B928987}" type="pres">
      <dgm:prSet presAssocID="{4C2B5344-0AA4-4CEE-8283-373483691C43}" presName="Name37" presStyleLbl="parChTrans1D3" presStyleIdx="0" presStyleCnt="3"/>
      <dgm:spPr/>
    </dgm:pt>
    <dgm:pt modelId="{AD595086-0584-4DBF-A008-093D2E0848BF}" type="pres">
      <dgm:prSet presAssocID="{99AEFD8E-8533-42FD-8F93-42F813230D2C}" presName="hierRoot2" presStyleCnt="0">
        <dgm:presLayoutVars>
          <dgm:hierBranch val="init"/>
        </dgm:presLayoutVars>
      </dgm:prSet>
      <dgm:spPr/>
    </dgm:pt>
    <dgm:pt modelId="{915F5F5C-71B9-465D-A8AB-702939580D4C}" type="pres">
      <dgm:prSet presAssocID="{99AEFD8E-8533-42FD-8F93-42F813230D2C}" presName="rootComposite" presStyleCnt="0"/>
      <dgm:spPr/>
    </dgm:pt>
    <dgm:pt modelId="{9F5B96AE-F9A0-44B6-9248-78A5EF507DB6}" type="pres">
      <dgm:prSet presAssocID="{99AEFD8E-8533-42FD-8F93-42F813230D2C}" presName="rootText" presStyleLbl="node3" presStyleIdx="0" presStyleCnt="3" custScaleX="120941" custScaleY="52170" custLinFactNeighborX="-35765" custLinFactNeighborY="-38820">
        <dgm:presLayoutVars>
          <dgm:chPref val="3"/>
        </dgm:presLayoutVars>
      </dgm:prSet>
      <dgm:spPr/>
    </dgm:pt>
    <dgm:pt modelId="{B5623774-BCA8-4245-9748-D93FABE83CDD}" type="pres">
      <dgm:prSet presAssocID="{99AEFD8E-8533-42FD-8F93-42F813230D2C}" presName="rootConnector" presStyleLbl="node3" presStyleIdx="0" presStyleCnt="3"/>
      <dgm:spPr/>
    </dgm:pt>
    <dgm:pt modelId="{E351CAD0-E329-42CF-A738-7551781B9E55}" type="pres">
      <dgm:prSet presAssocID="{99AEFD8E-8533-42FD-8F93-42F813230D2C}" presName="hierChild4" presStyleCnt="0"/>
      <dgm:spPr/>
    </dgm:pt>
    <dgm:pt modelId="{5335DC58-CF3F-4FE6-B614-5129BD0D93EE}" type="pres">
      <dgm:prSet presAssocID="{99AEFD8E-8533-42FD-8F93-42F813230D2C}" presName="hierChild5" presStyleCnt="0"/>
      <dgm:spPr/>
    </dgm:pt>
    <dgm:pt modelId="{A0F0F594-9383-42DC-A038-322CC13D0447}" type="pres">
      <dgm:prSet presAssocID="{E64E3FE3-6228-4B79-87B8-AC5EFE68D0E6}" presName="hierChild5" presStyleCnt="0"/>
      <dgm:spPr/>
    </dgm:pt>
    <dgm:pt modelId="{8C380E27-1775-456F-B197-26703FDCF8D9}" type="pres">
      <dgm:prSet presAssocID="{DA11BB9E-D137-4682-95F5-713B138BD6C6}" presName="Name37" presStyleLbl="parChTrans1D2" presStyleIdx="1" presStyleCnt="2"/>
      <dgm:spPr/>
    </dgm:pt>
    <dgm:pt modelId="{D7053D4D-96AB-4120-8136-F3DA480FB9B0}" type="pres">
      <dgm:prSet presAssocID="{352B4473-7FF3-4DED-99A7-52416DEF27A4}" presName="hierRoot2" presStyleCnt="0">
        <dgm:presLayoutVars>
          <dgm:hierBranch val="init"/>
        </dgm:presLayoutVars>
      </dgm:prSet>
      <dgm:spPr/>
    </dgm:pt>
    <dgm:pt modelId="{4651EDB5-5612-4AE1-8A46-C954BA830ED6}" type="pres">
      <dgm:prSet presAssocID="{352B4473-7FF3-4DED-99A7-52416DEF27A4}" presName="rootComposite" presStyleCnt="0"/>
      <dgm:spPr/>
    </dgm:pt>
    <dgm:pt modelId="{B368BC92-FD30-46B7-B74A-D4E371B2B25B}" type="pres">
      <dgm:prSet presAssocID="{352B4473-7FF3-4DED-99A7-52416DEF27A4}" presName="rootText" presStyleLbl="node2" presStyleIdx="1" presStyleCnt="2" custScaleX="112111" custScaleY="71762" custLinFactNeighborX="32158" custLinFactNeighborY="-10713">
        <dgm:presLayoutVars>
          <dgm:chPref val="3"/>
        </dgm:presLayoutVars>
      </dgm:prSet>
      <dgm:spPr/>
    </dgm:pt>
    <dgm:pt modelId="{B34A0BD4-F6E1-4C9A-A2B0-C43AF7B2E7E7}" type="pres">
      <dgm:prSet presAssocID="{352B4473-7FF3-4DED-99A7-52416DEF27A4}" presName="rootConnector" presStyleLbl="node2" presStyleIdx="1" presStyleCnt="2"/>
      <dgm:spPr/>
    </dgm:pt>
    <dgm:pt modelId="{58119810-9152-4AEF-BBFE-43E36FC45A89}" type="pres">
      <dgm:prSet presAssocID="{352B4473-7FF3-4DED-99A7-52416DEF27A4}" presName="hierChild4" presStyleCnt="0"/>
      <dgm:spPr/>
    </dgm:pt>
    <dgm:pt modelId="{AFF4141F-416A-49CF-AF9E-9097A92E4D33}" type="pres">
      <dgm:prSet presAssocID="{89915750-CB8F-4EFA-ABB0-5F99D23E903D}" presName="Name37" presStyleLbl="parChTrans1D3" presStyleIdx="1" presStyleCnt="3"/>
      <dgm:spPr/>
    </dgm:pt>
    <dgm:pt modelId="{93AAC5CB-A097-4493-9362-8DDA5DF43BFA}" type="pres">
      <dgm:prSet presAssocID="{40482A9E-4D91-4A67-9002-D60739C18E04}" presName="hierRoot2" presStyleCnt="0">
        <dgm:presLayoutVars>
          <dgm:hierBranch val="init"/>
        </dgm:presLayoutVars>
      </dgm:prSet>
      <dgm:spPr/>
    </dgm:pt>
    <dgm:pt modelId="{3AB7B901-AC10-4D54-9543-6852A36CB7C7}" type="pres">
      <dgm:prSet presAssocID="{40482A9E-4D91-4A67-9002-D60739C18E04}" presName="rootComposite" presStyleCnt="0"/>
      <dgm:spPr/>
    </dgm:pt>
    <dgm:pt modelId="{01A79A50-43C2-4D8A-A1F1-39EEF5E23B2E}" type="pres">
      <dgm:prSet presAssocID="{40482A9E-4D91-4A67-9002-D60739C18E04}" presName="rootText" presStyleLbl="node3" presStyleIdx="1" presStyleCnt="3" custScaleX="121768" custScaleY="55175" custLinFactNeighborX="32559" custLinFactNeighborY="-42980">
        <dgm:presLayoutVars>
          <dgm:chPref val="3"/>
        </dgm:presLayoutVars>
      </dgm:prSet>
      <dgm:spPr/>
    </dgm:pt>
    <dgm:pt modelId="{4CDB8CF4-BBD3-4F9B-A91E-0CDB2EC9EE3E}" type="pres">
      <dgm:prSet presAssocID="{40482A9E-4D91-4A67-9002-D60739C18E04}" presName="rootConnector" presStyleLbl="node3" presStyleIdx="1" presStyleCnt="3"/>
      <dgm:spPr/>
    </dgm:pt>
    <dgm:pt modelId="{A3D11F26-BA21-4885-ABBA-2102930A89A8}" type="pres">
      <dgm:prSet presAssocID="{40482A9E-4D91-4A67-9002-D60739C18E04}" presName="hierChild4" presStyleCnt="0"/>
      <dgm:spPr/>
    </dgm:pt>
    <dgm:pt modelId="{F6531BCC-5062-425E-82C4-252DCC47DCA8}" type="pres">
      <dgm:prSet presAssocID="{40482A9E-4D91-4A67-9002-D60739C18E04}" presName="hierChild5" presStyleCnt="0"/>
      <dgm:spPr/>
    </dgm:pt>
    <dgm:pt modelId="{ED2E68EE-B587-45E9-9999-6E09284E6D03}" type="pres">
      <dgm:prSet presAssocID="{BB63A338-D5C5-4559-B138-831347B4DF13}" presName="Name37" presStyleLbl="parChTrans1D3" presStyleIdx="2" presStyleCnt="3"/>
      <dgm:spPr/>
    </dgm:pt>
    <dgm:pt modelId="{8E02DB30-B086-4E0A-BD55-00DDD21928C0}" type="pres">
      <dgm:prSet presAssocID="{60B4732B-D7AC-4319-B1C3-45652608807D}" presName="hierRoot2" presStyleCnt="0">
        <dgm:presLayoutVars>
          <dgm:hierBranch val="init"/>
        </dgm:presLayoutVars>
      </dgm:prSet>
      <dgm:spPr/>
    </dgm:pt>
    <dgm:pt modelId="{32DA7714-F80A-40F7-B219-4CD06D7562DD}" type="pres">
      <dgm:prSet presAssocID="{60B4732B-D7AC-4319-B1C3-45652608807D}" presName="rootComposite" presStyleCnt="0"/>
      <dgm:spPr/>
    </dgm:pt>
    <dgm:pt modelId="{AB12BF17-FB64-4683-BF0D-3622A7233AD1}" type="pres">
      <dgm:prSet presAssocID="{60B4732B-D7AC-4319-B1C3-45652608807D}" presName="rootText" presStyleLbl="node3" presStyleIdx="2" presStyleCnt="3" custScaleX="121043" custScaleY="52230" custLinFactNeighborX="33444" custLinFactNeighborY="-73106">
        <dgm:presLayoutVars>
          <dgm:chPref val="3"/>
        </dgm:presLayoutVars>
      </dgm:prSet>
      <dgm:spPr/>
    </dgm:pt>
    <dgm:pt modelId="{E3255F27-486B-4A91-8346-BF956DC3F1BF}" type="pres">
      <dgm:prSet presAssocID="{60B4732B-D7AC-4319-B1C3-45652608807D}" presName="rootConnector" presStyleLbl="node3" presStyleIdx="2" presStyleCnt="3"/>
      <dgm:spPr/>
    </dgm:pt>
    <dgm:pt modelId="{6FFFA725-42D6-425A-885E-21855472CA56}" type="pres">
      <dgm:prSet presAssocID="{60B4732B-D7AC-4319-B1C3-45652608807D}" presName="hierChild4" presStyleCnt="0"/>
      <dgm:spPr/>
    </dgm:pt>
    <dgm:pt modelId="{EBE83A3B-ACC7-4B7A-AF2A-AAF06981938D}" type="pres">
      <dgm:prSet presAssocID="{60B4732B-D7AC-4319-B1C3-45652608807D}" presName="hierChild5" presStyleCnt="0"/>
      <dgm:spPr/>
    </dgm:pt>
    <dgm:pt modelId="{61D4B24A-90FE-40A1-B3DB-E28478C55E7B}" type="pres">
      <dgm:prSet presAssocID="{352B4473-7FF3-4DED-99A7-52416DEF27A4}" presName="hierChild5" presStyleCnt="0"/>
      <dgm:spPr/>
    </dgm:pt>
    <dgm:pt modelId="{80666115-0412-4ACB-9D12-A53D672EF408}" type="pres">
      <dgm:prSet presAssocID="{97DD48B3-0754-4C01-A187-E4D3A4435F67}" presName="hierChild3" presStyleCnt="0"/>
      <dgm:spPr/>
    </dgm:pt>
  </dgm:ptLst>
  <dgm:cxnLst>
    <dgm:cxn modelId="{B0330C00-9C36-4833-9619-1E6BF671880E}" srcId="{E64E3FE3-6228-4B79-87B8-AC5EFE68D0E6}" destId="{99AEFD8E-8533-42FD-8F93-42F813230D2C}" srcOrd="0" destOrd="0" parTransId="{4C2B5344-0AA4-4CEE-8283-373483691C43}" sibTransId="{4BAB2922-4541-4EF3-9D09-7C288E636AF8}"/>
    <dgm:cxn modelId="{201FF507-5AB3-4131-ABEE-00BF9905D702}" type="presOf" srcId="{89915750-CB8F-4EFA-ABB0-5F99D23E903D}" destId="{AFF4141F-416A-49CF-AF9E-9097A92E4D33}" srcOrd="0" destOrd="0" presId="urn:microsoft.com/office/officeart/2005/8/layout/orgChart1"/>
    <dgm:cxn modelId="{3C84501E-F480-43AD-8948-9A355C574AF7}" type="presOf" srcId="{BB63A338-D5C5-4559-B138-831347B4DF13}" destId="{ED2E68EE-B587-45E9-9999-6E09284E6D03}" srcOrd="0" destOrd="0" presId="urn:microsoft.com/office/officeart/2005/8/layout/orgChart1"/>
    <dgm:cxn modelId="{990E4725-EC45-4993-BE6A-0276E6D19213}" type="presOf" srcId="{4C2B5344-0AA4-4CEE-8283-373483691C43}" destId="{CDE0F155-F4B9-4C97-974D-1FC73B928987}" srcOrd="0" destOrd="0" presId="urn:microsoft.com/office/officeart/2005/8/layout/orgChart1"/>
    <dgm:cxn modelId="{F6278A2E-9A0A-42E1-B3DE-97BEE9D46354}" type="presOf" srcId="{DA11BB9E-D137-4682-95F5-713B138BD6C6}" destId="{8C380E27-1775-456F-B197-26703FDCF8D9}" srcOrd="0" destOrd="0" presId="urn:microsoft.com/office/officeart/2005/8/layout/orgChart1"/>
    <dgm:cxn modelId="{0928AB2E-30D9-4DEB-B350-C4F459B72893}" srcId="{C12B4540-DC51-4F5B-AB21-FBF0A8C90669}" destId="{97DD48B3-0754-4C01-A187-E4D3A4435F67}" srcOrd="0" destOrd="0" parTransId="{0E32226F-731F-4AB0-8373-F92B6486D05A}" sibTransId="{89DF1B01-B60A-4E58-87FD-0F92677009D7}"/>
    <dgm:cxn modelId="{65A2E941-1B77-4A23-935A-5B27AB6A11D3}" type="presOf" srcId="{E64E3FE3-6228-4B79-87B8-AC5EFE68D0E6}" destId="{542351E2-8858-407F-867E-5C03E1552E84}" srcOrd="1" destOrd="0" presId="urn:microsoft.com/office/officeart/2005/8/layout/orgChart1"/>
    <dgm:cxn modelId="{8C290462-56A5-46A0-BAFF-EA6D10EF49D8}" type="presOf" srcId="{60B4732B-D7AC-4319-B1C3-45652608807D}" destId="{E3255F27-486B-4A91-8346-BF956DC3F1BF}" srcOrd="1" destOrd="0" presId="urn:microsoft.com/office/officeart/2005/8/layout/orgChart1"/>
    <dgm:cxn modelId="{2B15DA6A-8189-41D3-93A7-C0D70668C6D9}" type="presOf" srcId="{6A183C4F-C83B-4179-B668-0B5202F98BEB}" destId="{E0F26CFD-F3F0-4EFC-8591-7E1B8261A147}" srcOrd="0" destOrd="0" presId="urn:microsoft.com/office/officeart/2005/8/layout/orgChart1"/>
    <dgm:cxn modelId="{6CD3926F-9081-4FE7-AEB7-EDC9384B1435}" srcId="{352B4473-7FF3-4DED-99A7-52416DEF27A4}" destId="{40482A9E-4D91-4A67-9002-D60739C18E04}" srcOrd="0" destOrd="0" parTransId="{89915750-CB8F-4EFA-ABB0-5F99D23E903D}" sibTransId="{7F8B0D4D-664E-4228-AAAD-C56783F46B05}"/>
    <dgm:cxn modelId="{4E092651-562F-45F5-8544-2B690C2B37FE}" srcId="{97DD48B3-0754-4C01-A187-E4D3A4435F67}" destId="{352B4473-7FF3-4DED-99A7-52416DEF27A4}" srcOrd="1" destOrd="0" parTransId="{DA11BB9E-D137-4682-95F5-713B138BD6C6}" sibTransId="{A19110E9-8CD5-44CD-8F7C-97CD62E96D62}"/>
    <dgm:cxn modelId="{CBE61658-F3A6-42BB-AF4F-B99E77D09267}" type="presOf" srcId="{C12B4540-DC51-4F5B-AB21-FBF0A8C90669}" destId="{FFCDA06C-8B6B-42A6-B7C2-9E29CF6C679B}" srcOrd="0" destOrd="0" presId="urn:microsoft.com/office/officeart/2005/8/layout/orgChart1"/>
    <dgm:cxn modelId="{31533A78-8656-464B-A824-E07C46104520}" type="presOf" srcId="{E64E3FE3-6228-4B79-87B8-AC5EFE68D0E6}" destId="{E699E4B3-85BE-428B-8361-3E308B0B4957}" srcOrd="0" destOrd="0" presId="urn:microsoft.com/office/officeart/2005/8/layout/orgChart1"/>
    <dgm:cxn modelId="{9FEA407C-8AC2-4949-933B-E7424F364201}" type="presOf" srcId="{97DD48B3-0754-4C01-A187-E4D3A4435F67}" destId="{AE553354-6DDF-4836-9002-D03A8B1F36A7}" srcOrd="0" destOrd="0" presId="urn:microsoft.com/office/officeart/2005/8/layout/orgChart1"/>
    <dgm:cxn modelId="{7DA32387-47D8-4941-BD76-AC5B2860A344}" type="presOf" srcId="{99AEFD8E-8533-42FD-8F93-42F813230D2C}" destId="{B5623774-BCA8-4245-9748-D93FABE83CDD}" srcOrd="1" destOrd="0" presId="urn:microsoft.com/office/officeart/2005/8/layout/orgChart1"/>
    <dgm:cxn modelId="{403F3EA0-5BA4-4656-A78A-2A5B5C37E878}" type="presOf" srcId="{97DD48B3-0754-4C01-A187-E4D3A4435F67}" destId="{E2F17CBB-91FB-4FD6-832B-C4813183D763}" srcOrd="1" destOrd="0" presId="urn:microsoft.com/office/officeart/2005/8/layout/orgChart1"/>
    <dgm:cxn modelId="{BE56A5A6-864E-41A4-93BD-8FF2E037368D}" type="presOf" srcId="{352B4473-7FF3-4DED-99A7-52416DEF27A4}" destId="{B34A0BD4-F6E1-4C9A-A2B0-C43AF7B2E7E7}" srcOrd="1" destOrd="0" presId="urn:microsoft.com/office/officeart/2005/8/layout/orgChart1"/>
    <dgm:cxn modelId="{560861AC-5D48-445D-8F3C-A1E67C03003B}" type="presOf" srcId="{40482A9E-4D91-4A67-9002-D60739C18E04}" destId="{4CDB8CF4-BBD3-4F9B-A91E-0CDB2EC9EE3E}" srcOrd="1" destOrd="0" presId="urn:microsoft.com/office/officeart/2005/8/layout/orgChart1"/>
    <dgm:cxn modelId="{53CF2FC6-CECB-4386-9B0F-E27C2443BE81}" srcId="{97DD48B3-0754-4C01-A187-E4D3A4435F67}" destId="{E64E3FE3-6228-4B79-87B8-AC5EFE68D0E6}" srcOrd="0" destOrd="0" parTransId="{6A183C4F-C83B-4179-B668-0B5202F98BEB}" sibTransId="{75572D64-1F2B-41BB-9FEA-A0EE4386A978}"/>
    <dgm:cxn modelId="{88C52DD4-E7FA-4956-8D89-0714A81508DC}" type="presOf" srcId="{40482A9E-4D91-4A67-9002-D60739C18E04}" destId="{01A79A50-43C2-4D8A-A1F1-39EEF5E23B2E}" srcOrd="0" destOrd="0" presId="urn:microsoft.com/office/officeart/2005/8/layout/orgChart1"/>
    <dgm:cxn modelId="{C8B0CFE2-AC82-4BC4-8329-D77871797170}" type="presOf" srcId="{60B4732B-D7AC-4319-B1C3-45652608807D}" destId="{AB12BF17-FB64-4683-BF0D-3622A7233AD1}" srcOrd="0" destOrd="0" presId="urn:microsoft.com/office/officeart/2005/8/layout/orgChart1"/>
    <dgm:cxn modelId="{52D44EED-09E0-4325-A68D-057C9B7666D6}" type="presOf" srcId="{99AEFD8E-8533-42FD-8F93-42F813230D2C}" destId="{9F5B96AE-F9A0-44B6-9248-78A5EF507DB6}" srcOrd="0" destOrd="0" presId="urn:microsoft.com/office/officeart/2005/8/layout/orgChart1"/>
    <dgm:cxn modelId="{F477BCF3-D302-408C-86F3-E442687393B7}" srcId="{352B4473-7FF3-4DED-99A7-52416DEF27A4}" destId="{60B4732B-D7AC-4319-B1C3-45652608807D}" srcOrd="1" destOrd="0" parTransId="{BB63A338-D5C5-4559-B138-831347B4DF13}" sibTransId="{DFF2CF14-5D1E-451B-A718-0CA2C92C3A04}"/>
    <dgm:cxn modelId="{E732FDF7-1490-475E-9C67-BCB01B89CA1C}" type="presOf" srcId="{352B4473-7FF3-4DED-99A7-52416DEF27A4}" destId="{B368BC92-FD30-46B7-B74A-D4E371B2B25B}" srcOrd="0" destOrd="0" presId="urn:microsoft.com/office/officeart/2005/8/layout/orgChart1"/>
    <dgm:cxn modelId="{73C141F5-4DBA-4326-BB06-A9C1CC971554}" type="presParOf" srcId="{FFCDA06C-8B6B-42A6-B7C2-9E29CF6C679B}" destId="{B436AE46-8678-4AF0-88E5-99DD13CD8F6F}" srcOrd="0" destOrd="0" presId="urn:microsoft.com/office/officeart/2005/8/layout/orgChart1"/>
    <dgm:cxn modelId="{CCB64A61-DBF7-467F-998C-7C0149F5C3C1}" type="presParOf" srcId="{B436AE46-8678-4AF0-88E5-99DD13CD8F6F}" destId="{606B95E0-BB65-4142-B3F5-979384831B0B}" srcOrd="0" destOrd="0" presId="urn:microsoft.com/office/officeart/2005/8/layout/orgChart1"/>
    <dgm:cxn modelId="{B988B6B7-A5F2-4B35-817E-6DFB5D31581A}" type="presParOf" srcId="{606B95E0-BB65-4142-B3F5-979384831B0B}" destId="{AE553354-6DDF-4836-9002-D03A8B1F36A7}" srcOrd="0" destOrd="0" presId="urn:microsoft.com/office/officeart/2005/8/layout/orgChart1"/>
    <dgm:cxn modelId="{AA64C094-D10A-4F9F-8008-281549AC5E7E}" type="presParOf" srcId="{606B95E0-BB65-4142-B3F5-979384831B0B}" destId="{E2F17CBB-91FB-4FD6-832B-C4813183D763}" srcOrd="1" destOrd="0" presId="urn:microsoft.com/office/officeart/2005/8/layout/orgChart1"/>
    <dgm:cxn modelId="{A3376FA9-47DE-4389-B870-CAFF950B488B}" type="presParOf" srcId="{B436AE46-8678-4AF0-88E5-99DD13CD8F6F}" destId="{5D004BE0-CBC8-422E-B55C-4D018720BFB6}" srcOrd="1" destOrd="0" presId="urn:microsoft.com/office/officeart/2005/8/layout/orgChart1"/>
    <dgm:cxn modelId="{E2CAEA7E-3F7C-4AD4-982C-2FA65903AA35}" type="presParOf" srcId="{5D004BE0-CBC8-422E-B55C-4D018720BFB6}" destId="{E0F26CFD-F3F0-4EFC-8591-7E1B8261A147}" srcOrd="0" destOrd="0" presId="urn:microsoft.com/office/officeart/2005/8/layout/orgChart1"/>
    <dgm:cxn modelId="{982A66BC-8800-41FA-83C2-30DBEB83E909}" type="presParOf" srcId="{5D004BE0-CBC8-422E-B55C-4D018720BFB6}" destId="{DAB5FDC7-70A4-4B33-8A40-34CC5091FD77}" srcOrd="1" destOrd="0" presId="urn:microsoft.com/office/officeart/2005/8/layout/orgChart1"/>
    <dgm:cxn modelId="{7A147E22-8F04-4891-A139-4A55A3205F63}" type="presParOf" srcId="{DAB5FDC7-70A4-4B33-8A40-34CC5091FD77}" destId="{E5FA1634-6628-4E51-BD40-116762325EC8}" srcOrd="0" destOrd="0" presId="urn:microsoft.com/office/officeart/2005/8/layout/orgChart1"/>
    <dgm:cxn modelId="{15864765-9FB8-49C9-95DB-7D145EB551BE}" type="presParOf" srcId="{E5FA1634-6628-4E51-BD40-116762325EC8}" destId="{E699E4B3-85BE-428B-8361-3E308B0B4957}" srcOrd="0" destOrd="0" presId="urn:microsoft.com/office/officeart/2005/8/layout/orgChart1"/>
    <dgm:cxn modelId="{93D54845-53E5-426F-B07C-5877AE2410AF}" type="presParOf" srcId="{E5FA1634-6628-4E51-BD40-116762325EC8}" destId="{542351E2-8858-407F-867E-5C03E1552E84}" srcOrd="1" destOrd="0" presId="urn:microsoft.com/office/officeart/2005/8/layout/orgChart1"/>
    <dgm:cxn modelId="{42A56063-9248-4F57-A7DF-8B66D45C1671}" type="presParOf" srcId="{DAB5FDC7-70A4-4B33-8A40-34CC5091FD77}" destId="{49CEB826-3253-4D60-B270-4B984FB28D87}" srcOrd="1" destOrd="0" presId="urn:microsoft.com/office/officeart/2005/8/layout/orgChart1"/>
    <dgm:cxn modelId="{BABCD298-78BD-4E96-9F01-8FEB72114728}" type="presParOf" srcId="{49CEB826-3253-4D60-B270-4B984FB28D87}" destId="{CDE0F155-F4B9-4C97-974D-1FC73B928987}" srcOrd="0" destOrd="0" presId="urn:microsoft.com/office/officeart/2005/8/layout/orgChart1"/>
    <dgm:cxn modelId="{56F55F4F-3677-469A-8848-4E7ED3DF9176}" type="presParOf" srcId="{49CEB826-3253-4D60-B270-4B984FB28D87}" destId="{AD595086-0584-4DBF-A008-093D2E0848BF}" srcOrd="1" destOrd="0" presId="urn:microsoft.com/office/officeart/2005/8/layout/orgChart1"/>
    <dgm:cxn modelId="{65CE23BA-EC98-4D44-885A-5145E155E62E}" type="presParOf" srcId="{AD595086-0584-4DBF-A008-093D2E0848BF}" destId="{915F5F5C-71B9-465D-A8AB-702939580D4C}" srcOrd="0" destOrd="0" presId="urn:microsoft.com/office/officeart/2005/8/layout/orgChart1"/>
    <dgm:cxn modelId="{E365EA1D-245E-4D57-BC76-C2779CFF0E17}" type="presParOf" srcId="{915F5F5C-71B9-465D-A8AB-702939580D4C}" destId="{9F5B96AE-F9A0-44B6-9248-78A5EF507DB6}" srcOrd="0" destOrd="0" presId="urn:microsoft.com/office/officeart/2005/8/layout/orgChart1"/>
    <dgm:cxn modelId="{5D20710F-4028-4D2F-990B-D5976AB7B15D}" type="presParOf" srcId="{915F5F5C-71B9-465D-A8AB-702939580D4C}" destId="{B5623774-BCA8-4245-9748-D93FABE83CDD}" srcOrd="1" destOrd="0" presId="urn:microsoft.com/office/officeart/2005/8/layout/orgChart1"/>
    <dgm:cxn modelId="{8DF2FF34-3D66-45BB-ABB0-442485EAD380}" type="presParOf" srcId="{AD595086-0584-4DBF-A008-093D2E0848BF}" destId="{E351CAD0-E329-42CF-A738-7551781B9E55}" srcOrd="1" destOrd="0" presId="urn:microsoft.com/office/officeart/2005/8/layout/orgChart1"/>
    <dgm:cxn modelId="{B45A77D2-1C0A-4803-9452-6A7EE0E09DE6}" type="presParOf" srcId="{AD595086-0584-4DBF-A008-093D2E0848BF}" destId="{5335DC58-CF3F-4FE6-B614-5129BD0D93EE}" srcOrd="2" destOrd="0" presId="urn:microsoft.com/office/officeart/2005/8/layout/orgChart1"/>
    <dgm:cxn modelId="{13B644D9-FF08-46B6-8CC8-94F5133D9552}" type="presParOf" srcId="{DAB5FDC7-70A4-4B33-8A40-34CC5091FD77}" destId="{A0F0F594-9383-42DC-A038-322CC13D0447}" srcOrd="2" destOrd="0" presId="urn:microsoft.com/office/officeart/2005/8/layout/orgChart1"/>
    <dgm:cxn modelId="{68EC760F-41B3-4AF9-B031-676D3897AF2E}" type="presParOf" srcId="{5D004BE0-CBC8-422E-B55C-4D018720BFB6}" destId="{8C380E27-1775-456F-B197-26703FDCF8D9}" srcOrd="2" destOrd="0" presId="urn:microsoft.com/office/officeart/2005/8/layout/orgChart1"/>
    <dgm:cxn modelId="{63192F48-1A3F-41BA-916E-D6C5AF303F55}" type="presParOf" srcId="{5D004BE0-CBC8-422E-B55C-4D018720BFB6}" destId="{D7053D4D-96AB-4120-8136-F3DA480FB9B0}" srcOrd="3" destOrd="0" presId="urn:microsoft.com/office/officeart/2005/8/layout/orgChart1"/>
    <dgm:cxn modelId="{7B225099-334D-41C0-A676-A3B6B102F5FF}" type="presParOf" srcId="{D7053D4D-96AB-4120-8136-F3DA480FB9B0}" destId="{4651EDB5-5612-4AE1-8A46-C954BA830ED6}" srcOrd="0" destOrd="0" presId="urn:microsoft.com/office/officeart/2005/8/layout/orgChart1"/>
    <dgm:cxn modelId="{20E528A9-90B9-4D55-8382-3F608C5D91FE}" type="presParOf" srcId="{4651EDB5-5612-4AE1-8A46-C954BA830ED6}" destId="{B368BC92-FD30-46B7-B74A-D4E371B2B25B}" srcOrd="0" destOrd="0" presId="urn:microsoft.com/office/officeart/2005/8/layout/orgChart1"/>
    <dgm:cxn modelId="{460A3915-360B-4835-845A-04453EF46247}" type="presParOf" srcId="{4651EDB5-5612-4AE1-8A46-C954BA830ED6}" destId="{B34A0BD4-F6E1-4C9A-A2B0-C43AF7B2E7E7}" srcOrd="1" destOrd="0" presId="urn:microsoft.com/office/officeart/2005/8/layout/orgChart1"/>
    <dgm:cxn modelId="{E4E52FE0-A668-4715-A208-6372C24C154C}" type="presParOf" srcId="{D7053D4D-96AB-4120-8136-F3DA480FB9B0}" destId="{58119810-9152-4AEF-BBFE-43E36FC45A89}" srcOrd="1" destOrd="0" presId="urn:microsoft.com/office/officeart/2005/8/layout/orgChart1"/>
    <dgm:cxn modelId="{D85362BB-E349-4E1C-AA95-D80B9465C335}" type="presParOf" srcId="{58119810-9152-4AEF-BBFE-43E36FC45A89}" destId="{AFF4141F-416A-49CF-AF9E-9097A92E4D33}" srcOrd="0" destOrd="0" presId="urn:microsoft.com/office/officeart/2005/8/layout/orgChart1"/>
    <dgm:cxn modelId="{BEBE58BE-D667-4A8B-A7AF-BF18A5784122}" type="presParOf" srcId="{58119810-9152-4AEF-BBFE-43E36FC45A89}" destId="{93AAC5CB-A097-4493-9362-8DDA5DF43BFA}" srcOrd="1" destOrd="0" presId="urn:microsoft.com/office/officeart/2005/8/layout/orgChart1"/>
    <dgm:cxn modelId="{065E714B-377A-4F41-A15E-69134589C3E7}" type="presParOf" srcId="{93AAC5CB-A097-4493-9362-8DDA5DF43BFA}" destId="{3AB7B901-AC10-4D54-9543-6852A36CB7C7}" srcOrd="0" destOrd="0" presId="urn:microsoft.com/office/officeart/2005/8/layout/orgChart1"/>
    <dgm:cxn modelId="{C8498113-EC8B-4EE7-8A25-41FB276428CB}" type="presParOf" srcId="{3AB7B901-AC10-4D54-9543-6852A36CB7C7}" destId="{01A79A50-43C2-4D8A-A1F1-39EEF5E23B2E}" srcOrd="0" destOrd="0" presId="urn:microsoft.com/office/officeart/2005/8/layout/orgChart1"/>
    <dgm:cxn modelId="{7A1F234D-25CA-4718-8C4D-D6C41840FBD5}" type="presParOf" srcId="{3AB7B901-AC10-4D54-9543-6852A36CB7C7}" destId="{4CDB8CF4-BBD3-4F9B-A91E-0CDB2EC9EE3E}" srcOrd="1" destOrd="0" presId="urn:microsoft.com/office/officeart/2005/8/layout/orgChart1"/>
    <dgm:cxn modelId="{11D7FCCE-FE6D-403E-8239-1F97B03C9DB8}" type="presParOf" srcId="{93AAC5CB-A097-4493-9362-8DDA5DF43BFA}" destId="{A3D11F26-BA21-4885-ABBA-2102930A89A8}" srcOrd="1" destOrd="0" presId="urn:microsoft.com/office/officeart/2005/8/layout/orgChart1"/>
    <dgm:cxn modelId="{2A6879C4-01A3-4777-866B-174383AB0B56}" type="presParOf" srcId="{93AAC5CB-A097-4493-9362-8DDA5DF43BFA}" destId="{F6531BCC-5062-425E-82C4-252DCC47DCA8}" srcOrd="2" destOrd="0" presId="urn:microsoft.com/office/officeart/2005/8/layout/orgChart1"/>
    <dgm:cxn modelId="{C453C762-6A47-4E38-8008-520D305D4F4D}" type="presParOf" srcId="{58119810-9152-4AEF-BBFE-43E36FC45A89}" destId="{ED2E68EE-B587-45E9-9999-6E09284E6D03}" srcOrd="2" destOrd="0" presId="urn:microsoft.com/office/officeart/2005/8/layout/orgChart1"/>
    <dgm:cxn modelId="{5C933F22-2EAC-4D87-AC5E-EFC54D6527A5}" type="presParOf" srcId="{58119810-9152-4AEF-BBFE-43E36FC45A89}" destId="{8E02DB30-B086-4E0A-BD55-00DDD21928C0}" srcOrd="3" destOrd="0" presId="urn:microsoft.com/office/officeart/2005/8/layout/orgChart1"/>
    <dgm:cxn modelId="{F3A854A3-9E06-46F8-BCC0-9F6820B35397}" type="presParOf" srcId="{8E02DB30-B086-4E0A-BD55-00DDD21928C0}" destId="{32DA7714-F80A-40F7-B219-4CD06D7562DD}" srcOrd="0" destOrd="0" presId="urn:microsoft.com/office/officeart/2005/8/layout/orgChart1"/>
    <dgm:cxn modelId="{1962C6BE-3DBE-4032-9AEF-8EF818D2F6D4}" type="presParOf" srcId="{32DA7714-F80A-40F7-B219-4CD06D7562DD}" destId="{AB12BF17-FB64-4683-BF0D-3622A7233AD1}" srcOrd="0" destOrd="0" presId="urn:microsoft.com/office/officeart/2005/8/layout/orgChart1"/>
    <dgm:cxn modelId="{5E75F088-6954-41B2-BD1E-B1D206EB0A79}" type="presParOf" srcId="{32DA7714-F80A-40F7-B219-4CD06D7562DD}" destId="{E3255F27-486B-4A91-8346-BF956DC3F1BF}" srcOrd="1" destOrd="0" presId="urn:microsoft.com/office/officeart/2005/8/layout/orgChart1"/>
    <dgm:cxn modelId="{03108B66-4963-4F80-AACD-42480238E512}" type="presParOf" srcId="{8E02DB30-B086-4E0A-BD55-00DDD21928C0}" destId="{6FFFA725-42D6-425A-885E-21855472CA56}" srcOrd="1" destOrd="0" presId="urn:microsoft.com/office/officeart/2005/8/layout/orgChart1"/>
    <dgm:cxn modelId="{C64BF733-DCA3-4A06-A05A-7A93FF4347C4}" type="presParOf" srcId="{8E02DB30-B086-4E0A-BD55-00DDD21928C0}" destId="{EBE83A3B-ACC7-4B7A-AF2A-AAF06981938D}" srcOrd="2" destOrd="0" presId="urn:microsoft.com/office/officeart/2005/8/layout/orgChart1"/>
    <dgm:cxn modelId="{C08C3FC2-A303-4A3B-9F47-D65F73E6C727}" type="presParOf" srcId="{D7053D4D-96AB-4120-8136-F3DA480FB9B0}" destId="{61D4B24A-90FE-40A1-B3DB-E28478C55E7B}" srcOrd="2" destOrd="0" presId="urn:microsoft.com/office/officeart/2005/8/layout/orgChart1"/>
    <dgm:cxn modelId="{20BD29DB-D699-42FB-A742-1657E5863B50}" type="presParOf" srcId="{B436AE46-8678-4AF0-88E5-99DD13CD8F6F}" destId="{80666115-0412-4ACB-9D12-A53D672EF40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A596A-FAB1-4ABF-8124-871A2A5940B9}">
      <dsp:nvSpPr>
        <dsp:cNvPr id="0" name=""/>
        <dsp:cNvSpPr/>
      </dsp:nvSpPr>
      <dsp:spPr>
        <a:xfrm>
          <a:off x="9325" y="113522"/>
          <a:ext cx="2332422" cy="1018965"/>
        </a:xfrm>
        <a:prstGeom prst="roundRect">
          <a:avLst>
            <a:gd name="adj" fmla="val 10000"/>
          </a:avLst>
        </a:prstGeom>
        <a:solidFill>
          <a:srgbClr val="C0000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etapa</a:t>
          </a:r>
        </a:p>
      </dsp:txBody>
      <dsp:txXfrm>
        <a:off x="9325" y="113522"/>
        <a:ext cx="2332422" cy="679310"/>
      </dsp:txXfrm>
    </dsp:sp>
    <dsp:sp modelId="{85E6F2A4-FD7B-4BB1-B942-59E6BEF8B02D}">
      <dsp:nvSpPr>
        <dsp:cNvPr id="0" name=""/>
        <dsp:cNvSpPr/>
      </dsp:nvSpPr>
      <dsp:spPr>
        <a:xfrm>
          <a:off x="372820" y="771154"/>
          <a:ext cx="3067439" cy="1484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Zvolení koncepce značky.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Správný výběr značky.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Zjištění její mezinárodní ochrany.</a:t>
          </a:r>
        </a:p>
      </dsp:txBody>
      <dsp:txXfrm>
        <a:off x="416292" y="814626"/>
        <a:ext cx="2980495" cy="1397312"/>
      </dsp:txXfrm>
    </dsp:sp>
    <dsp:sp modelId="{6D1F8B19-FD90-4E80-9304-7ADB231C0FBD}">
      <dsp:nvSpPr>
        <dsp:cNvPr id="0" name=""/>
        <dsp:cNvSpPr/>
      </dsp:nvSpPr>
      <dsp:spPr>
        <a:xfrm rot="21564034">
          <a:off x="2785050" y="131765"/>
          <a:ext cx="789335" cy="580705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 w="28575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5055" y="248817"/>
        <a:ext cx="615124" cy="348423"/>
      </dsp:txXfrm>
    </dsp:sp>
    <dsp:sp modelId="{EE4A1FF0-6FB6-4F49-A7DE-22D5E7AB4A92}">
      <dsp:nvSpPr>
        <dsp:cNvPr id="0" name=""/>
        <dsp:cNvSpPr/>
      </dsp:nvSpPr>
      <dsp:spPr>
        <a:xfrm>
          <a:off x="3831025" y="86837"/>
          <a:ext cx="2332422" cy="1018965"/>
        </a:xfrm>
        <a:prstGeom prst="roundRect">
          <a:avLst>
            <a:gd name="adj" fmla="val 10000"/>
          </a:avLst>
        </a:prstGeom>
        <a:solidFill>
          <a:srgbClr val="C0000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etapa</a:t>
          </a:r>
        </a:p>
      </dsp:txBody>
      <dsp:txXfrm>
        <a:off x="3831025" y="86837"/>
        <a:ext cx="2332422" cy="679310"/>
      </dsp:txXfrm>
    </dsp:sp>
    <dsp:sp modelId="{08FD66C2-C6AA-4F4B-98E1-6AB3CA2C4DDA}">
      <dsp:nvSpPr>
        <dsp:cNvPr id="0" name=""/>
        <dsp:cNvSpPr/>
      </dsp:nvSpPr>
      <dsp:spPr>
        <a:xfrm>
          <a:off x="4214881" y="823960"/>
          <a:ext cx="3015192" cy="3208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Rozhodování o tom zda podnik použije na zahraničním trhu vlastní značku nebo jinou značku.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Výběr značky výrobce, distributora.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Licencování značky.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Rozhodování o využití co-brandingu.</a:t>
          </a:r>
        </a:p>
      </dsp:txBody>
      <dsp:txXfrm>
        <a:off x="4303193" y="912272"/>
        <a:ext cx="2838568" cy="3032161"/>
      </dsp:txXfrm>
    </dsp:sp>
    <dsp:sp modelId="{4034CE7B-B0D0-43CA-A951-7736FBE1239B}">
      <dsp:nvSpPr>
        <dsp:cNvPr id="0" name=""/>
        <dsp:cNvSpPr/>
      </dsp:nvSpPr>
      <dsp:spPr>
        <a:xfrm rot="21504020">
          <a:off x="6544421" y="130521"/>
          <a:ext cx="774244" cy="580705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 w="28575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44455" y="249094"/>
        <a:ext cx="600033" cy="348423"/>
      </dsp:txXfrm>
    </dsp:sp>
    <dsp:sp modelId="{534266F9-62AE-4770-BA04-00178BEFDC50}">
      <dsp:nvSpPr>
        <dsp:cNvPr id="0" name=""/>
        <dsp:cNvSpPr/>
      </dsp:nvSpPr>
      <dsp:spPr>
        <a:xfrm>
          <a:off x="7634637" y="75718"/>
          <a:ext cx="2332422" cy="1018965"/>
        </a:xfrm>
        <a:prstGeom prst="roundRect">
          <a:avLst>
            <a:gd name="adj" fmla="val 10000"/>
          </a:avLst>
        </a:prstGeom>
        <a:solidFill>
          <a:srgbClr val="C0000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etapa</a:t>
          </a:r>
        </a:p>
      </dsp:txBody>
      <dsp:txXfrm>
        <a:off x="7634637" y="75718"/>
        <a:ext cx="2332422" cy="679310"/>
      </dsp:txXfrm>
    </dsp:sp>
    <dsp:sp modelId="{4D673CAC-8830-4EF3-A5CF-4B1DAC25EC18}">
      <dsp:nvSpPr>
        <dsp:cNvPr id="0" name=""/>
        <dsp:cNvSpPr/>
      </dsp:nvSpPr>
      <dsp:spPr>
        <a:xfrm>
          <a:off x="7989922" y="864561"/>
          <a:ext cx="3388893" cy="25330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Určení vhodného portfolia značek pro cílový zahraniční trh.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Stanovení značky výrobků, zastřešující značky, dceřiné značky.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Stanovení platformy značky.</a:t>
          </a:r>
        </a:p>
      </dsp:txBody>
      <dsp:txXfrm>
        <a:off x="8064112" y="938751"/>
        <a:ext cx="3240513" cy="23846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E68EE-B587-45E9-9999-6E09284E6D03}">
      <dsp:nvSpPr>
        <dsp:cNvPr id="0" name=""/>
        <dsp:cNvSpPr/>
      </dsp:nvSpPr>
      <dsp:spPr>
        <a:xfrm>
          <a:off x="7003094" y="2916152"/>
          <a:ext cx="364518" cy="1734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4621"/>
              </a:lnTo>
              <a:lnTo>
                <a:pt x="364518" y="1734621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4141F-416A-49CF-AF9E-9097A92E4D33}">
      <dsp:nvSpPr>
        <dsp:cNvPr id="0" name=""/>
        <dsp:cNvSpPr/>
      </dsp:nvSpPr>
      <dsp:spPr>
        <a:xfrm>
          <a:off x="7003094" y="2916152"/>
          <a:ext cx="340074" cy="629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143"/>
              </a:lnTo>
              <a:lnTo>
                <a:pt x="340074" y="629143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80E27-1775-456F-B197-26703FDCF8D9}">
      <dsp:nvSpPr>
        <dsp:cNvPr id="0" name=""/>
        <dsp:cNvSpPr/>
      </dsp:nvSpPr>
      <dsp:spPr>
        <a:xfrm>
          <a:off x="5089046" y="1176239"/>
          <a:ext cx="3426007" cy="530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45"/>
              </a:lnTo>
              <a:lnTo>
                <a:pt x="3426007" y="176145"/>
              </a:lnTo>
              <a:lnTo>
                <a:pt x="3426007" y="530160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0F155-F4B9-4C97-974D-1FC73B928987}">
      <dsp:nvSpPr>
        <dsp:cNvPr id="0" name=""/>
        <dsp:cNvSpPr/>
      </dsp:nvSpPr>
      <dsp:spPr>
        <a:xfrm>
          <a:off x="337156" y="2777951"/>
          <a:ext cx="157212" cy="675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308"/>
              </a:lnTo>
              <a:lnTo>
                <a:pt x="157212" y="675308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26CFD-F3F0-4EFC-8591-7E1B8261A147}">
      <dsp:nvSpPr>
        <dsp:cNvPr id="0" name=""/>
        <dsp:cNvSpPr/>
      </dsp:nvSpPr>
      <dsp:spPr>
        <a:xfrm>
          <a:off x="1685784" y="1176239"/>
          <a:ext cx="3403262" cy="528794"/>
        </a:xfrm>
        <a:custGeom>
          <a:avLst/>
          <a:gdLst/>
          <a:ahLst/>
          <a:cxnLst/>
          <a:rect l="0" t="0" r="0" b="0"/>
          <a:pathLst>
            <a:path>
              <a:moveTo>
                <a:pt x="3403262" y="0"/>
              </a:moveTo>
              <a:lnTo>
                <a:pt x="3403262" y="174779"/>
              </a:lnTo>
              <a:lnTo>
                <a:pt x="0" y="174779"/>
              </a:lnTo>
              <a:lnTo>
                <a:pt x="0" y="528794"/>
              </a:lnTo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553354-6DDF-4836-9002-D03A8B1F36A7}">
      <dsp:nvSpPr>
        <dsp:cNvPr id="0" name=""/>
        <dsp:cNvSpPr/>
      </dsp:nvSpPr>
      <dsp:spPr>
        <a:xfrm>
          <a:off x="2842384" y="0"/>
          <a:ext cx="4493323" cy="1176239"/>
        </a:xfrm>
        <a:prstGeom prst="rect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PLATFORMA ZNAČKY</a:t>
          </a:r>
        </a:p>
      </dsp:txBody>
      <dsp:txXfrm>
        <a:off x="2842384" y="0"/>
        <a:ext cx="4493323" cy="1176239"/>
      </dsp:txXfrm>
    </dsp:sp>
    <dsp:sp modelId="{E699E4B3-85BE-428B-8361-3E308B0B4957}">
      <dsp:nvSpPr>
        <dsp:cNvPr id="0" name=""/>
        <dsp:cNvSpPr/>
      </dsp:nvSpPr>
      <dsp:spPr>
        <a:xfrm>
          <a:off x="0" y="1705033"/>
          <a:ext cx="3371569" cy="1072917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POSITIONING</a:t>
          </a:r>
        </a:p>
      </dsp:txBody>
      <dsp:txXfrm>
        <a:off x="0" y="1705033"/>
        <a:ext cx="3371569" cy="1072917"/>
      </dsp:txXfrm>
    </dsp:sp>
    <dsp:sp modelId="{9F5B96AE-F9A0-44B6-9248-78A5EF507DB6}">
      <dsp:nvSpPr>
        <dsp:cNvPr id="0" name=""/>
        <dsp:cNvSpPr/>
      </dsp:nvSpPr>
      <dsp:spPr>
        <a:xfrm>
          <a:off x="494369" y="3013523"/>
          <a:ext cx="4077609" cy="879473"/>
        </a:xfrm>
        <a:prstGeom prst="rect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HLAVNÍ KONKUREČNÍ VÝHODA</a:t>
          </a:r>
        </a:p>
      </dsp:txBody>
      <dsp:txXfrm>
        <a:off x="494369" y="3013523"/>
        <a:ext cx="4077609" cy="879473"/>
      </dsp:txXfrm>
    </dsp:sp>
    <dsp:sp modelId="{B368BC92-FD30-46B7-B74A-D4E371B2B25B}">
      <dsp:nvSpPr>
        <dsp:cNvPr id="0" name=""/>
        <dsp:cNvSpPr/>
      </dsp:nvSpPr>
      <dsp:spPr>
        <a:xfrm>
          <a:off x="6625104" y="1706399"/>
          <a:ext cx="3779899" cy="1209752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IDENTITA ZNAČKY</a:t>
          </a:r>
        </a:p>
      </dsp:txBody>
      <dsp:txXfrm>
        <a:off x="6625104" y="1706399"/>
        <a:ext cx="3779899" cy="1209752"/>
      </dsp:txXfrm>
    </dsp:sp>
    <dsp:sp modelId="{01A79A50-43C2-4D8A-A1F1-39EEF5E23B2E}">
      <dsp:nvSpPr>
        <dsp:cNvPr id="0" name=""/>
        <dsp:cNvSpPr/>
      </dsp:nvSpPr>
      <dsp:spPr>
        <a:xfrm>
          <a:off x="7343168" y="3080229"/>
          <a:ext cx="4105492" cy="930131"/>
        </a:xfrm>
        <a:prstGeom prst="rect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VNĚJŠÍ PRVKY, KTERÉ CHARAKTERIZUJÍ ZNAČKU</a:t>
          </a:r>
        </a:p>
      </dsp:txBody>
      <dsp:txXfrm>
        <a:off x="7343168" y="3080229"/>
        <a:ext cx="4105492" cy="930131"/>
      </dsp:txXfrm>
    </dsp:sp>
    <dsp:sp modelId="{AB12BF17-FB64-4683-BF0D-3622A7233AD1}">
      <dsp:nvSpPr>
        <dsp:cNvPr id="0" name=""/>
        <dsp:cNvSpPr/>
      </dsp:nvSpPr>
      <dsp:spPr>
        <a:xfrm>
          <a:off x="7367612" y="4210531"/>
          <a:ext cx="4081048" cy="880485"/>
        </a:xfrm>
        <a:prstGeom prst="rect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VNITŘNÍ PRVKY, KTERÉ CHARAKTERIZUJÍ ZNAČKU</a:t>
          </a:r>
        </a:p>
      </dsp:txBody>
      <dsp:txXfrm>
        <a:off x="7367612" y="4210531"/>
        <a:ext cx="4081048" cy="880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4832287-B25D-4B93-BC75-BE93CB0D31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E7F1ADD-DA58-4B89-A241-5E4057C6CA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43C98-30E3-4385-8927-9ABEBE77B9B9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79D575D-9C7F-4850-9E9D-897D11572A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CC3A2B-EE61-4162-BB57-AC4FE2FF19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C866-0219-4173-BB3C-1D2CD6E12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509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A11B0-B0B0-40A1-A00E-AF6B6B39CF74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17765-0F04-463A-AE28-758453535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9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17765-0F04-463A-AE28-758453535B34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83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7D4BFB-93CD-4C1C-8B64-89B7EA20D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165BAE-6BA3-4A9C-97A2-58CEA67D3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FECA0A-39C4-47E0-A8B7-7BD38DC2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82A0EF-35ED-4A7F-9108-1696181E2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71B8AA-2543-46A8-8683-FADA4CFF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63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78381-D54F-43A7-9DD8-C6A448A5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F327D97-E872-411C-A567-5CC5BA021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15D2C0-D0B1-43CC-B200-E67C2312C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E7A502-40A8-499F-AFAF-D16BAF420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096891-18CA-421F-B91A-4BE547AB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62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5117FD1-E3C5-4B44-9554-4967A6E3B1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A6CF458-65CA-45DD-9B60-0FFBB7193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3A5F46-3E5D-4761-85E7-4C445516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5ECCBE-9B50-4F51-AAB2-E45C5FA2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89A2E1-9ECF-454F-9BAA-C5158139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57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464B5A-6D32-400F-93AD-159DD954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84FA11-7C75-49E8-9E3D-ED8013FBA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64F946-962E-461F-BD1E-425CBABE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15877D-4706-40E9-8FEA-1EF14F6F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169166-9D2F-45EE-9244-DCF6AFD2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82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38E0B6-60A3-45F8-9DE1-7612EAED9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94BD1F-16DE-417C-BD18-E6480521A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1D24F1-112B-4967-A2AA-795CE6BF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8906EF-BD63-4BD7-8D26-60A76653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F6643C-2AB1-4137-8FFE-C22EDB20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11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1C623-DAAE-4008-8000-4DEA6E0A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48BE96-A9C0-4DC7-B224-842E5A581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A919C1-EA69-4015-8223-6C9A08288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EEEB7B-4EF0-49FD-ACBB-EB73D8B1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4A92DC-F537-44B6-A05E-0A085767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3B8CE2-DD56-4A6C-9833-246A4099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82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D1E17-B41C-4F80-B3E2-059DE66D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5993C4-BD80-41DF-9C9E-0B71AA3AD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E53E0EE-00E9-473E-91A7-7AE29B1FB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A8B9470-9823-4DBE-84F7-3AF8AD39E9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6BA90F4-F0CA-476F-B3A9-F9D5F132A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94FE976-9FA7-4F59-8A6D-D90D7BC7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B1252BA-A732-466B-BBFE-463B8837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0AA444F-24E0-4A64-9A8A-A84594FB9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18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E6CF1C-C562-4756-973F-0CAA1873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1AB918F-977B-442B-BD80-D95187F9E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2F09EF3-E91E-492C-BDEC-E6D216C93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ACD59AE-F998-430E-9F38-7411A906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66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203AF77-3F77-4C2D-9BFF-1A3817D3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DFD52C3-4F15-41E7-B793-4A428E9D2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E8AEB2-1D62-4BA3-94ED-1423CE0A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09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87916-FB00-4403-B10A-1D1B1FB86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24F5B7-B6F2-422F-B2FD-D7A362342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6F7A7BC-10BF-4F89-99FD-DD5DE75E7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A9F225-AA34-40AB-B975-66A09FB8C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4A844C-F55D-424D-8A89-30AB70CF0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BC4E82-AC2A-4D93-B953-C69186E5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61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6B2332-03B9-498E-B6B6-803D6FB91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428687A-EC28-4E7F-8C18-A28AD5AD1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2C728F-A84C-4AD7-B903-5021DE50F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947485-DA27-48C9-9837-7E7A6B931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E5DE22-FDE0-4100-A542-F1DB05BF0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545D56-A4DC-4CBF-A6E6-490147FD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8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976A5AD-08B7-45AD-9142-24050C5E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F65888-FA84-42FE-B43C-F5B88080A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BFD999-C4F0-4176-BF74-D371B13AF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C4D50-0BC5-47C1-AE1A-6EF911C6030D}" type="datetimeFigureOut">
              <a:rPr lang="cs-CZ" smtClean="0"/>
              <a:t>24.02.2026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B4CE60-5B75-4A89-BEC3-D1E2BC1FC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F94066-FFC6-4B73-9718-6407FB8AF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88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1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7.svg"/><Relationship Id="rId1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0.wdp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8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12" Type="http://schemas.microsoft.com/office/2007/relationships/hdphoto" Target="../media/hdphoto14.wdp"/><Relationship Id="rId2" Type="http://schemas.openxmlformats.org/officeDocument/2006/relationships/image" Target="../media/image1.png"/><Relationship Id="rId16" Type="http://schemas.microsoft.com/office/2007/relationships/hdphoto" Target="../media/hdphoto16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microsoft.com/office/2007/relationships/hdphoto" Target="../media/hdphoto11.wdp"/><Relationship Id="rId15" Type="http://schemas.openxmlformats.org/officeDocument/2006/relationships/image" Target="../media/image27.png"/><Relationship Id="rId10" Type="http://schemas.microsoft.com/office/2007/relationships/hdphoto" Target="../media/hdphoto13.wdp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microsoft.com/office/2007/relationships/hdphoto" Target="../media/hdphoto15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13" Type="http://schemas.openxmlformats.org/officeDocument/2006/relationships/image" Target="../media/image33.png"/><Relationship Id="rId18" Type="http://schemas.openxmlformats.org/officeDocument/2006/relationships/image" Target="../media/image36.png"/><Relationship Id="rId3" Type="http://schemas.microsoft.com/office/2007/relationships/hdphoto" Target="../media/hdphoto1.wdp"/><Relationship Id="rId21" Type="http://schemas.openxmlformats.org/officeDocument/2006/relationships/image" Target="../media/image39.png"/><Relationship Id="rId7" Type="http://schemas.openxmlformats.org/officeDocument/2006/relationships/image" Target="../media/image30.png"/><Relationship Id="rId12" Type="http://schemas.microsoft.com/office/2007/relationships/hdphoto" Target="../media/hdphoto20.wdp"/><Relationship Id="rId17" Type="http://schemas.openxmlformats.org/officeDocument/2006/relationships/image" Target="../media/image35.png"/><Relationship Id="rId2" Type="http://schemas.openxmlformats.org/officeDocument/2006/relationships/image" Target="../media/image1.png"/><Relationship Id="rId16" Type="http://schemas.microsoft.com/office/2007/relationships/hdphoto" Target="../media/hdphoto22.wdp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7.wdp"/><Relationship Id="rId11" Type="http://schemas.openxmlformats.org/officeDocument/2006/relationships/image" Target="../media/image32.png"/><Relationship Id="rId24" Type="http://schemas.microsoft.com/office/2007/relationships/hdphoto" Target="../media/hdphoto24.wdp"/><Relationship Id="rId5" Type="http://schemas.openxmlformats.org/officeDocument/2006/relationships/image" Target="../media/image29.png"/><Relationship Id="rId15" Type="http://schemas.openxmlformats.org/officeDocument/2006/relationships/image" Target="../media/image34.png"/><Relationship Id="rId23" Type="http://schemas.openxmlformats.org/officeDocument/2006/relationships/image" Target="../media/image40.png"/><Relationship Id="rId10" Type="http://schemas.microsoft.com/office/2007/relationships/hdphoto" Target="../media/hdphoto19.wdp"/><Relationship Id="rId19" Type="http://schemas.openxmlformats.org/officeDocument/2006/relationships/image" Target="../media/image37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4" Type="http://schemas.microsoft.com/office/2007/relationships/hdphoto" Target="../media/hdphoto21.wdp"/><Relationship Id="rId22" Type="http://schemas.microsoft.com/office/2007/relationships/hdphoto" Target="../media/hdphoto23.wdp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77CD1DD1-E02C-4513-9142-346452858463}"/>
              </a:ext>
            </a:extLst>
          </p:cNvPr>
          <p:cNvSpPr/>
          <p:nvPr/>
        </p:nvSpPr>
        <p:spPr>
          <a:xfrm>
            <a:off x="367323" y="2152358"/>
            <a:ext cx="113166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</a:p>
          <a:p>
            <a:pPr algn="ctr"/>
            <a:r>
              <a:rPr lang="cs-CZ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ZNAČKOVÁ STRATEGIE</a:t>
            </a:r>
            <a:endParaRPr lang="cs-CZ" sz="4000" b="1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2C721C96-FE64-4E3B-A811-6324E416A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000" y1="46250" x2="10000" y2="46250"/>
                        <a14:foregroundMark x1="44545" y1="36250" x2="44545" y2="36250"/>
                        <a14:foregroundMark x1="77273" y1="53125" x2="77273" y2="53125"/>
                        <a14:foregroundMark x1="88182" y1="50000" x2="88182" y2="50000"/>
                        <a14:foregroundMark x1="30000" y1="59375" x2="30000" y2="59375"/>
                        <a14:foregroundMark x1="42727" y1="48125" x2="42727" y2="48125"/>
                        <a14:foregroundMark x1="57273" y1="41875" x2="57273" y2="41875"/>
                        <a14:backgroundMark x1="38636" y1="53750" x2="38636" y2="53750"/>
                        <a14:backgroundMark x1="50455" y1="46875" x2="50455" y2="46875"/>
                        <a14:backgroundMark x1="59091" y1="51250" x2="59091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96" y="-109775"/>
            <a:ext cx="1315341" cy="9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52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Propracovanou metodologii pro určení hodnoty globálních značek nabízí americká společnost </a:t>
            </a: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Interbrand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Corporation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 zařazení do žebříčku musí být: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minimální hodnota značky 1 miliarda dolarů,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alespoň třetina obratu musí být realizována na zahraničních trzích 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společnost musí podnikat minimálně na třech kontinentech včetně rozvíjejících se trhů,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musí zveřejňovat své hospodářské výsledky,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musí být dlouhodobě zisková.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Metodologie je založena na kvalifikovaném odhadu budoucích tržeb a zisků.</a:t>
            </a:r>
          </a:p>
          <a:p>
            <a:pPr marL="457200" indent="-457200">
              <a:buFontTx/>
              <a:buChar char="-"/>
            </a:pP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Interbrand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hodnotí i podnikatelská rizika a zohledňuje například pozici na trhu, stabilitu firmy a schopnost jejích dalšího mezinárodního rozvoje.</a:t>
            </a:r>
          </a:p>
        </p:txBody>
      </p:sp>
    </p:spTree>
    <p:extLst>
      <p:ext uri="{BB962C8B-B14F-4D97-AF65-F5344CB8AC3E}">
        <p14:creationId xmlns:p14="http://schemas.microsoft.com/office/powerpoint/2010/main" val="3372606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PŘÍKLADY GLOBÁLNÍCH ZNAČEK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Amazon,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Apple,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Microsoft,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Google,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Alibaba,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Facebook,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Coca-cola,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McDonalds´s</a:t>
            </a: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Samsung,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Intel,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Toyota,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Disney,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Visa.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C018CF3-9553-4A35-869A-297C2A1F1E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700" y="149810"/>
            <a:ext cx="5108335" cy="214753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2238B97-8731-4FAD-8679-9123F05DE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6957" y1="23288" x2="61304" y2="22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81" y="4729264"/>
            <a:ext cx="2255401" cy="214753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C77DB27-73CB-4FA8-B26B-43D8F94D4D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59" y="2153756"/>
            <a:ext cx="4571429" cy="2285714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F3825215-EA69-4CD7-BDF4-5AC677F15C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26894" y="5118229"/>
            <a:ext cx="4591806" cy="150427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257F2FE-91F8-4768-AA5E-646667115F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540" y="1161898"/>
            <a:ext cx="1641647" cy="134067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CF63F46-F393-4E5A-B795-2E096EE669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415" y="1876859"/>
            <a:ext cx="2347198" cy="1611742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5B1BFEED-2549-465B-BF29-99F9248FA4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667" b="90667" l="3376" r="98875">
                        <a14:foregroundMark x1="3376" y1="82000" x2="5204" y2="80333"/>
                        <a14:foregroundMark x1="48805" y1="7000" x2="52743" y2="4667"/>
                        <a14:foregroundMark x1="72011" y1="55333" x2="72574" y2="58333"/>
                        <a14:foregroundMark x1="54571" y1="88333" x2="56540" y2="86333"/>
                        <a14:foregroundMark x1="43882" y1="87000" x2="42897" y2="76667"/>
                        <a14:foregroundMark x1="33755" y1="90667" x2="34459" y2="89667"/>
                        <a14:foregroundMark x1="29114" y1="81333" x2="29677" y2="82667"/>
                        <a14:foregroundMark x1="19128" y1="83333" x2="19269" y2="88667"/>
                        <a14:foregroundMark x1="13502" y1="79667" x2="14065" y2="85333"/>
                        <a14:foregroundMark x1="19128" y1="75000" x2="20113" y2="75667"/>
                        <a14:foregroundMark x1="71308" y1="73333" x2="70042" y2="72667"/>
                        <a14:foregroundMark x1="74543" y1="41667" x2="74824" y2="41667"/>
                        <a14:foregroundMark x1="43882" y1="55667" x2="43882" y2="55000"/>
                        <a14:foregroundMark x1="80169" y1="81667" x2="82419" y2="79333"/>
                        <a14:foregroundMark x1="87060" y1="81333" x2="87342" y2="83667"/>
                        <a14:foregroundMark x1="76231" y1="81000" x2="76231" y2="82000"/>
                        <a14:foregroundMark x1="94937" y1="81000" x2="94937" y2="83667"/>
                        <a14:foregroundMark x1="98172" y1="80667" x2="98875" y2="83000"/>
                        <a14:backgroundMark x1="56681" y1="88667" x2="56821" y2="89333"/>
                        <a14:backgroundMark x1="36287" y1="89333" x2="36850" y2="8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09" y="3748508"/>
            <a:ext cx="3083804" cy="1301183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68EFFE7B-9D81-4E5F-A151-1C5C61B19F0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746" y="850483"/>
            <a:ext cx="1488550" cy="1488550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D72764AE-E5F5-4252-A9F5-4EB1D4437AF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483" b="89943" l="4598" r="93391">
                        <a14:foregroundMark x1="9770" y1="28736" x2="4885" y2="28448"/>
                        <a14:foregroundMark x1="47701" y1="34483" x2="45690" y2="36207"/>
                        <a14:foregroundMark x1="43966" y1="50862" x2="43391" y2="48276"/>
                        <a14:foregroundMark x1="55172" y1="45977" x2="58333" y2="45977"/>
                        <a14:foregroundMark x1="63793" y1="48851" x2="64080" y2="49138"/>
                        <a14:foregroundMark x1="78736" y1="47989" x2="79885" y2="47126"/>
                        <a14:foregroundMark x1="93391" y1="52011" x2="87356" y2="63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241" y="1161898"/>
            <a:ext cx="2627595" cy="2582338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BF213D41-A6E2-4A99-AF87-2E03A008CB9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557" y="5350313"/>
            <a:ext cx="3953069" cy="1312542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097063D9-B904-4BAC-9102-10558A9FF56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323" y="4118526"/>
            <a:ext cx="1639341" cy="1081476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D1A243FA-3F58-4C99-A67E-C64D285D05F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545" y="3948791"/>
            <a:ext cx="2456890" cy="138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91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oblasti mezinárodní distribuce probíhají rovněž procesy koncentrace a internacionalizace, které posilují postavení mezinárodních obchodních řetězců.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Distribuční firmy využívají své ekonomické síly mimo jiné stále více k prosazování vlastních distribučních značek.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Tento trend se projevuje u potravinářských i nepotravinářských výrobků.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Nejčastěji jsou distribuční značky využívány na trzích vyspělých zemí.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Trend k mezinárodnímu sjednocování značek je možné zaznamenat v různých oblastech.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Ke sjednocování značek přistupuje řada globálně působících firem, které vstoupily na zahraniční trhy a vytvořily pro ně zpočátku specifické značky nebo díky akvizicím a fúzím získaly příliš vysoké značkové portfolio (příkladem jsou mobilní operátoři, kdy například zahraniční společnost  Vodafone převzala Českou firmu Oskar a až si spotřebitelé zvykli a přijali zahraniční značku tak tuzemská zanikla).</a:t>
            </a:r>
          </a:p>
        </p:txBody>
      </p:sp>
    </p:spTree>
    <p:extLst>
      <p:ext uri="{BB962C8B-B14F-4D97-AF65-F5344CB8AC3E}">
        <p14:creationId xmlns:p14="http://schemas.microsoft.com/office/powerpoint/2010/main" val="361560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CO-BRANDING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Co-branding je značení výrobků známými značkami více výrobců.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Jedna firma obvykle poskytne smluvnímu partnerovi licenci na možnost využívání své značky.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Hlavní výhodou co-brandingu je znásobení konkurenceschopnosti obou značek a nárůst jejich hodnoty.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Často tuto formu spolupráce používají firmy jejichž výrobky se vzájemně doplňují nebo se mohou spotřebovávat společně (například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Calgon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doporučují výrobci praček).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Co-branding se můžou využívat nejen výrobci hotových výrobků ale i firmy, které vyrábějí komponenty (mikročipy Intel v řadě počítačů).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Dále se také co-branding může využívat v oblasti služeb  (Visa nebo Master spolu s bankou nebo partnerem).</a:t>
            </a:r>
          </a:p>
        </p:txBody>
      </p:sp>
    </p:spTree>
    <p:extLst>
      <p:ext uri="{BB962C8B-B14F-4D97-AF65-F5344CB8AC3E}">
        <p14:creationId xmlns:p14="http://schemas.microsoft.com/office/powerpoint/2010/main" val="1345621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MEZINÁRODNÍ STRATEGICKÉ ŘÍZENÍ ZNAČEK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Mezinárodní strategické řízení značek je složitý, dlouhodobý a náročný proces.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Značková politika vytváří image výrobků a image firemní a některé značky významné přispívají k posílení image zemí svého původu.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Image je vytvářena souhrnem užitných vlastností výrobku, doprovodných služeb k výrobku a komunikačními signály značky a je i odrazem způsobu jejich příjímání a chápání veřejností.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Většina firem působících na mezinárodním trh delší dobu má ve svém portfoliu řadu značek.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Podle specifik zahraničních trhů firmy používají většinou kombinaci značek globálních, regionálních a tuzemských.</a:t>
            </a:r>
          </a:p>
        </p:txBody>
      </p:sp>
    </p:spTree>
    <p:extLst>
      <p:ext uri="{BB962C8B-B14F-4D97-AF65-F5344CB8AC3E}">
        <p14:creationId xmlns:p14="http://schemas.microsoft.com/office/powerpoint/2010/main" val="674185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Šíře portfolia zaleží na: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typu podniku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(na organizační struktuře, stupni rozvoje mezinárodních aktivit, vlivu podnikové kultury na řízení, diverzitě mezinárodních podnikatelských aktivit),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specifikách výrobků a služeb které zahraniční firma na trzích nabízí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(na míře kulturní podmíněnosti výrobků)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specifikacích cílového trhu,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strategii tuzemské a zahraniční konkurenci na cílovém trhu</a:t>
            </a:r>
          </a:p>
        </p:txBody>
      </p:sp>
    </p:spTree>
    <p:extLst>
      <p:ext uri="{BB962C8B-B14F-4D97-AF65-F5344CB8AC3E}">
        <p14:creationId xmlns:p14="http://schemas.microsoft.com/office/powerpoint/2010/main" val="2203384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Vytvoření nové značky </a:t>
            </a:r>
          </a:p>
          <a:p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 vytvoření nové značky přistupují firmy v případech kdy: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vstupují na nové trhy a snaží se adaptovat na místní podmínky,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vstupují na trh s novými podnikatelskými aktivitami,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mají dojem, že jejich původní značka je zastaralá nebo by mohla evokovat nevhodné souvislosti s minulostí.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Převzetí tradiční tuzemské značky je často využíváno při akvizicích firem, které mají silné postavení na tuzemském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Investor využívá možnost profitovat ze známosti značky pro stabilizaci či posílení podílu na zahraniční trhu a spolu se značkou přebírá i loajální spotřebitele.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Strategická rozhodování o značkové politice probíhají obvykle v několika etapách.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20555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STRATEGICKÁ ROZHODOVÁNÍ O MEZINÁRODNÍ ZNAČKOVÉ POLITICE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791E24-4122-4E5E-A8E2-7B236ABE2C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134164"/>
              </p:ext>
            </p:extLst>
          </p:nvPr>
        </p:nvGraphicFramePr>
        <p:xfrm>
          <a:off x="300247" y="1438983"/>
          <a:ext cx="11591506" cy="5253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13400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STANOVENÍ KONCEPCE ZNAČKY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Stanovení koncepce značky určitého výrobku nebo služby vychází z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analýzy marketingových cílů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, které má značka plnit v mezinárodním konkurenčním prostředí.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Při rozhodování o stanovení koncepce značky je třeba definovat: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identitu značky,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odlišnost značky,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místo v hierarchii existujících značek firmy a značek obdobných výrobků,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časový horizont značek,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teritoriální rozsah a určení značek,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vymezení vztahu značky k výrobku a ke spotřebiteli.</a:t>
            </a:r>
          </a:p>
        </p:txBody>
      </p:sp>
    </p:spTree>
    <p:extLst>
      <p:ext uri="{BB962C8B-B14F-4D97-AF65-F5344CB8AC3E}">
        <p14:creationId xmlns:p14="http://schemas.microsoft.com/office/powerpoint/2010/main" val="4177993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Koncipování mezinárodní značky je velmi náročné zejména na grafické a slovní zpracování protože je třeba zohlednit rizika, která vyplývají ze sociálně-kulturních odlišností mezinárodních trhů.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Značka může být vyjádřena: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vizuálními symboly,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logem a barevným zobrazením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symboly,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sloganem,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hudbou,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využitím ambasadorů značek,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obalem.</a:t>
            </a:r>
          </a:p>
        </p:txBody>
      </p:sp>
    </p:spTree>
    <p:extLst>
      <p:ext uri="{BB962C8B-B14F-4D97-AF65-F5344CB8AC3E}">
        <p14:creationId xmlns:p14="http://schemas.microsoft.com/office/powerpoint/2010/main" val="381406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Značková politika je jednou z důležitějších součástí mezinárodní marketingové strategie.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 firmy podnikající na mezinárodních trzích je strategické řízení značka hlavním předpokladem úspěchu.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Mezinárodní řízení značek je dlouhodobý proces, který vyžaduje značné finanční zdroje a velké zkušenosti.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období globalizace jsou akvizice mezinárodně známých značek jedním z častých cílů investorů.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Dochází k propojování značek s různými historickými kořeny v mnoha zemích a různých segmentů.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Platforma značky je východisko pro globální marketingové strategie a architekturu značek, jež se snaží strukturovat řízení značkového portfolia a vymezit místo jednotlivých druhů značek ve značkové hierarchii.</a:t>
            </a:r>
          </a:p>
        </p:txBody>
      </p:sp>
    </p:spTree>
    <p:extLst>
      <p:ext uri="{BB962C8B-B14F-4D97-AF65-F5344CB8AC3E}">
        <p14:creationId xmlns:p14="http://schemas.microsoft.com/office/powerpoint/2010/main" val="2216307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Grafické ztvárnění značky většinou realizují specializované agentury.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 třeba stanovit positioning značky a hodnoty, které má vyjadřovat.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Grafická studia obvykle připraví několik návrhů, které se otestují  testování značek probíhá obvykle tak, že  účastníci výzkumu hodnotí vybraná kritéria (např. věrohodnost značky, estetičnost, symboliku nebo schopnost zaujmout)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Při ztvárnění značky v jejích grafickém, slovním nebo prostorovém vyjádření je vhodné vycházet z předpokladu zajištění její výlučnosti následnou registrací v rejstříku ochranných známek.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Ochranná známka je duševním vlastnictvím majitele známky a významnou součástí majetku firmy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Zneužívání, padělání a neoprávněné užití či napodobování je trestné.</a:t>
            </a:r>
          </a:p>
        </p:txBody>
      </p:sp>
    </p:spTree>
    <p:extLst>
      <p:ext uri="{BB962C8B-B14F-4D97-AF65-F5344CB8AC3E}">
        <p14:creationId xmlns:p14="http://schemas.microsoft.com/office/powerpoint/2010/main" val="2017286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ROZHODNUTÍ O NOSITELI ZNAČKY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Strategický význam má rozhodnutí o tom, který subjekt bude nositelem značky. </a:t>
            </a:r>
            <a:endParaRPr lang="cs-CZ" sz="3000" b="1" u="sng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Mohou jimi být: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výrobní podniky,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poskytovatelé služeb,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distribuční mezičlánky,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subjekty (co-branding).</a:t>
            </a:r>
          </a:p>
        </p:txBody>
      </p:sp>
    </p:spTree>
    <p:extLst>
      <p:ext uri="{BB962C8B-B14F-4D97-AF65-F5344CB8AC3E}">
        <p14:creationId xmlns:p14="http://schemas.microsoft.com/office/powerpoint/2010/main" val="220579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Hodnota značky pro výrobce nebo poskytovatele služeb spočívá ve třech základních aspektech: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Zaručuje stálý prodej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tím, že se vytvoří skupina zákazníků věrných značce, kteří představují nejjistější trh. Často se hovoří o hlavním úkolu řízení značky jako o vytváření co největší skupiny věrných zákazníků.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Snižuje riziko výkyvů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, protože má svůj okruh věrných zákazníků, kteří kupují značku pravidelně.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Přináší vyšší ceny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, protože je zárukou vyšší kvality, veřejným slibem, ze kterým stojí neanonymní výrobce.</a:t>
            </a:r>
          </a:p>
        </p:txBody>
      </p:sp>
    </p:spTree>
    <p:extLst>
      <p:ext uri="{BB962C8B-B14F-4D97-AF65-F5344CB8AC3E}">
        <p14:creationId xmlns:p14="http://schemas.microsoft.com/office/powerpoint/2010/main" val="4193429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oblasti průmyslových výrobků jsou nositeli značky převážné míře výrobní podniky a jako značka je často používáno firemní jméno.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U spotřebního zboží záleží využívání značek výrobců do velké míry na cílovém segmentu.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Firemní značky jednoznačně podporují prodej luxusních, módních a technologicky náročných výrobků u kterých je známost značky hlavní přidanou hodnotou.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Firmy, které vyrábějí zboží běžné spotřeby, jsou často nuceny používat jak vlastní značky, tak spolupracovat s distributory a prodávat výrobky pod jejich značkami.</a:t>
            </a:r>
          </a:p>
        </p:txBody>
      </p:sp>
    </p:spTree>
    <p:extLst>
      <p:ext uri="{BB962C8B-B14F-4D97-AF65-F5344CB8AC3E}">
        <p14:creationId xmlns:p14="http://schemas.microsoft.com/office/powerpoint/2010/main" val="3858773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Distribuční značky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maloobchodní značky.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Nejvíce se používají při prodeji potravin.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Využívání vlastních obchodních značek je výhodné pro spotřebitele i obchodníka a do určité míry může být výhodné i pro dodavatele.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Hlavní výhodou pro spotřebitele jsou: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nižší ceny za výrobky, jejichž kvalita je garantována značkou maloobchodu,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zjednodušený výběr výrobků a praktičnost.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 maloobchod znamenají vlastní značky: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posílení image, rozšíření nabídky,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posílení věrnosti zákazníků,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snížení nákladů na reklamu,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možnost rozhodování o vlastní cenové politice.</a:t>
            </a:r>
          </a:p>
        </p:txBody>
      </p:sp>
    </p:spTree>
    <p:extLst>
      <p:ext uri="{BB962C8B-B14F-4D97-AF65-F5344CB8AC3E}">
        <p14:creationId xmlns:p14="http://schemas.microsoft.com/office/powerpoint/2010/main" val="1327916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Licencované značky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Znamenají pro řadu úspěšných firem velký zdroj příjmů a účinnou formu podpory známosti značky.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Například Coca-cola poskytuje více než 320 licencí na možnost používání své značky v desítkách zemí světa.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Logo Coca-coly se objevuje zhruba na 10 000 výrobcích (sklenice, ubrusy, trička, sluneční brýle, kosmetické produkty).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Ročně se prodá až 50 miliónů licencovaných výrobků na celém světě.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Licence nakupují i úspěšné firmy.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Další licencované značky jsou např. Jack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Daniels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, 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    Radegast, Milka.</a:t>
            </a:r>
          </a:p>
          <a:p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4C46545-B8D5-469B-A913-B9081958E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0" b="96552" l="9425" r="89425">
                        <a14:foregroundMark x1="45287" y1="96552" x2="54253" y2="96552"/>
                        <a14:foregroundMark x1="44368" y1="7586" x2="67816" y2="5977"/>
                        <a14:foregroundMark x1="67816" y1="5977" x2="68046" y2="5977"/>
                        <a14:foregroundMark x1="56092" y1="230" x2="64598" y2="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074" y="4180832"/>
            <a:ext cx="1950098" cy="195009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6929455-BC22-4379-9036-420123B459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0" b="90875" l="10000" r="90000">
                        <a14:foregroundMark x1="46500" y1="90438" x2="57000" y2="90875"/>
                        <a14:foregroundMark x1="51438" y1="9750" x2="54313" y2="11438"/>
                        <a14:foregroundMark x1="44563" y1="90688" x2="48625" y2="90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898" y="3713837"/>
            <a:ext cx="3309482" cy="330948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B0FC532-86ED-48DB-BF29-46FD8EC867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00" b="90400" l="8400" r="90000">
                        <a14:foregroundMark x1="10800" y1="10400" x2="19200" y2="76400"/>
                        <a14:foregroundMark x1="19200" y1="76400" x2="50800" y2="90800"/>
                        <a14:foregroundMark x1="50800" y1="90800" x2="78800" y2="89200"/>
                        <a14:foregroundMark x1="11600" y1="8400" x2="30800" y2="800"/>
                        <a14:foregroundMark x1="30800" y1="800" x2="72400" y2="3600"/>
                        <a14:foregroundMark x1="72400" y1="3600" x2="86800" y2="18800"/>
                        <a14:foregroundMark x1="86800" y1="18800" x2="80800" y2="83600"/>
                        <a14:foregroundMark x1="80800" y1="83600" x2="62800" y2="95200"/>
                        <a14:foregroundMark x1="62800" y1="95200" x2="39600" y2="98000"/>
                        <a14:foregroundMark x1="39600" y1="98000" x2="18400" y2="94400"/>
                        <a14:foregroundMark x1="18400" y1="94400" x2="9200" y2="26800"/>
                        <a14:foregroundMark x1="9200" y1="26800" x2="14800" y2="6000"/>
                        <a14:foregroundMark x1="14800" y1="6000" x2="38800" y2="14400"/>
                        <a14:foregroundMark x1="38800" y1="14400" x2="72800" y2="79600"/>
                        <a14:foregroundMark x1="84400" y1="79600" x2="81200" y2="31200"/>
                        <a14:foregroundMark x1="12400" y1="4800" x2="33200" y2="4800"/>
                        <a14:foregroundMark x1="33200" y1="4800" x2="74800" y2="3200"/>
                        <a14:foregroundMark x1="74800" y1="3200" x2="87600" y2="20400"/>
                        <a14:foregroundMark x1="87600" y1="20400" x2="87600" y2="22000"/>
                        <a14:foregroundMark x1="8400" y1="6800" x2="14000" y2="31200"/>
                        <a14:foregroundMark x1="87600" y1="61200" x2="87600" y2="25200"/>
                        <a14:foregroundMark x1="89600" y1="24800" x2="88800" y2="37600"/>
                        <a14:foregroundMark x1="8800" y1="2800" x2="15200" y2="3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36" y="5106678"/>
            <a:ext cx="1727721" cy="172772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F0A9791-0D54-4120-B14B-EFE6EECED3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2780">
            <a:off x="4941403" y="3900211"/>
            <a:ext cx="3794838" cy="379483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F8577E5-13E4-42A0-BB47-870D5BF4F8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98" b="90000" l="10000" r="90000">
                        <a14:foregroundMark x1="45510" y1="52857" x2="54694" y2="63469"/>
                        <a14:foregroundMark x1="54694" y1="63469" x2="56735" y2="64490"/>
                        <a14:foregroundMark x1="49796" y1="33061" x2="50612" y2="33673"/>
                        <a14:foregroundMark x1="54286" y1="8776" x2="56735" y2="10000"/>
                        <a14:foregroundMark x1="33673" y1="4898" x2="35102" y2="10204"/>
                        <a14:foregroundMark x1="44082" y1="39592" x2="44286" y2="61429"/>
                        <a14:foregroundMark x1="39388" y1="60612" x2="32041" y2="47143"/>
                        <a14:foregroundMark x1="32041" y1="47143" x2="32041" y2="38367"/>
                        <a14:foregroundMark x1="17347" y1="15510" x2="20204" y2="17347"/>
                        <a14:foregroundMark x1="84082" y1="16939" x2="70612" y2="21020"/>
                        <a14:foregroundMark x1="70612" y1="21020" x2="70204" y2="26939"/>
                        <a14:foregroundMark x1="70204" y1="26939" x2="68980" y2="37347"/>
                        <a14:foregroundMark x1="68980" y1="37347" x2="71224" y2="45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23" y="5212938"/>
            <a:ext cx="1727721" cy="172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68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STRATEGICKÉ ŘÍZENÍ MEZINÁRODNÍHO PORTFOLIA ZNAČEK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Strategický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brand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management je nástrojem, který v současném vysoce konkurenčním prostředí často rozhoduje o úspěchu firmy na mezinárodních trzích.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Firmy obvykle řídí široké portfolio značek, proto je třeba správně vymezit jejich postavení a začlenění do stávající značkové hierarchie.</a:t>
            </a:r>
          </a:p>
          <a:p>
            <a:pPr marL="457200" indent="-457200"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Architekturou značky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rozumíme způsob organizace řízení a komercializace značek, které představují „vnější tvář“ firmy.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Značková architektura musí vycházet z důkladného porozumění trhu, konkurenčním strategiím a měla by co nejlépe podporovat obchodní a marketingové cíle firmy.</a:t>
            </a:r>
          </a:p>
          <a:p>
            <a:pPr marL="457200" indent="-457200">
              <a:buFontTx/>
              <a:buChar char="-"/>
            </a:pPr>
            <a:endParaRPr lang="cs-CZ" sz="29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32516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268254" y="272248"/>
            <a:ext cx="1155363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Volba architektury značky závisí na řadě faktorů: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ocenění na burze,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charakteristice trhu,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inovacích v odvětví,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zdrojích přidané hodnoty na daném trhu,</a:t>
            </a:r>
          </a:p>
          <a:p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Základní strategie řízení značkového portfolia: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domu značek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(house </a:t>
            </a:r>
            <a:r>
              <a:rPr lang="cs-CZ" sz="3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of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brands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),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značkového domu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</a:t>
            </a:r>
            <a:r>
              <a:rPr lang="cs-CZ" sz="3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branded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house),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dceřiných značek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</a:t>
            </a:r>
            <a:r>
              <a:rPr lang="cs-CZ" sz="3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daughter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brands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, sub-</a:t>
            </a:r>
            <a:r>
              <a:rPr lang="cs-CZ" sz="3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brands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),</a:t>
            </a: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samostatných značek výrobků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</a:t>
            </a:r>
            <a:r>
              <a:rPr lang="cs-CZ" sz="3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multibranding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),</a:t>
            </a: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zastřešující značky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</a:t>
            </a:r>
            <a:r>
              <a:rPr lang="cs-CZ" sz="3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umbrella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brand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).</a:t>
            </a: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9511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268254" y="272248"/>
            <a:ext cx="11553631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DOMU ZNAČEK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 charakteristická velkým počtem nezávislých značek s vlastními marketingovými a značkovými strategiemi, zatímco korporátní značka zůstává spíše v pozadí.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Typickým příkladem tohoto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prístupu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byly po řadu let americké společnosti např. Procter and Gamble.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Dnes se spíše setkáváme s tím, že korporátní značka hraje úlohu garanta a proto i některé americké firmy změnily strategii a často uvádějí na méně viditelném místě tako značku korporátní.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Korporátní značka je určena pro komunikaci s investory a jednotlivé značky se obracejí na různé segmenty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Příkladem je společnost Ahold, která provozuje obchodní řetězce v různých zemích pod různými značkami (v ČR je to Albert, v Německu Albert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Heijn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a v USA Stop a shop).</a:t>
            </a:r>
          </a:p>
        </p:txBody>
      </p:sp>
    </p:spTree>
    <p:extLst>
      <p:ext uri="{BB962C8B-B14F-4D97-AF65-F5344CB8AC3E}">
        <p14:creationId xmlns:p14="http://schemas.microsoft.com/office/powerpoint/2010/main" val="563917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268254" y="272248"/>
            <a:ext cx="1155363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ZNAČKOVÉHO DOMU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Společnost je značka.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Veškeré produkty a služby tvoří podskupiny korporátní značky, marketingová a značková strategie se zaměřuje na budování silné firemní značky a veškerá rozhodování o značkové strategii jsou na úrovni centrály.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Tuto strategii využívají zejména asijské a japonské či jihokorejské firmy.</a:t>
            </a:r>
          </a:p>
        </p:txBody>
      </p:sp>
    </p:spTree>
    <p:extLst>
      <p:ext uri="{BB962C8B-B14F-4D97-AF65-F5344CB8AC3E}">
        <p14:creationId xmlns:p14="http://schemas.microsoft.com/office/powerpoint/2010/main" val="215791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Firmy mohou mít globální, regionální nebo korporátní značku.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Hodnota globálních značek je tak vysoká, že převyšuje hodnotu firemního hmotného majetku.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Značka je nehmotný majetek a tvoří nedílnou součást firemního kapitálu.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Stanovení hodnoty značky je velmi obtížné.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marketingovém pojetí je hodnota značky dána: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loajalitou zákazníků,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známostí značky,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mírou kvality,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silou ztotožnění spotřebitelských výrobků,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právní ochranou,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pozicí průmyslových a obchodních sítí.</a:t>
            </a:r>
          </a:p>
        </p:txBody>
      </p:sp>
    </p:spTree>
    <p:extLst>
      <p:ext uri="{BB962C8B-B14F-4D97-AF65-F5344CB8AC3E}">
        <p14:creationId xmlns:p14="http://schemas.microsoft.com/office/powerpoint/2010/main" val="1600646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212271" y="151179"/>
            <a:ext cx="11553631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SAMOSTATNÝCH ZNAČEK VÝROBKŮ „MULTIBRANDING“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je typická pro firmy, které působí na trhu s rychloobrátkovým zbožím, kdy má každý produkt svůj název a svůj specifický positioning.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Firmy vytvářejí portfolio značek, které odpovídá výrobkovému portfoliu.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Tato strategie je založena na obsazení co nejvíce segmentů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U rychloobrátkového zboží je většina prodejů uskutečněna v obchodních řetězcích proto je cílem firmy obsadit co největší plochu v regálech a vytěsnit konkurenci.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Zákazníci a spotřebitelé mají zdánlivou volbu mezi různými značkami, ty však ale patří jedné firmě.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Např.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Mondelez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vlastní značky Figaro, Opavia a Milka.</a:t>
            </a:r>
          </a:p>
        </p:txBody>
      </p:sp>
    </p:spTree>
    <p:extLst>
      <p:ext uri="{BB962C8B-B14F-4D97-AF65-F5344CB8AC3E}">
        <p14:creationId xmlns:p14="http://schemas.microsoft.com/office/powerpoint/2010/main" val="193315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7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268254" y="272248"/>
            <a:ext cx="115536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E6BCDFE-4626-4069-B372-5BA9764F1C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200" r="90550">
                        <a14:foregroundMark x1="6300" y1="54800" x2="7600" y2="60533"/>
                        <a14:foregroundMark x1="3200" y1="56667" x2="4300" y2="63733"/>
                        <a14:foregroundMark x1="11350" y1="54133" x2="12550" y2="44533"/>
                        <a14:foregroundMark x1="27300" y1="46267" x2="28000" y2="38000"/>
                        <a14:foregroundMark x1="37200" y1="37200" x2="38500" y2="48667"/>
                        <a14:foregroundMark x1="47550" y1="37600" x2="46450" y2="46400"/>
                        <a14:foregroundMark x1="34800" y1="69067" x2="34900" y2="74533"/>
                        <a14:foregroundMark x1="67600" y1="39733" x2="67900" y2="49333"/>
                        <a14:foregroundMark x1="73400" y1="27200" x2="76900" y2="27467"/>
                        <a14:foregroundMark x1="81300" y1="37200" x2="84950" y2="38267"/>
                        <a14:foregroundMark x1="72000" y1="50133" x2="71100" y2="42933"/>
                        <a14:foregroundMark x1="58550" y1="48267" x2="57550" y2="44000"/>
                        <a14:foregroundMark x1="88000" y1="62400" x2="90550" y2="56800"/>
                        <a14:foregroundMark x1="79650" y1="73333" x2="79650" y2="69067"/>
                        <a14:foregroundMark x1="83950" y1="60933" x2="84100" y2="61067"/>
                        <a14:foregroundMark x1="77200" y1="71067" x2="77450" y2="74400"/>
                        <a14:foregroundMark x1="72450" y1="71333" x2="73300" y2="74533"/>
                        <a14:foregroundMark x1="68100" y1="70933" x2="68500" y2="72800"/>
                        <a14:foregroundMark x1="63900" y1="72933" x2="64150" y2="75200"/>
                        <a14:foregroundMark x1="64050" y1="66267" x2="64050" y2="66267"/>
                        <a14:foregroundMark x1="61450" y1="74533" x2="61300" y2="71733"/>
                        <a14:foregroundMark x1="58850" y1="72000" x2="59150" y2="73600"/>
                        <a14:foregroundMark x1="51650" y1="72000" x2="51650" y2="74533"/>
                        <a14:foregroundMark x1="47900" y1="73733" x2="48150" y2="75467"/>
                        <a14:foregroundMark x1="43550" y1="72533" x2="43850" y2="74133"/>
                        <a14:foregroundMark x1="41650" y1="72400" x2="41650" y2="74400"/>
                        <a14:foregroundMark x1="37100" y1="72400" x2="37050" y2="75067"/>
                        <a14:backgroundMark x1="67100" y1="73600" x2="67200" y2="74133"/>
                        <a14:backgroundMark x1="57700" y1="73333" x2="57150" y2="72933"/>
                        <a14:backgroundMark x1="76050" y1="74133" x2="76000" y2="72533"/>
                        <a14:backgroundMark x1="45300" y1="71733" x2="45300" y2="71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838" y="-306328"/>
            <a:ext cx="6593632" cy="2472612"/>
          </a:xfrm>
          <a:prstGeom prst="rect">
            <a:avLst/>
          </a:prstGeom>
        </p:spPr>
      </p:pic>
      <p:sp>
        <p:nvSpPr>
          <p:cNvPr id="7" name="Šipka: doleva 6">
            <a:extLst>
              <a:ext uri="{FF2B5EF4-FFF2-40B4-BE49-F238E27FC236}">
                <a16:creationId xmlns:a16="http://schemas.microsoft.com/office/drawing/2014/main" id="{92E8D5C5-E828-45F5-A5B2-95A92A11E29C}"/>
              </a:ext>
            </a:extLst>
          </p:cNvPr>
          <p:cNvSpPr/>
          <p:nvPr/>
        </p:nvSpPr>
        <p:spPr>
          <a:xfrm rot="18386629">
            <a:off x="1379504" y="1539283"/>
            <a:ext cx="1145507" cy="684145"/>
          </a:xfrm>
          <a:prstGeom prst="leftArrow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doleva 12">
            <a:extLst>
              <a:ext uri="{FF2B5EF4-FFF2-40B4-BE49-F238E27FC236}">
                <a16:creationId xmlns:a16="http://schemas.microsoft.com/office/drawing/2014/main" id="{C50F494F-80D0-456B-BC56-EEF713BAA9FC}"/>
              </a:ext>
            </a:extLst>
          </p:cNvPr>
          <p:cNvSpPr/>
          <p:nvPr/>
        </p:nvSpPr>
        <p:spPr>
          <a:xfrm rot="14230217">
            <a:off x="8366318" y="1588846"/>
            <a:ext cx="1116114" cy="684145"/>
          </a:xfrm>
          <a:prstGeom prst="leftArrow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doleva 13">
            <a:extLst>
              <a:ext uri="{FF2B5EF4-FFF2-40B4-BE49-F238E27FC236}">
                <a16:creationId xmlns:a16="http://schemas.microsoft.com/office/drawing/2014/main" id="{D51B3401-6E9F-41CD-84A2-B03ECFE721DC}"/>
              </a:ext>
            </a:extLst>
          </p:cNvPr>
          <p:cNvSpPr/>
          <p:nvPr/>
        </p:nvSpPr>
        <p:spPr>
          <a:xfrm rot="16200000">
            <a:off x="5171593" y="2084017"/>
            <a:ext cx="1164670" cy="684145"/>
          </a:xfrm>
          <a:prstGeom prst="leftArrow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6CBA68C-A04B-4DB9-9222-3A4E1F2B63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84" y="2841807"/>
            <a:ext cx="3238500" cy="160020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0C2E4395-4850-4BEC-A89D-9F4A30DAEC3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00" b="94250" l="10000" r="90000">
                        <a14:foregroundMark x1="43958" y1="94250" x2="46146" y2="91750"/>
                        <a14:foregroundMark x1="47292" y1="4500" x2="51875" y2="4250"/>
                        <a14:foregroundMark x1="51875" y1="4250" x2="55937" y2="5250"/>
                        <a14:foregroundMark x1="55937" y1="5250" x2="57813" y2="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77" r="20179"/>
          <a:stretch/>
        </p:blipFill>
        <p:spPr>
          <a:xfrm>
            <a:off x="-626446" y="2538291"/>
            <a:ext cx="3359351" cy="2161915"/>
          </a:xfrm>
          <a:prstGeom prst="rect">
            <a:avLst/>
          </a:prstGeom>
        </p:spPr>
      </p:pic>
      <p:pic>
        <p:nvPicPr>
          <p:cNvPr id="313" name="Obrázek 312">
            <a:extLst>
              <a:ext uri="{FF2B5EF4-FFF2-40B4-BE49-F238E27FC236}">
                <a16:creationId xmlns:a16="http://schemas.microsoft.com/office/drawing/2014/main" id="{4060555A-5C6D-44F5-99F5-81DE46C6CD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59" b="89627" l="0" r="97664">
                        <a14:foregroundMark x1="7632" y1="43776" x2="7009" y2="61618"/>
                        <a14:foregroundMark x1="1402" y1="30083" x2="11526" y2="31120"/>
                        <a14:foregroundMark x1="11526" y1="31120" x2="20249" y2="27386"/>
                        <a14:foregroundMark x1="20249" y1="27386" x2="28972" y2="28423"/>
                        <a14:foregroundMark x1="28972" y1="28423" x2="26168" y2="49793"/>
                        <a14:foregroundMark x1="26168" y1="49793" x2="39252" y2="51867"/>
                        <a14:foregroundMark x1="39252" y1="51867" x2="66978" y2="45436"/>
                        <a14:foregroundMark x1="66978" y1="45436" x2="88785" y2="49378"/>
                        <a14:foregroundMark x1="88785" y1="49378" x2="91589" y2="62448"/>
                        <a14:foregroundMark x1="91589" y1="62448" x2="81153" y2="62656"/>
                        <a14:foregroundMark x1="81153" y1="62656" x2="76791" y2="52075"/>
                        <a14:foregroundMark x1="1402" y1="33402" x2="2804" y2="68257"/>
                        <a14:foregroundMark x1="2804" y1="68257" x2="8723" y2="76349"/>
                        <a14:foregroundMark x1="8723" y1="76349" x2="13084" y2="75311"/>
                        <a14:foregroundMark x1="29595" y1="40041" x2="25234" y2="52905"/>
                        <a14:foregroundMark x1="25234" y1="52905" x2="32399" y2="62656"/>
                        <a14:foregroundMark x1="32399" y1="62656" x2="43146" y2="62656"/>
                        <a14:foregroundMark x1="43146" y1="62656" x2="60280" y2="53942"/>
                        <a14:foregroundMark x1="60280" y1="53942" x2="62305" y2="43983"/>
                        <a14:foregroundMark x1="25701" y1="50415" x2="21340" y2="65768"/>
                        <a14:foregroundMark x1="32243" y1="40664" x2="39408" y2="59751"/>
                        <a14:foregroundMark x1="39408" y1="59751" x2="44081" y2="51245"/>
                        <a14:foregroundMark x1="44081" y1="51245" x2="44081" y2="62448"/>
                        <a14:foregroundMark x1="44081" y1="62448" x2="38474" y2="70747"/>
                        <a14:foregroundMark x1="38474" y1="70747" x2="45483" y2="59959"/>
                        <a14:foregroundMark x1="45483" y1="59959" x2="63551" y2="56432"/>
                        <a14:foregroundMark x1="63551" y1="56432" x2="70249" y2="63693"/>
                        <a14:foregroundMark x1="70249" y1="63693" x2="65732" y2="57676"/>
                        <a14:foregroundMark x1="62928" y1="54979" x2="66511" y2="43983"/>
                        <a14:foregroundMark x1="66511" y1="43983" x2="71340" y2="52697"/>
                        <a14:foregroundMark x1="71340" y1="52697" x2="72741" y2="59544"/>
                        <a14:foregroundMark x1="96417" y1="31120" x2="97664" y2="68672"/>
                        <a14:foregroundMark x1="32555" y1="39419" x2="37539" y2="40664"/>
                        <a14:foregroundMark x1="53271" y1="27178" x2="70405" y2="24066"/>
                        <a14:foregroundMark x1="70405" y1="24066" x2="79283" y2="25519"/>
                        <a14:foregroundMark x1="79283" y1="25519" x2="79595" y2="26141"/>
                        <a14:foregroundMark x1="623" y1="81950" x2="8100" y2="78631"/>
                        <a14:foregroundMark x1="8100" y1="78631" x2="16511" y2="80290"/>
                        <a14:foregroundMark x1="16511" y1="80290" x2="40498" y2="75934"/>
                        <a14:foregroundMark x1="34735" y1="78631" x2="19003" y2="82365"/>
                        <a14:foregroundMark x1="19003" y1="82365" x2="10748" y2="80498"/>
                        <a14:foregroundMark x1="10748" y1="80498" x2="2181" y2="81950"/>
                        <a14:foregroundMark x1="2181" y1="81950" x2="0" y2="83610"/>
                        <a14:foregroundMark x1="46573" y1="76349" x2="62305" y2="71162"/>
                        <a14:foregroundMark x1="62305" y1="71162" x2="70249" y2="71577"/>
                        <a14:foregroundMark x1="62928" y1="60373" x2="46417" y2="68050"/>
                        <a14:foregroundMark x1="46417" y1="68050" x2="39564" y2="74066"/>
                        <a14:foregroundMark x1="39564" y1="74066" x2="41900" y2="62448"/>
                        <a14:foregroundMark x1="41900" y1="62448" x2="49533" y2="57676"/>
                        <a14:foregroundMark x1="49533" y1="57676" x2="57632" y2="56224"/>
                        <a14:foregroundMark x1="57632" y1="56224" x2="66355" y2="60373"/>
                        <a14:foregroundMark x1="33645" y1="70539" x2="38162" y2="73029"/>
                        <a14:foregroundMark x1="34579" y1="70747" x2="42212" y2="61826"/>
                        <a14:foregroundMark x1="32087" y1="55394" x2="40031" y2="60166"/>
                        <a14:foregroundMark x1="50779" y1="50000" x2="53271" y2="59959"/>
                        <a14:foregroundMark x1="69626" y1="43361" x2="71340" y2="45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442" y="2103189"/>
            <a:ext cx="3544669" cy="2661262"/>
          </a:xfrm>
          <a:prstGeom prst="rect">
            <a:avLst/>
          </a:prstGeom>
        </p:spPr>
      </p:pic>
      <p:pic>
        <p:nvPicPr>
          <p:cNvPr id="315" name="Obrázek 314">
            <a:extLst>
              <a:ext uri="{FF2B5EF4-FFF2-40B4-BE49-F238E27FC236}">
                <a16:creationId xmlns:a16="http://schemas.microsoft.com/office/drawing/2014/main" id="{5E11606F-6AAF-44D4-BB5A-03B5A56814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00" b="89627" l="8637" r="91109">
                        <a14:foregroundMark x1="32769" y1="44733" x2="49619" y2="51216"/>
                        <a14:foregroundMark x1="8975" y1="42301" x2="8637" y2="68071"/>
                        <a14:foregroundMark x1="8637" y1="68071" x2="9229" y2="70016"/>
                        <a14:foregroundMark x1="26334" y1="53647" x2="23709" y2="45219"/>
                        <a14:foregroundMark x1="44454" y1="43760" x2="50720" y2="43760"/>
                        <a14:foregroundMark x1="83065" y1="9562" x2="76630" y2="10049"/>
                        <a14:foregroundMark x1="29213" y1="28363" x2="50974" y2="25446"/>
                        <a14:foregroundMark x1="28620" y1="37277" x2="55885" y2="43760"/>
                        <a14:foregroundMark x1="55885" y1="43760" x2="69348" y2="35818"/>
                        <a14:foregroundMark x1="69348" y1="35818" x2="84759" y2="43922"/>
                        <a14:foregroundMark x1="84759" y1="43922" x2="91109" y2="58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270" y="5183466"/>
            <a:ext cx="3180592" cy="1661664"/>
          </a:xfrm>
          <a:prstGeom prst="rect">
            <a:avLst/>
          </a:prstGeom>
        </p:spPr>
      </p:pic>
      <p:sp>
        <p:nvSpPr>
          <p:cNvPr id="316" name="Šipka: doleva 315">
            <a:extLst>
              <a:ext uri="{FF2B5EF4-FFF2-40B4-BE49-F238E27FC236}">
                <a16:creationId xmlns:a16="http://schemas.microsoft.com/office/drawing/2014/main" id="{5D2C54B5-8188-4B76-87F7-ED0CF66A4E2E}"/>
              </a:ext>
            </a:extLst>
          </p:cNvPr>
          <p:cNvSpPr/>
          <p:nvPr/>
        </p:nvSpPr>
        <p:spPr>
          <a:xfrm rot="17136527">
            <a:off x="9839663" y="4483309"/>
            <a:ext cx="850707" cy="528584"/>
          </a:xfrm>
          <a:prstGeom prst="leftArrow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9" name="Šipka: doleva 318">
            <a:extLst>
              <a:ext uri="{FF2B5EF4-FFF2-40B4-BE49-F238E27FC236}">
                <a16:creationId xmlns:a16="http://schemas.microsoft.com/office/drawing/2014/main" id="{9472CA76-4907-4A02-B188-76B3FEC3959B}"/>
              </a:ext>
            </a:extLst>
          </p:cNvPr>
          <p:cNvSpPr/>
          <p:nvPr/>
        </p:nvSpPr>
        <p:spPr>
          <a:xfrm rot="16200000">
            <a:off x="5535219" y="4427884"/>
            <a:ext cx="850707" cy="528584"/>
          </a:xfrm>
          <a:prstGeom prst="leftArrow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20" name="Šipka: doleva 319">
            <a:extLst>
              <a:ext uri="{FF2B5EF4-FFF2-40B4-BE49-F238E27FC236}">
                <a16:creationId xmlns:a16="http://schemas.microsoft.com/office/drawing/2014/main" id="{2C93F3D6-55E3-4CD6-A9E6-AF7B98FAF7A4}"/>
              </a:ext>
            </a:extLst>
          </p:cNvPr>
          <p:cNvSpPr/>
          <p:nvPr/>
        </p:nvSpPr>
        <p:spPr>
          <a:xfrm rot="14377763">
            <a:off x="1156691" y="4853237"/>
            <a:ext cx="850707" cy="528584"/>
          </a:xfrm>
          <a:prstGeom prst="leftArrow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22" name="Obrázek 321">
            <a:extLst>
              <a:ext uri="{FF2B5EF4-FFF2-40B4-BE49-F238E27FC236}">
                <a16:creationId xmlns:a16="http://schemas.microsoft.com/office/drawing/2014/main" id="{3313331D-ADED-42BE-B6D7-8BDED1848F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56" b="89904" l="5167" r="93833">
                        <a14:foregroundMark x1="5167" y1="54808" x2="10667" y2="43029"/>
                        <a14:foregroundMark x1="31500" y1="38702" x2="44833" y2="49279"/>
                        <a14:foregroundMark x1="44833" y1="49279" x2="45000" y2="49760"/>
                        <a14:foregroundMark x1="24833" y1="31010" x2="40000" y2="30288"/>
                        <a14:foregroundMark x1="40000" y1="30288" x2="43000" y2="30288"/>
                        <a14:foregroundMark x1="27833" y1="35817" x2="29167" y2="52163"/>
                        <a14:foregroundMark x1="93833" y1="50962" x2="90500" y2="78125"/>
                        <a14:foregroundMark x1="34500" y1="34375" x2="30667" y2="34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9122">
            <a:off x="353355" y="5039089"/>
            <a:ext cx="3077517" cy="2133745"/>
          </a:xfrm>
          <a:prstGeom prst="rect">
            <a:avLst/>
          </a:prstGeom>
        </p:spPr>
      </p:pic>
      <p:pic>
        <p:nvPicPr>
          <p:cNvPr id="324" name="Obrázek 323">
            <a:extLst>
              <a:ext uri="{FF2B5EF4-FFF2-40B4-BE49-F238E27FC236}">
                <a16:creationId xmlns:a16="http://schemas.microsoft.com/office/drawing/2014/main" id="{2F54D4B9-3F0E-43DB-85B4-1862AA7703C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2000" r="97500">
                        <a14:foregroundMark x1="5750" y1="37750" x2="10250" y2="65250"/>
                        <a14:foregroundMark x1="93250" y1="40750" x2="11750" y2="44500"/>
                        <a14:foregroundMark x1="11750" y1="44500" x2="3750" y2="34750"/>
                        <a14:foregroundMark x1="3750" y1="34750" x2="4250" y2="62000"/>
                        <a14:foregroundMark x1="4250" y1="62000" x2="2000" y2="55250"/>
                        <a14:foregroundMark x1="94000" y1="35000" x2="95250" y2="63750"/>
                        <a14:foregroundMark x1="97000" y1="38000" x2="97500" y2="5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560" b="23637"/>
          <a:stretch/>
        </p:blipFill>
        <p:spPr>
          <a:xfrm>
            <a:off x="4435384" y="5116544"/>
            <a:ext cx="3018035" cy="156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30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106135" y="0"/>
            <a:ext cx="11979729" cy="7663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ZASTŘEŠUJÍCÍ ZNAČKY „UBRELLA BRAND“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Evropě i Asii mají tradici především různé formy zastřešujících značek.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Jedna značka podporuje výrobky na celé řadě rozdílných trhů.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Hlavní výhoda této strategie je možnost dosahovat značných úspor z rozsahu a kapitalizovat hodnotu značky.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praxi rozlišujeme dvě varianty této strategie: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Flexibilní model 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Nabízí volnost při řízení značky jednotlivým divizím a dceřiným společnostem v zahraničí.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Často používá jako zastřešující značku firemní název pro zdůraznění příslušnosti značky ke skupině.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Masterbrand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Centralizovaná varianta, kdy jsou pro zastřešující značku stanovaná pevně daná pravidla, hlavně jednotná komunikační strategie.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Příkladem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Masterbrandu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je značka </a:t>
            </a:r>
            <a:r>
              <a:rPr lang="cs-CZ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Nivea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, která patří koncernu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Beierdorf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AG.</a:t>
            </a:r>
          </a:p>
          <a:p>
            <a:pPr marL="457200" indent="-457200">
              <a:buFontTx/>
              <a:buChar char="-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46262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99527" y="-100747"/>
            <a:ext cx="12092473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Značka Nivea působí v celé řadě kategorií výrobků (šampony, sprchové gely, krémy, tělová mléka), ale jejich zákazníci poznají výrobky Nivea na první pohled (značka má vždy stejný ústřední motiv na všech trzích).</a:t>
            </a: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zastřešující značky je vhodná pro silné značky a výrobky, které lze prodávat i na odlišných trzích aniž by došlo ke ztrátě smyslu značky.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0CBA061-DF37-4771-8F6F-4B7BBEE6CD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750" y="1506222"/>
            <a:ext cx="3402563" cy="191394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E4D2127-B97D-4AE7-983E-473A1FE3CE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26" b="89975" l="10000" r="90000">
                        <a14:foregroundMark x1="44000" y1="8249" x2="53286" y2="6726"/>
                        <a14:foregroundMark x1="53286" y1="6726" x2="56000" y2="7995"/>
                        <a14:foregroundMark x1="26643" y1="64594" x2="23429" y2="51650"/>
                        <a14:foregroundMark x1="54571" y1="81345" x2="68000" y2="71447"/>
                        <a14:foregroundMark x1="68000" y1="71447" x2="70929" y2="66371"/>
                        <a14:foregroundMark x1="70929" y1="66371" x2="72714" y2="60406"/>
                        <a14:foregroundMark x1="41643" y1="42640" x2="52500" y2="40102"/>
                        <a14:foregroundMark x1="52500" y1="40102" x2="59429" y2="41624"/>
                        <a14:foregroundMark x1="61714" y1="31853" x2="38071" y2="32868"/>
                        <a14:foregroundMark x1="49286" y1="45051" x2="57786" y2="44416"/>
                        <a14:foregroundMark x1="57786" y1="44416" x2="58929" y2="44543"/>
                        <a14:foregroundMark x1="72786" y1="67640" x2="74786" y2="35533"/>
                        <a14:foregroundMark x1="75643" y1="37563" x2="75714" y2="51396"/>
                        <a14:foregroundMark x1="75714" y1="51396" x2="73170" y2="67108"/>
                        <a14:foregroundMark x1="55857" y1="81599" x2="63429" y2="79188"/>
                        <a14:foregroundMark x1="63429" y1="79188" x2="68643" y2="71701"/>
                        <a14:foregroundMark x1="66500" y1="73604" x2="59143" y2="79822"/>
                        <a14:foregroundMark x1="59143" y1="79822" x2="58429" y2="79695"/>
                        <a14:backgroundMark x1="44357" y1="91371" x2="36857" y2="87944"/>
                        <a14:backgroundMark x1="36857" y1="87944" x2="36357" y2="87183"/>
                        <a14:backgroundMark x1="72643" y1="70051" x2="73714" y2="67766"/>
                        <a14:backgroundMark x1="72500" y1="70051" x2="75071" y2="61802"/>
                        <a14:backgroundMark x1="36857" y1="86929" x2="42357" y2="90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78" y="1392154"/>
            <a:ext cx="3956181" cy="222676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37DDB0D-743B-45B5-936F-5460686901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29" b="90000" l="9677" r="96774">
                        <a14:foregroundMark x1="46774" y1="12571" x2="53226" y2="68857"/>
                        <a14:foregroundMark x1="58065" y1="79714" x2="14516" y2="44857"/>
                        <a14:foregroundMark x1="14516" y1="44857" x2="35484" y2="14286"/>
                        <a14:foregroundMark x1="35484" y1="14286" x2="82258" y2="20857"/>
                        <a14:foregroundMark x1="12903" y1="2571" x2="78263" y2="3240"/>
                        <a14:foregroundMark x1="93512" y1="12286" x2="87097" y2="29714"/>
                        <a14:foregroundMark x1="32258" y1="32571" x2="85484" y2="32857"/>
                        <a14:backgroundMark x1="95161" y1="3714" x2="98387" y2="7714"/>
                        <a14:backgroundMark x1="98387" y1="8286" x2="98387" y2="12000"/>
                        <a14:backgroundMark x1="95161" y1="3143" x2="96774" y2="12000"/>
                        <a14:backgroundMark x1="96774" y1="12000" x2="96774" y2="1228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0" y="1287611"/>
            <a:ext cx="1023806" cy="544713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18E0DA5-5F55-48B7-844B-8A576428DEB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50" b="94500" l="10000" r="90000">
                        <a14:foregroundMark x1="42750" y1="5250" x2="56750" y2="5250"/>
                        <a14:foregroundMark x1="56750" y1="5250" x2="53250" y2="5750"/>
                        <a14:foregroundMark x1="42000" y1="88000" x2="54500" y2="93750"/>
                        <a14:foregroundMark x1="54500" y1="93750" x2="59000" y2="9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77" r="23878"/>
          <a:stretch/>
        </p:blipFill>
        <p:spPr>
          <a:xfrm>
            <a:off x="10476947" y="1912776"/>
            <a:ext cx="1812017" cy="394895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ADBCBD0-5DBC-4617-8AD8-17151E9CAD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56" b="89757" l="9897" r="89897">
                        <a14:foregroundMark x1="47835" y1="8356" x2="54021" y2="9164"/>
                        <a14:foregroundMark x1="42887" y1="88140" x2="58351" y2="876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810" y="3831636"/>
            <a:ext cx="2728957" cy="208751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3AFCB555-01A0-4C1A-B530-4FF62E0608D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44922" y1="18620" x2="55371" y2="20052"/>
                        <a14:foregroundMark x1="46680" y1="67578" x2="52930" y2="66797"/>
                        <a14:foregroundMark x1="52930" y1="66797" x2="54395" y2="72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83" t="12653" r="37530" b="13197"/>
          <a:stretch/>
        </p:blipFill>
        <p:spPr>
          <a:xfrm>
            <a:off x="8859074" y="3050567"/>
            <a:ext cx="1482650" cy="2894371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F2F74BF4-CC13-493D-AD5D-7A4797CDD4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000" b="90000" l="9605" r="91525">
                        <a14:foregroundMark x1="2825" y1="2857" x2="14689" y2="16286"/>
                        <a14:foregroundMark x1="14689" y1="16286" x2="38983" y2="6857"/>
                        <a14:foregroundMark x1="38983" y1="6857" x2="67232" y2="6286"/>
                        <a14:foregroundMark x1="67232" y1="6286" x2="85876" y2="17429"/>
                        <a14:foregroundMark x1="85876" y1="17429" x2="87571" y2="23714"/>
                        <a14:foregroundMark x1="91525" y1="4000" x2="14124" y2="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005" y="3349690"/>
            <a:ext cx="1280999" cy="2704269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DB0704F6-901A-4783-87F0-608427EC40E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969" y="1392154"/>
            <a:ext cx="1972634" cy="2304661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E64C3E6C-302F-4406-A2EF-54811F926BB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25" y="2809313"/>
            <a:ext cx="2847628" cy="3329317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B5B08779-E344-45BD-9491-52AF37DED95A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9" r="24523"/>
          <a:stretch/>
        </p:blipFill>
        <p:spPr>
          <a:xfrm>
            <a:off x="3720857" y="2809313"/>
            <a:ext cx="1488316" cy="3329317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3A78D346-2EDD-4340-97A9-6AFA6302DEA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42" y="1493826"/>
            <a:ext cx="1823036" cy="155565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3424CF0-BFEB-491D-9E6A-6F89BB7A855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434" b="91914" l="9897" r="89897">
                        <a14:foregroundMark x1="55670" y1="91914" x2="46392" y2="90836"/>
                        <a14:foregroundMark x1="47423" y1="9434" x2="53402" y2="11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47" y="2966392"/>
            <a:ext cx="3831468" cy="293087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96A6877-47CB-49AE-8077-359AAF6B4865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5167" b="96500" l="10000" r="90000">
                        <a14:foregroundMark x1="47500" y1="7000" x2="55833" y2="6833"/>
                        <a14:foregroundMark x1="55833" y1="6833" x2="48000" y2="5333"/>
                        <a14:foregroundMark x1="42333" y1="92000" x2="53333" y2="91333"/>
                        <a14:foregroundMark x1="53333" y1="91333" x2="60500" y2="86333"/>
                        <a14:foregroundMark x1="60500" y1="86333" x2="60500" y2="86333"/>
                        <a14:foregroundMark x1="42667" y1="96833" x2="52167" y2="96333"/>
                        <a14:foregroundMark x1="52167" y1="96333" x2="59667" y2="9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04" r="21319"/>
          <a:stretch/>
        </p:blipFill>
        <p:spPr>
          <a:xfrm>
            <a:off x="980805" y="2322028"/>
            <a:ext cx="1951935" cy="362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04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106135" y="0"/>
            <a:ext cx="1197972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DCEŘINÝCH ZNAČEK „SUB-BRANDS“, „DAUGHTER BRANDS“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specifickou značkovou strategii, která se vyznačuje dvěma úrovněmi značek.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 charakteristická pro marketing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prémiových značek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Mateřská značka má silné postavení a vytváří hlubší význam a identitu značky.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Dceřiné značky obvykle spadají pod samostatné devize a mají větší samostatnost a do určité míry můžou přizpůsobovat komunikační strategie pro oslovení specifického segmentu na němž jsou.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Mateřská společnost vytváří hodnoty, které sdílejí dceřiné společnosti.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01950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106135" y="0"/>
            <a:ext cx="11979729" cy="7386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PLATFORMA ZNAČKY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Všechny značkové strategie  jsou vyvíjeny pro globální trhy a vyžadují silnou koordinaci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 třeba věnovat pozornost i vývoji platformy značky.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Platforma značky je nástrojem, který pomáhá manažerům, reklamním agenturám a firemním partnerům pochopit a stimulovat: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jedinečnost značky,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hodnoty značky,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kreativitu značky.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určitou analogii v oblasti výroby (např. v automobilovém průmyslu jsou kvůli úspoře nákladu využívány platformy pro různé modely aut)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Platforma definuje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identitu značky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positioning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a určuje klíčové prvky, které musí být integrovány do marketingového mixu  budování jasné a srozumitelné pozice značky na světovém trhu.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10636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F085726-E956-431A-9943-88F46B1F37E4}"/>
              </a:ext>
            </a:extLst>
          </p:cNvPr>
          <p:cNvSpPr txBox="1"/>
          <p:nvPr/>
        </p:nvSpPr>
        <p:spPr>
          <a:xfrm>
            <a:off x="106135" y="0"/>
            <a:ext cx="11979729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Positioning určuje hlavní konkurenční výhodu  na konkurenční výhodě je stanoven konkrétní způsob komunikace pro daný cílový trh.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Identita značky stanoví prvky, které definují podstatu značky (její hmotné i nehmotné charakteristiky), které vycházejí z firemních hodnot, historie, know-how.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Identita značky je určena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vnějšími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i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vnitřními faktory.</a:t>
            </a:r>
          </a:p>
          <a:p>
            <a:pPr marL="457200" indent="-457200">
              <a:buFontTx/>
              <a:buChar char="-"/>
            </a:pPr>
            <a:r>
              <a:rPr lang="cs-CZ" sz="28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 vnějším faktorům, které charakterizují značku navenek řadíme základní charakteristiky výrobku: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jedinečnou chuť,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vztahové prvky,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image typického spotřebitele.</a:t>
            </a:r>
          </a:p>
          <a:p>
            <a:pPr marL="457200" indent="-457200">
              <a:buFontTx/>
              <a:buChar char="-"/>
            </a:pPr>
            <a:r>
              <a:rPr lang="cs-CZ" sz="28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 vnitřním faktorům, řadíme osobnost značky: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kulturní prvky,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- Positioning může být na různých trzích jiný, identita značky však musí být jednotná, konzistentní, dlouhodobá a reálná.</a:t>
            </a:r>
          </a:p>
        </p:txBody>
      </p:sp>
    </p:spTree>
    <p:extLst>
      <p:ext uri="{BB962C8B-B14F-4D97-AF65-F5344CB8AC3E}">
        <p14:creationId xmlns:p14="http://schemas.microsoft.com/office/powerpoint/2010/main" val="39858041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37D398B-E8B0-425A-BC2B-055321F928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8361054"/>
              </p:ext>
            </p:extLst>
          </p:nvPr>
        </p:nvGraphicFramePr>
        <p:xfrm>
          <a:off x="270587" y="223935"/>
          <a:ext cx="11448661" cy="6326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96536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Základní funkce značky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identifikace výrobku nebo služby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(umožňuje spotřebiteli orientaci a zjednodušuje volbu),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diferenciace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(umožňuje výrobci či poskytovateli služeb odlišit se od konkurence),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diverzifikace výrobků a služeb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(umožňuje vytvoření jakostních a cenových úrovní značek,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nositele časové a věcné kontinuity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(výrobky se obměňují a modernizují a jsou na trh uváděny pod různými jmény, avšak hlavní značka zůstává nositelem kontinuity,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nositele hodnoty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(značka může být nehmotným vkladem do společného podnikání, součástí licenčních obchodů, zvyšuje prodejní cenu firmy při fúzích a akvizicích),</a:t>
            </a:r>
          </a:p>
          <a:p>
            <a:pPr marL="457200" indent="-457200">
              <a:buFontTx/>
              <a:buChar char="-"/>
            </a:pP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627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tradice a záruky kvality výrobku,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tvůrce image spotřebitele,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reprezentanta životního stylu,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symbolu své doby,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významného marketingového nástroje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(umožňuje komunikaci se spotřebiteli, obchodními partnery a širokou veřejností).</a:t>
            </a:r>
          </a:p>
          <a:p>
            <a:pPr marL="457200" indent="-457200">
              <a:buFontTx/>
              <a:buChar char="-"/>
            </a:pPr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2050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Firmám, které podnikají v oblasti průmyslového marketingu umožňují značky posílit tržní a konkurenční pozici v dodavatelsko-odběratelských řetězcích a zvyšují úspěšnost ve výběrových řízeních.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Mezi hlavní přínosy úspěšných značek patří: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vyšší věrnost a důvěra zákazníků,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menší zaměnitelnost s konkurenčními výrobky,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omezení rizika poklesu poptávky,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menší citlivost spotřebitelů na výši cen,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vyšší ziskovost,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lepší vyjednávací pozice vůči obchodním mezičlánků i dodavatelům,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možnosti využívání silné pozice značky pro uvádění dalších výrobků na trh,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úspora marketingových nákladů, díky velmi dobré známosti značky.</a:t>
            </a:r>
          </a:p>
        </p:txBody>
      </p:sp>
    </p:spTree>
    <p:extLst>
      <p:ext uri="{BB962C8B-B14F-4D97-AF65-F5344CB8AC3E}">
        <p14:creationId xmlns:p14="http://schemas.microsoft.com/office/powerpoint/2010/main" val="2518478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TRENDY V OBLASTI MEZINÁRODNÍ ZNAČKOVÉ POLITIKY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- V současné době se v oblasti mezinárodní značkové politiky setkáváme s některými novými trendy, které jsou ovlivněny: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globalizací a její projevy,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internacionalizací,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koncentrací,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stále rostoucí konkurencí,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společenskými faktory,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ekologií,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společenskou zodpovědností,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podnikatelskou etikou.</a:t>
            </a:r>
          </a:p>
        </p:txBody>
      </p:sp>
    </p:spTree>
    <p:extLst>
      <p:ext uri="{BB962C8B-B14F-4D97-AF65-F5344CB8AC3E}">
        <p14:creationId xmlns:p14="http://schemas.microsoft.com/office/powerpoint/2010/main" val="3523516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 současný </a:t>
            </a:r>
            <a:r>
              <a:rPr lang="cs-CZ" sz="3000" b="1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brand</a:t>
            </a: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management jsou charakteristické následující trendy: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posilování úlohy firemních značek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corporate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brands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),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budování globálních značek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global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brands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),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rostoucí význam distribučních značek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private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labels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),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trend k mezinárodnímu sjednocování značek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brand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unification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),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mezifiremní spolupráce formou vzájemné podpory značek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(co-branding).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1203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387" y="165319"/>
            <a:ext cx="117872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GLOBÁLNÍ ZNAČKY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Jsou nejviditelnější součást globální marketingové strategie.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Použití globální značky má celou řadu výhod: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ekonomické úspory,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využívání jednotného marketingového konceptu,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možnost posílení mezinárodní proslulosti značky,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zvyšování důvěry,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věrnost spotřebitelů.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Skutečné globální značky mají mimořádně vysokou tržní hodnotu.</a:t>
            </a:r>
          </a:p>
        </p:txBody>
      </p:sp>
    </p:spTree>
    <p:extLst>
      <p:ext uri="{BB962C8B-B14F-4D97-AF65-F5344CB8AC3E}">
        <p14:creationId xmlns:p14="http://schemas.microsoft.com/office/powerpoint/2010/main" val="188616899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ED20F0DFCDE7045AA6BB4CF109D500E" ma:contentTypeVersion="2" ma:contentTypeDescription="Vytvoří nový dokument" ma:contentTypeScope="" ma:versionID="a06eed8ef81bd13b4710cdcc708b4ac5">
  <xsd:schema xmlns:xsd="http://www.w3.org/2001/XMLSchema" xmlns:xs="http://www.w3.org/2001/XMLSchema" xmlns:p="http://schemas.microsoft.com/office/2006/metadata/properties" xmlns:ns2="a9f35f07-9a28-4d2d-bdff-db8c95e03da5" targetNamespace="http://schemas.microsoft.com/office/2006/metadata/properties" ma:root="true" ma:fieldsID="c89108019f81febdb48767322a5fbdfa" ns2:_="">
    <xsd:import namespace="a9f35f07-9a28-4d2d-bdff-db8c95e03d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35f07-9a28-4d2d-bdff-db8c95e03d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B57644-5072-485E-9CBE-BDAC349815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f35f07-9a28-4d2d-bdff-db8c95e03d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D311B7-C85A-4F31-A598-C396937F2635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a9f35f07-9a28-4d2d-bdff-db8c95e03da5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93E36E6-E424-4E32-BCDB-137DB49673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13501</TotalTime>
  <Words>2754</Words>
  <Application>Microsoft Office PowerPoint</Application>
  <PresentationFormat>Širokoúhlá obrazovka</PresentationFormat>
  <Paragraphs>283</Paragraphs>
  <Slides>37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Tkačíková Lenka</dc:creator>
  <cp:lastModifiedBy>Pavlíčková Renáta</cp:lastModifiedBy>
  <cp:revision>289</cp:revision>
  <dcterms:created xsi:type="dcterms:W3CDTF">2021-02-11T08:32:21Z</dcterms:created>
  <dcterms:modified xsi:type="dcterms:W3CDTF">2026-02-24T15:23:40Z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0x010100AED20F0DFCDE7045AA6BB4CF109D500E</vt:lpwstr>
  </property>
</Properties>
</file>