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20184-6566-E81F-C30A-991E5F2B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B3F95-FE79-BBE7-E34E-F268CB602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D18C41-5618-D31A-B550-3C57FB5B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B89BFA-CD89-FC39-C54C-5A152238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E352FD-AA67-F476-9643-43B6D006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32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5F870-EC15-A15F-16C5-021B8135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3F3E9C-71B0-6BC9-DF31-F84BC63A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CC68D3-A905-DA77-D01C-5DE23948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50E39F-B7D9-899F-1A65-89DC88D7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119BCB-2DE0-262F-93A8-6D1A949A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06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17F166-BED2-E80D-3C58-FB1A41661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8944C8-ACED-F6D4-49A2-432CF23B5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A18E52-3732-52DE-0357-E77CBD50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E68911-2394-BBC3-5840-28790CEA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DACB89-BD76-BE8D-92D1-C96ECDB8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82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F38DE-1B20-D2B3-00B0-6AAC6352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29B08-2D99-EE4D-9DB3-BD82AD343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C06C76-16C0-C5C4-B4EC-CB48F8F7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74DBF9-60C8-6480-21E8-476DC2D8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BB3519-7015-8B2C-82DE-669ADA4E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55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378A5-0E9D-AE70-1C32-2D0F481E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384CA4-6DC7-28CA-491D-993BD695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1ABA80-3B26-6712-4416-1A85AF99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29C7B3-0D5D-54A0-CBD5-8C8DB87F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7AA494-7D9C-992C-9CAD-09B26861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1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3D096-49C0-C329-E902-3E0E12C0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64644-27CF-1AAB-2A4C-DB3C0BF44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2E6444-0EAD-6017-9372-480F88430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40641C-3D67-26D5-5681-B4A0AF3C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90D95F-4A65-1128-E916-15A6829F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A8D8F3-E500-B86F-EE8C-56A16064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26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8E686-EC9F-9E5E-2B47-138BF44C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8D7032-0806-5D65-C0C1-B16AE38A4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5ABF5A-A1E4-5766-6CD7-8E1C89EEE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7A9956-8AD8-54B8-719D-6945D5D59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D19B2B-F89D-8F4B-A94B-15E5F81CC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A9CA033-9D09-F768-CAAD-CC809C66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4EC093-6124-DDFF-37F0-5AEB251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7699A2-1A37-AB11-C1CA-CD7138A6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7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3AD4B-E61E-3641-4358-FBB3A4D9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49A3F8-ECEE-E80D-B265-F69D5197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276061-EB36-D621-BA71-A4060F2E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B0796A-9309-443D-1315-05E92030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7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1CEB10-20EA-585E-CABB-751277FD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009106-81D6-4B30-B8A8-7A8B8188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8897BE-E542-8175-7AAD-F1E9A76C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8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604DC-B713-956B-8D86-A2D99FED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171C0-C743-4F94-B8E4-0FC329ED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EF6B69-ACA8-51A1-EF63-9D35D1FD5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14C304-77DC-C397-E353-FD9F65FD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414024-4DFA-3B5B-6B5A-584237A5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0414D8-BF6A-5EBD-9631-B7668E30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28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E6B7E-F93D-1B85-98CC-31BC7726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4015B32-D1F1-3886-B3EF-33B0B58F8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39B43F-33E9-BF79-0D5C-802013450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FF312B-B6DE-2BF6-7981-1B8F2877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08B760-63CB-E40A-65A5-8A60E817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9DCF77-4023-DC6E-1280-C8C327DA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5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738BBC-FF86-2C8C-073C-6F21AE46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F4C2B7-4ED9-D0D4-5A7C-F170C6E86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9A61E9-5E2F-8955-E95B-B5EFE0B5C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D3A2F3-E16B-4A77-B5CD-CAA67EBB90A0}" type="datetimeFigureOut">
              <a:rPr lang="cs-CZ" smtClean="0"/>
              <a:t>19.02.2026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485AA-0889-1AB3-1824-A125F6767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FE029-DDEC-8521-E2A1-E74F55C4E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88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FBE57C1-C094-D6BE-D2D4-4F0F6A81CF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1" t="29655" r="74003" b="50000"/>
          <a:stretch/>
        </p:blipFill>
        <p:spPr>
          <a:xfrm>
            <a:off x="496612" y="543911"/>
            <a:ext cx="7471121" cy="47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031F7C1-B9F3-C6D1-A777-F26D3C9C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1" t="50230" r="74003" b="29080"/>
          <a:stretch/>
        </p:blipFill>
        <p:spPr>
          <a:xfrm>
            <a:off x="346840" y="299543"/>
            <a:ext cx="8232625" cy="52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BB797EB-6B06-6F65-2098-2D20DE1D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5" t="27471" r="74781" b="37701"/>
          <a:stretch/>
        </p:blipFill>
        <p:spPr>
          <a:xfrm>
            <a:off x="433551" y="204950"/>
            <a:ext cx="5742836" cy="65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22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Širokoúhlá obrazovka</PresentationFormat>
  <Paragraphs>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Hart Martin</dc:creator>
  <cp:lastModifiedBy>Hart Martin</cp:lastModifiedBy>
  <cp:revision>3</cp:revision>
  <dcterms:created xsi:type="dcterms:W3CDTF">2025-02-11T07:36:56Z</dcterms:created>
  <dcterms:modified xsi:type="dcterms:W3CDTF">2026-02-19T08:43:28Z</dcterms:modified>
</cp:coreProperties>
</file>