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4" r:id="rId10"/>
    <p:sldId id="263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E87558-955A-4C27-8D77-0ABB4D0853B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5124CD-0B0F-433E-B701-1B94BAEAC53F}">
      <dgm:prSet/>
      <dgm:spPr/>
      <dgm:t>
        <a:bodyPr/>
        <a:lstStyle/>
        <a:p>
          <a:r>
            <a:rPr lang="cs-CZ" dirty="0"/>
            <a:t>Každý článek v řetězci přidává hodnotu → </a:t>
          </a:r>
        </a:p>
        <a:p>
          <a:r>
            <a:rPr lang="cs-CZ" dirty="0"/>
            <a:t>z té odvádí daň</a:t>
          </a:r>
          <a:endParaRPr lang="en-US" dirty="0"/>
        </a:p>
      </dgm:t>
    </dgm:pt>
    <dgm:pt modelId="{78C4E758-E938-4EB9-BB87-8B9C75E2ECD4}" type="parTrans" cxnId="{2357A9C1-20F3-4624-89FE-4DC3FF251397}">
      <dgm:prSet/>
      <dgm:spPr/>
      <dgm:t>
        <a:bodyPr/>
        <a:lstStyle/>
        <a:p>
          <a:endParaRPr lang="en-US"/>
        </a:p>
      </dgm:t>
    </dgm:pt>
    <dgm:pt modelId="{F17C597B-3AE7-4E0D-86A2-4A8C94E6661B}" type="sibTrans" cxnId="{2357A9C1-20F3-4624-89FE-4DC3FF251397}">
      <dgm:prSet/>
      <dgm:spPr/>
      <dgm:t>
        <a:bodyPr/>
        <a:lstStyle/>
        <a:p>
          <a:endParaRPr lang="en-US"/>
        </a:p>
      </dgm:t>
    </dgm:pt>
    <dgm:pt modelId="{FCAA878B-82E8-41FC-8CDA-7286B1C7F40F}">
      <dgm:prSet/>
      <dgm:spPr/>
      <dgm:t>
        <a:bodyPr/>
        <a:lstStyle/>
        <a:p>
          <a:r>
            <a:rPr lang="cs-CZ"/>
            <a:t>Plátce DPH odvádí rozdíl mezi:</a:t>
          </a:r>
          <a:endParaRPr lang="en-US"/>
        </a:p>
      </dgm:t>
    </dgm:pt>
    <dgm:pt modelId="{662BCBDB-64A3-47C8-AFFD-18850707A7EB}" type="parTrans" cxnId="{EBDD6EAF-C65C-46CE-8102-596E463FFF10}">
      <dgm:prSet/>
      <dgm:spPr/>
      <dgm:t>
        <a:bodyPr/>
        <a:lstStyle/>
        <a:p>
          <a:endParaRPr lang="en-US"/>
        </a:p>
      </dgm:t>
    </dgm:pt>
    <dgm:pt modelId="{9EE358C5-D7BE-41BA-B05D-84EFA99DF4AB}" type="sibTrans" cxnId="{EBDD6EAF-C65C-46CE-8102-596E463FFF10}">
      <dgm:prSet/>
      <dgm:spPr/>
      <dgm:t>
        <a:bodyPr/>
        <a:lstStyle/>
        <a:p>
          <a:endParaRPr lang="en-US"/>
        </a:p>
      </dgm:t>
    </dgm:pt>
    <dgm:pt modelId="{7C51AD3E-EEE5-4093-8B03-C872184ACB82}">
      <dgm:prSet/>
      <dgm:spPr/>
      <dgm:t>
        <a:bodyPr/>
        <a:lstStyle/>
        <a:p>
          <a:r>
            <a:rPr lang="cs-CZ" b="1" dirty="0"/>
            <a:t>DPH na výstupu</a:t>
          </a:r>
          <a:r>
            <a:rPr lang="cs-CZ" dirty="0"/>
            <a:t> </a:t>
          </a:r>
        </a:p>
        <a:p>
          <a:r>
            <a:rPr lang="cs-CZ" dirty="0"/>
            <a:t>(z prodeje)</a:t>
          </a:r>
          <a:endParaRPr lang="en-US" dirty="0"/>
        </a:p>
      </dgm:t>
    </dgm:pt>
    <dgm:pt modelId="{A877CDF7-189D-43B0-9AC6-ADC5449603D5}" type="parTrans" cxnId="{D780276B-ABDF-4117-8392-F3C40E3C8DB0}">
      <dgm:prSet/>
      <dgm:spPr/>
      <dgm:t>
        <a:bodyPr/>
        <a:lstStyle/>
        <a:p>
          <a:endParaRPr lang="en-US"/>
        </a:p>
      </dgm:t>
    </dgm:pt>
    <dgm:pt modelId="{3670468F-7297-404A-883A-19C6C6233FF2}" type="sibTrans" cxnId="{D780276B-ABDF-4117-8392-F3C40E3C8DB0}">
      <dgm:prSet/>
      <dgm:spPr/>
      <dgm:t>
        <a:bodyPr/>
        <a:lstStyle/>
        <a:p>
          <a:endParaRPr lang="en-US"/>
        </a:p>
      </dgm:t>
    </dgm:pt>
    <dgm:pt modelId="{EA35A90A-01E9-4E62-BBB9-0B7BD591B13E}">
      <dgm:prSet/>
      <dgm:spPr/>
      <dgm:t>
        <a:bodyPr/>
        <a:lstStyle/>
        <a:p>
          <a:r>
            <a:rPr lang="cs-CZ" b="1" dirty="0"/>
            <a:t>DPH na vstupu</a:t>
          </a:r>
          <a:r>
            <a:rPr lang="cs-CZ" dirty="0"/>
            <a:t> </a:t>
          </a:r>
        </a:p>
        <a:p>
          <a:r>
            <a:rPr lang="cs-CZ" dirty="0"/>
            <a:t>(z nákupů)</a:t>
          </a:r>
          <a:endParaRPr lang="en-US" dirty="0"/>
        </a:p>
      </dgm:t>
    </dgm:pt>
    <dgm:pt modelId="{6C510866-24B9-4247-A382-3D7827314EC3}" type="parTrans" cxnId="{BCC5417C-122D-48EE-ABE3-7202708B8721}">
      <dgm:prSet/>
      <dgm:spPr/>
      <dgm:t>
        <a:bodyPr/>
        <a:lstStyle/>
        <a:p>
          <a:endParaRPr lang="en-US"/>
        </a:p>
      </dgm:t>
    </dgm:pt>
    <dgm:pt modelId="{7B0B231C-288F-4D5E-B6E4-1214E7C89A14}" type="sibTrans" cxnId="{BCC5417C-122D-48EE-ABE3-7202708B8721}">
      <dgm:prSet/>
      <dgm:spPr/>
      <dgm:t>
        <a:bodyPr/>
        <a:lstStyle/>
        <a:p>
          <a:endParaRPr lang="en-US"/>
        </a:p>
      </dgm:t>
    </dgm:pt>
    <dgm:pt modelId="{B1CED9E5-AF62-4845-97B9-82DC811714FC}">
      <dgm:prSet/>
      <dgm:spPr/>
      <dgm:t>
        <a:bodyPr/>
        <a:lstStyle/>
        <a:p>
          <a:r>
            <a:rPr lang="cs-CZ"/>
            <a:t>Daň nese </a:t>
          </a:r>
          <a:r>
            <a:rPr lang="cs-CZ" b="1"/>
            <a:t>spotřebitel</a:t>
          </a:r>
          <a:r>
            <a:rPr lang="cs-CZ"/>
            <a:t>, ne podnikatel</a:t>
          </a:r>
          <a:endParaRPr lang="en-US"/>
        </a:p>
      </dgm:t>
    </dgm:pt>
    <dgm:pt modelId="{C3EC5ACD-84D9-4231-ACFB-02C898A024CC}" type="parTrans" cxnId="{FC4682B9-C775-406E-A957-CA6E87E797D4}">
      <dgm:prSet/>
      <dgm:spPr/>
      <dgm:t>
        <a:bodyPr/>
        <a:lstStyle/>
        <a:p>
          <a:endParaRPr lang="en-US"/>
        </a:p>
      </dgm:t>
    </dgm:pt>
    <dgm:pt modelId="{6F0F6815-2BD8-4DFA-A8B0-D8625DDF5296}" type="sibTrans" cxnId="{FC4682B9-C775-406E-A957-CA6E87E797D4}">
      <dgm:prSet/>
      <dgm:spPr/>
      <dgm:t>
        <a:bodyPr/>
        <a:lstStyle/>
        <a:p>
          <a:endParaRPr lang="en-US"/>
        </a:p>
      </dgm:t>
    </dgm:pt>
    <dgm:pt modelId="{8733D55A-DA56-4E22-AB44-EB7B224E3AA3}" type="pres">
      <dgm:prSet presAssocID="{B9E87558-955A-4C27-8D77-0ABB4D0853B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D82A5BA-C992-4427-8DE0-6E9BAA5498E9}" type="pres">
      <dgm:prSet presAssocID="{E95124CD-0B0F-433E-B701-1B94BAEAC53F}" presName="hierRoot1" presStyleCnt="0">
        <dgm:presLayoutVars>
          <dgm:hierBranch val="init"/>
        </dgm:presLayoutVars>
      </dgm:prSet>
      <dgm:spPr/>
    </dgm:pt>
    <dgm:pt modelId="{9BA2ABBB-4875-448A-9610-464B58410C01}" type="pres">
      <dgm:prSet presAssocID="{E95124CD-0B0F-433E-B701-1B94BAEAC53F}" presName="rootComposite1" presStyleCnt="0"/>
      <dgm:spPr/>
    </dgm:pt>
    <dgm:pt modelId="{C36483CC-90EF-4244-BAA8-275F56548632}" type="pres">
      <dgm:prSet presAssocID="{E95124CD-0B0F-433E-B701-1B94BAEAC53F}" presName="rootText1" presStyleLbl="node0" presStyleIdx="0" presStyleCnt="3">
        <dgm:presLayoutVars>
          <dgm:chPref val="3"/>
        </dgm:presLayoutVars>
      </dgm:prSet>
      <dgm:spPr/>
    </dgm:pt>
    <dgm:pt modelId="{0A98B46D-F522-4000-A720-C4AF654EEDA0}" type="pres">
      <dgm:prSet presAssocID="{E95124CD-0B0F-433E-B701-1B94BAEAC53F}" presName="rootConnector1" presStyleLbl="node1" presStyleIdx="0" presStyleCnt="0"/>
      <dgm:spPr/>
    </dgm:pt>
    <dgm:pt modelId="{87B20E0D-5148-43E2-8B8A-5192688E690B}" type="pres">
      <dgm:prSet presAssocID="{E95124CD-0B0F-433E-B701-1B94BAEAC53F}" presName="hierChild2" presStyleCnt="0"/>
      <dgm:spPr/>
    </dgm:pt>
    <dgm:pt modelId="{9838BAAF-D1DA-49FD-8DDF-6104D3275A2C}" type="pres">
      <dgm:prSet presAssocID="{E95124CD-0B0F-433E-B701-1B94BAEAC53F}" presName="hierChild3" presStyleCnt="0"/>
      <dgm:spPr/>
    </dgm:pt>
    <dgm:pt modelId="{42825973-FA0E-4053-B969-938E5D91DCC9}" type="pres">
      <dgm:prSet presAssocID="{FCAA878B-82E8-41FC-8CDA-7286B1C7F40F}" presName="hierRoot1" presStyleCnt="0">
        <dgm:presLayoutVars>
          <dgm:hierBranch val="init"/>
        </dgm:presLayoutVars>
      </dgm:prSet>
      <dgm:spPr/>
    </dgm:pt>
    <dgm:pt modelId="{9133577E-A8C9-4051-B984-88A229863E0A}" type="pres">
      <dgm:prSet presAssocID="{FCAA878B-82E8-41FC-8CDA-7286B1C7F40F}" presName="rootComposite1" presStyleCnt="0"/>
      <dgm:spPr/>
    </dgm:pt>
    <dgm:pt modelId="{6351573E-FF7D-4D6A-A98C-3652F57EC198}" type="pres">
      <dgm:prSet presAssocID="{FCAA878B-82E8-41FC-8CDA-7286B1C7F40F}" presName="rootText1" presStyleLbl="node0" presStyleIdx="1" presStyleCnt="3">
        <dgm:presLayoutVars>
          <dgm:chPref val="3"/>
        </dgm:presLayoutVars>
      </dgm:prSet>
      <dgm:spPr/>
    </dgm:pt>
    <dgm:pt modelId="{F4EBDF81-BE61-4951-8BF0-457EE49E15A0}" type="pres">
      <dgm:prSet presAssocID="{FCAA878B-82E8-41FC-8CDA-7286B1C7F40F}" presName="rootConnector1" presStyleLbl="node1" presStyleIdx="0" presStyleCnt="0"/>
      <dgm:spPr/>
    </dgm:pt>
    <dgm:pt modelId="{7E5D129F-2172-4C75-B07E-6A677DA0E62D}" type="pres">
      <dgm:prSet presAssocID="{FCAA878B-82E8-41FC-8CDA-7286B1C7F40F}" presName="hierChild2" presStyleCnt="0"/>
      <dgm:spPr/>
    </dgm:pt>
    <dgm:pt modelId="{C5DB7CD4-4BC8-4FE7-A858-78BAD19B6E4E}" type="pres">
      <dgm:prSet presAssocID="{A877CDF7-189D-43B0-9AC6-ADC5449603D5}" presName="Name37" presStyleLbl="parChTrans1D2" presStyleIdx="0" presStyleCnt="2"/>
      <dgm:spPr/>
    </dgm:pt>
    <dgm:pt modelId="{A6B05EBC-1A4E-467F-9C2C-6D040B421A23}" type="pres">
      <dgm:prSet presAssocID="{7C51AD3E-EEE5-4093-8B03-C872184ACB82}" presName="hierRoot2" presStyleCnt="0">
        <dgm:presLayoutVars>
          <dgm:hierBranch val="init"/>
        </dgm:presLayoutVars>
      </dgm:prSet>
      <dgm:spPr/>
    </dgm:pt>
    <dgm:pt modelId="{EC56064F-86A5-4465-9A35-9F5352EBB680}" type="pres">
      <dgm:prSet presAssocID="{7C51AD3E-EEE5-4093-8B03-C872184ACB82}" presName="rootComposite" presStyleCnt="0"/>
      <dgm:spPr/>
    </dgm:pt>
    <dgm:pt modelId="{6CFE3068-0EC5-41E1-8C6A-0EB9E75FC666}" type="pres">
      <dgm:prSet presAssocID="{7C51AD3E-EEE5-4093-8B03-C872184ACB82}" presName="rootText" presStyleLbl="node2" presStyleIdx="0" presStyleCnt="2">
        <dgm:presLayoutVars>
          <dgm:chPref val="3"/>
        </dgm:presLayoutVars>
      </dgm:prSet>
      <dgm:spPr/>
    </dgm:pt>
    <dgm:pt modelId="{0EBD28F2-5C8A-4413-8309-2B5E70057A4C}" type="pres">
      <dgm:prSet presAssocID="{7C51AD3E-EEE5-4093-8B03-C872184ACB82}" presName="rootConnector" presStyleLbl="node2" presStyleIdx="0" presStyleCnt="2"/>
      <dgm:spPr/>
    </dgm:pt>
    <dgm:pt modelId="{A1B632B1-8359-4F3D-A742-F5D1735DB508}" type="pres">
      <dgm:prSet presAssocID="{7C51AD3E-EEE5-4093-8B03-C872184ACB82}" presName="hierChild4" presStyleCnt="0"/>
      <dgm:spPr/>
    </dgm:pt>
    <dgm:pt modelId="{1A80CC42-E9DC-40D2-A176-2A68F43ACA92}" type="pres">
      <dgm:prSet presAssocID="{7C51AD3E-EEE5-4093-8B03-C872184ACB82}" presName="hierChild5" presStyleCnt="0"/>
      <dgm:spPr/>
    </dgm:pt>
    <dgm:pt modelId="{2C49CDCE-D82B-443C-8B52-0CA549488AAE}" type="pres">
      <dgm:prSet presAssocID="{6C510866-24B9-4247-A382-3D7827314EC3}" presName="Name37" presStyleLbl="parChTrans1D2" presStyleIdx="1" presStyleCnt="2"/>
      <dgm:spPr/>
    </dgm:pt>
    <dgm:pt modelId="{FC5D1ED3-68F5-423A-9549-0713FE95B250}" type="pres">
      <dgm:prSet presAssocID="{EA35A90A-01E9-4E62-BBB9-0B7BD591B13E}" presName="hierRoot2" presStyleCnt="0">
        <dgm:presLayoutVars>
          <dgm:hierBranch val="init"/>
        </dgm:presLayoutVars>
      </dgm:prSet>
      <dgm:spPr/>
    </dgm:pt>
    <dgm:pt modelId="{730AD5F5-B27C-43B2-9C06-B66DD6F69139}" type="pres">
      <dgm:prSet presAssocID="{EA35A90A-01E9-4E62-BBB9-0B7BD591B13E}" presName="rootComposite" presStyleCnt="0"/>
      <dgm:spPr/>
    </dgm:pt>
    <dgm:pt modelId="{DDE3D404-36E6-4523-BE00-77238188A11E}" type="pres">
      <dgm:prSet presAssocID="{EA35A90A-01E9-4E62-BBB9-0B7BD591B13E}" presName="rootText" presStyleLbl="node2" presStyleIdx="1" presStyleCnt="2">
        <dgm:presLayoutVars>
          <dgm:chPref val="3"/>
        </dgm:presLayoutVars>
      </dgm:prSet>
      <dgm:spPr/>
    </dgm:pt>
    <dgm:pt modelId="{F7D0EA8E-9A55-49E2-AC29-A40910E14795}" type="pres">
      <dgm:prSet presAssocID="{EA35A90A-01E9-4E62-BBB9-0B7BD591B13E}" presName="rootConnector" presStyleLbl="node2" presStyleIdx="1" presStyleCnt="2"/>
      <dgm:spPr/>
    </dgm:pt>
    <dgm:pt modelId="{2030D922-E213-4CC1-BE0D-7C2917FFD473}" type="pres">
      <dgm:prSet presAssocID="{EA35A90A-01E9-4E62-BBB9-0B7BD591B13E}" presName="hierChild4" presStyleCnt="0"/>
      <dgm:spPr/>
    </dgm:pt>
    <dgm:pt modelId="{0FA40A51-11C9-4A93-8745-A23749FE30F3}" type="pres">
      <dgm:prSet presAssocID="{EA35A90A-01E9-4E62-BBB9-0B7BD591B13E}" presName="hierChild5" presStyleCnt="0"/>
      <dgm:spPr/>
    </dgm:pt>
    <dgm:pt modelId="{C22E3CD4-456A-40CA-A9D8-C463A158B461}" type="pres">
      <dgm:prSet presAssocID="{FCAA878B-82E8-41FC-8CDA-7286B1C7F40F}" presName="hierChild3" presStyleCnt="0"/>
      <dgm:spPr/>
    </dgm:pt>
    <dgm:pt modelId="{CFF3E83D-9270-4EAA-9DCC-1A14D4B7171D}" type="pres">
      <dgm:prSet presAssocID="{B1CED9E5-AF62-4845-97B9-82DC811714FC}" presName="hierRoot1" presStyleCnt="0">
        <dgm:presLayoutVars>
          <dgm:hierBranch val="init"/>
        </dgm:presLayoutVars>
      </dgm:prSet>
      <dgm:spPr/>
    </dgm:pt>
    <dgm:pt modelId="{E176D570-C905-4E77-8EA3-CCA30FAF6240}" type="pres">
      <dgm:prSet presAssocID="{B1CED9E5-AF62-4845-97B9-82DC811714FC}" presName="rootComposite1" presStyleCnt="0"/>
      <dgm:spPr/>
    </dgm:pt>
    <dgm:pt modelId="{B1B242FE-470E-4053-B9E6-EAE41AA6A7E8}" type="pres">
      <dgm:prSet presAssocID="{B1CED9E5-AF62-4845-97B9-82DC811714FC}" presName="rootText1" presStyleLbl="node0" presStyleIdx="2" presStyleCnt="3">
        <dgm:presLayoutVars>
          <dgm:chPref val="3"/>
        </dgm:presLayoutVars>
      </dgm:prSet>
      <dgm:spPr/>
    </dgm:pt>
    <dgm:pt modelId="{1DD6A875-715C-4D40-A665-7437FD4CFD1E}" type="pres">
      <dgm:prSet presAssocID="{B1CED9E5-AF62-4845-97B9-82DC811714FC}" presName="rootConnector1" presStyleLbl="node1" presStyleIdx="0" presStyleCnt="0"/>
      <dgm:spPr/>
    </dgm:pt>
    <dgm:pt modelId="{06F568C2-1460-47F3-B371-08E871F225AC}" type="pres">
      <dgm:prSet presAssocID="{B1CED9E5-AF62-4845-97B9-82DC811714FC}" presName="hierChild2" presStyleCnt="0"/>
      <dgm:spPr/>
    </dgm:pt>
    <dgm:pt modelId="{018CF1B8-ADF5-4C44-A6D9-B4C283AC3157}" type="pres">
      <dgm:prSet presAssocID="{B1CED9E5-AF62-4845-97B9-82DC811714FC}" presName="hierChild3" presStyleCnt="0"/>
      <dgm:spPr/>
    </dgm:pt>
  </dgm:ptLst>
  <dgm:cxnLst>
    <dgm:cxn modelId="{AC3EAB1A-E52A-4F9A-B16A-F3EFD18D596A}" type="presOf" srcId="{FCAA878B-82E8-41FC-8CDA-7286B1C7F40F}" destId="{F4EBDF81-BE61-4951-8BF0-457EE49E15A0}" srcOrd="1" destOrd="0" presId="urn:microsoft.com/office/officeart/2005/8/layout/orgChart1"/>
    <dgm:cxn modelId="{8C131164-AA40-4CE8-AA68-A3399438BD63}" type="presOf" srcId="{B1CED9E5-AF62-4845-97B9-82DC811714FC}" destId="{B1B242FE-470E-4053-B9E6-EAE41AA6A7E8}" srcOrd="0" destOrd="0" presId="urn:microsoft.com/office/officeart/2005/8/layout/orgChart1"/>
    <dgm:cxn modelId="{D780276B-ABDF-4117-8392-F3C40E3C8DB0}" srcId="{FCAA878B-82E8-41FC-8CDA-7286B1C7F40F}" destId="{7C51AD3E-EEE5-4093-8B03-C872184ACB82}" srcOrd="0" destOrd="0" parTransId="{A877CDF7-189D-43B0-9AC6-ADC5449603D5}" sibTransId="{3670468F-7297-404A-883A-19C6C6233FF2}"/>
    <dgm:cxn modelId="{9AF2786C-EFE9-40D9-A50D-2BBFFECB42D7}" type="presOf" srcId="{7C51AD3E-EEE5-4093-8B03-C872184ACB82}" destId="{0EBD28F2-5C8A-4413-8309-2B5E70057A4C}" srcOrd="1" destOrd="0" presId="urn:microsoft.com/office/officeart/2005/8/layout/orgChart1"/>
    <dgm:cxn modelId="{00028C4F-0DBC-43E2-B939-F6705D4D9E49}" type="presOf" srcId="{FCAA878B-82E8-41FC-8CDA-7286B1C7F40F}" destId="{6351573E-FF7D-4D6A-A98C-3652F57EC198}" srcOrd="0" destOrd="0" presId="urn:microsoft.com/office/officeart/2005/8/layout/orgChart1"/>
    <dgm:cxn modelId="{6DF79052-6E8B-4860-B118-E166739E694C}" type="presOf" srcId="{EA35A90A-01E9-4E62-BBB9-0B7BD591B13E}" destId="{F7D0EA8E-9A55-49E2-AC29-A40910E14795}" srcOrd="1" destOrd="0" presId="urn:microsoft.com/office/officeart/2005/8/layout/orgChart1"/>
    <dgm:cxn modelId="{6DF7FF76-D20B-4676-8299-21677726A9D6}" type="presOf" srcId="{A877CDF7-189D-43B0-9AC6-ADC5449603D5}" destId="{C5DB7CD4-4BC8-4FE7-A858-78BAD19B6E4E}" srcOrd="0" destOrd="0" presId="urn:microsoft.com/office/officeart/2005/8/layout/orgChart1"/>
    <dgm:cxn modelId="{BCC5417C-122D-48EE-ABE3-7202708B8721}" srcId="{FCAA878B-82E8-41FC-8CDA-7286B1C7F40F}" destId="{EA35A90A-01E9-4E62-BBB9-0B7BD591B13E}" srcOrd="1" destOrd="0" parTransId="{6C510866-24B9-4247-A382-3D7827314EC3}" sibTransId="{7B0B231C-288F-4D5E-B6E4-1214E7C89A14}"/>
    <dgm:cxn modelId="{47C2FD86-5FFF-439D-92AF-565A6EC4282B}" type="presOf" srcId="{E95124CD-0B0F-433E-B701-1B94BAEAC53F}" destId="{0A98B46D-F522-4000-A720-C4AF654EEDA0}" srcOrd="1" destOrd="0" presId="urn:microsoft.com/office/officeart/2005/8/layout/orgChart1"/>
    <dgm:cxn modelId="{BFB6BC9F-C2DD-4D97-A5F1-061353E05CDC}" type="presOf" srcId="{6C510866-24B9-4247-A382-3D7827314EC3}" destId="{2C49CDCE-D82B-443C-8B52-0CA549488AAE}" srcOrd="0" destOrd="0" presId="urn:microsoft.com/office/officeart/2005/8/layout/orgChart1"/>
    <dgm:cxn modelId="{086103A2-D8EA-41A6-AAD0-E2A7982CC48A}" type="presOf" srcId="{7C51AD3E-EEE5-4093-8B03-C872184ACB82}" destId="{6CFE3068-0EC5-41E1-8C6A-0EB9E75FC666}" srcOrd="0" destOrd="0" presId="urn:microsoft.com/office/officeart/2005/8/layout/orgChart1"/>
    <dgm:cxn modelId="{EBDD6EAF-C65C-46CE-8102-596E463FFF10}" srcId="{B9E87558-955A-4C27-8D77-0ABB4D0853BB}" destId="{FCAA878B-82E8-41FC-8CDA-7286B1C7F40F}" srcOrd="1" destOrd="0" parTransId="{662BCBDB-64A3-47C8-AFFD-18850707A7EB}" sibTransId="{9EE358C5-D7BE-41BA-B05D-84EFA99DF4AB}"/>
    <dgm:cxn modelId="{601378B0-96AA-44E5-B6FF-4CF5386DB8F7}" type="presOf" srcId="{B1CED9E5-AF62-4845-97B9-82DC811714FC}" destId="{1DD6A875-715C-4D40-A665-7437FD4CFD1E}" srcOrd="1" destOrd="0" presId="urn:microsoft.com/office/officeart/2005/8/layout/orgChart1"/>
    <dgm:cxn modelId="{54159BB3-6A08-4921-AB65-8931C09779BA}" type="presOf" srcId="{B9E87558-955A-4C27-8D77-0ABB4D0853BB}" destId="{8733D55A-DA56-4E22-AB44-EB7B224E3AA3}" srcOrd="0" destOrd="0" presId="urn:microsoft.com/office/officeart/2005/8/layout/orgChart1"/>
    <dgm:cxn modelId="{FC4682B9-C775-406E-A957-CA6E87E797D4}" srcId="{B9E87558-955A-4C27-8D77-0ABB4D0853BB}" destId="{B1CED9E5-AF62-4845-97B9-82DC811714FC}" srcOrd="2" destOrd="0" parTransId="{C3EC5ACD-84D9-4231-ACFB-02C898A024CC}" sibTransId="{6F0F6815-2BD8-4DFA-A8B0-D8625DDF5296}"/>
    <dgm:cxn modelId="{2357A9C1-20F3-4624-89FE-4DC3FF251397}" srcId="{B9E87558-955A-4C27-8D77-0ABB4D0853BB}" destId="{E95124CD-0B0F-433E-B701-1B94BAEAC53F}" srcOrd="0" destOrd="0" parTransId="{78C4E758-E938-4EB9-BB87-8B9C75E2ECD4}" sibTransId="{F17C597B-3AE7-4E0D-86A2-4A8C94E6661B}"/>
    <dgm:cxn modelId="{4E54A0D1-AA41-4A8F-B8C2-BA90494C3DDE}" type="presOf" srcId="{EA35A90A-01E9-4E62-BBB9-0B7BD591B13E}" destId="{DDE3D404-36E6-4523-BE00-77238188A11E}" srcOrd="0" destOrd="0" presId="urn:microsoft.com/office/officeart/2005/8/layout/orgChart1"/>
    <dgm:cxn modelId="{C00289DE-183C-42F8-A285-2D976973786D}" type="presOf" srcId="{E95124CD-0B0F-433E-B701-1B94BAEAC53F}" destId="{C36483CC-90EF-4244-BAA8-275F56548632}" srcOrd="0" destOrd="0" presId="urn:microsoft.com/office/officeart/2005/8/layout/orgChart1"/>
    <dgm:cxn modelId="{96BF3DF1-5247-46BD-B6A0-E052023EA825}" type="presParOf" srcId="{8733D55A-DA56-4E22-AB44-EB7B224E3AA3}" destId="{2D82A5BA-C992-4427-8DE0-6E9BAA5498E9}" srcOrd="0" destOrd="0" presId="urn:microsoft.com/office/officeart/2005/8/layout/orgChart1"/>
    <dgm:cxn modelId="{96A8BC40-114E-4E10-9251-452658732528}" type="presParOf" srcId="{2D82A5BA-C992-4427-8DE0-6E9BAA5498E9}" destId="{9BA2ABBB-4875-448A-9610-464B58410C01}" srcOrd="0" destOrd="0" presId="urn:microsoft.com/office/officeart/2005/8/layout/orgChart1"/>
    <dgm:cxn modelId="{780E61B5-AEE8-4C0C-9FC2-82D931DEC1F3}" type="presParOf" srcId="{9BA2ABBB-4875-448A-9610-464B58410C01}" destId="{C36483CC-90EF-4244-BAA8-275F56548632}" srcOrd="0" destOrd="0" presId="urn:microsoft.com/office/officeart/2005/8/layout/orgChart1"/>
    <dgm:cxn modelId="{BEFA11F3-40DA-4B89-ADF5-2E3A4D163551}" type="presParOf" srcId="{9BA2ABBB-4875-448A-9610-464B58410C01}" destId="{0A98B46D-F522-4000-A720-C4AF654EEDA0}" srcOrd="1" destOrd="0" presId="urn:microsoft.com/office/officeart/2005/8/layout/orgChart1"/>
    <dgm:cxn modelId="{828D3153-72F5-48E9-A12F-4F7E0296FB7D}" type="presParOf" srcId="{2D82A5BA-C992-4427-8DE0-6E9BAA5498E9}" destId="{87B20E0D-5148-43E2-8B8A-5192688E690B}" srcOrd="1" destOrd="0" presId="urn:microsoft.com/office/officeart/2005/8/layout/orgChart1"/>
    <dgm:cxn modelId="{D5BE5CD6-6B65-468E-BB85-04096B48003B}" type="presParOf" srcId="{2D82A5BA-C992-4427-8DE0-6E9BAA5498E9}" destId="{9838BAAF-D1DA-49FD-8DDF-6104D3275A2C}" srcOrd="2" destOrd="0" presId="urn:microsoft.com/office/officeart/2005/8/layout/orgChart1"/>
    <dgm:cxn modelId="{08231C35-1762-4D30-BCBA-EA860E2D9FF1}" type="presParOf" srcId="{8733D55A-DA56-4E22-AB44-EB7B224E3AA3}" destId="{42825973-FA0E-4053-B969-938E5D91DCC9}" srcOrd="1" destOrd="0" presId="urn:microsoft.com/office/officeart/2005/8/layout/orgChart1"/>
    <dgm:cxn modelId="{BD61BD8D-8AFB-4ABF-971D-C3AD693B3923}" type="presParOf" srcId="{42825973-FA0E-4053-B969-938E5D91DCC9}" destId="{9133577E-A8C9-4051-B984-88A229863E0A}" srcOrd="0" destOrd="0" presId="urn:microsoft.com/office/officeart/2005/8/layout/orgChart1"/>
    <dgm:cxn modelId="{F9405A58-111F-4226-83CC-F7A75934F870}" type="presParOf" srcId="{9133577E-A8C9-4051-B984-88A229863E0A}" destId="{6351573E-FF7D-4D6A-A98C-3652F57EC198}" srcOrd="0" destOrd="0" presId="urn:microsoft.com/office/officeart/2005/8/layout/orgChart1"/>
    <dgm:cxn modelId="{1ACAD889-4217-40CA-BC45-142C1070B1AF}" type="presParOf" srcId="{9133577E-A8C9-4051-B984-88A229863E0A}" destId="{F4EBDF81-BE61-4951-8BF0-457EE49E15A0}" srcOrd="1" destOrd="0" presId="urn:microsoft.com/office/officeart/2005/8/layout/orgChart1"/>
    <dgm:cxn modelId="{6ADAA5B4-3EFC-4830-AFC6-311EF4580AE5}" type="presParOf" srcId="{42825973-FA0E-4053-B969-938E5D91DCC9}" destId="{7E5D129F-2172-4C75-B07E-6A677DA0E62D}" srcOrd="1" destOrd="0" presId="urn:microsoft.com/office/officeart/2005/8/layout/orgChart1"/>
    <dgm:cxn modelId="{CB6EF686-5D75-4220-9E6D-B1C9C2546B10}" type="presParOf" srcId="{7E5D129F-2172-4C75-B07E-6A677DA0E62D}" destId="{C5DB7CD4-4BC8-4FE7-A858-78BAD19B6E4E}" srcOrd="0" destOrd="0" presId="urn:microsoft.com/office/officeart/2005/8/layout/orgChart1"/>
    <dgm:cxn modelId="{D0E2A0E0-CF8D-4A7A-96C9-349CC4F2670D}" type="presParOf" srcId="{7E5D129F-2172-4C75-B07E-6A677DA0E62D}" destId="{A6B05EBC-1A4E-467F-9C2C-6D040B421A23}" srcOrd="1" destOrd="0" presId="urn:microsoft.com/office/officeart/2005/8/layout/orgChart1"/>
    <dgm:cxn modelId="{A5EE7853-48D6-4262-BAAB-6ACDCB3C0445}" type="presParOf" srcId="{A6B05EBC-1A4E-467F-9C2C-6D040B421A23}" destId="{EC56064F-86A5-4465-9A35-9F5352EBB680}" srcOrd="0" destOrd="0" presId="urn:microsoft.com/office/officeart/2005/8/layout/orgChart1"/>
    <dgm:cxn modelId="{448FA285-4EB1-4C52-97D3-BDB5A4D90555}" type="presParOf" srcId="{EC56064F-86A5-4465-9A35-9F5352EBB680}" destId="{6CFE3068-0EC5-41E1-8C6A-0EB9E75FC666}" srcOrd="0" destOrd="0" presId="urn:microsoft.com/office/officeart/2005/8/layout/orgChart1"/>
    <dgm:cxn modelId="{6391C8BC-9095-404A-ACCC-BFAA148302EC}" type="presParOf" srcId="{EC56064F-86A5-4465-9A35-9F5352EBB680}" destId="{0EBD28F2-5C8A-4413-8309-2B5E70057A4C}" srcOrd="1" destOrd="0" presId="urn:microsoft.com/office/officeart/2005/8/layout/orgChart1"/>
    <dgm:cxn modelId="{70BA07B2-A44E-458E-BFE2-1BF26A3FD214}" type="presParOf" srcId="{A6B05EBC-1A4E-467F-9C2C-6D040B421A23}" destId="{A1B632B1-8359-4F3D-A742-F5D1735DB508}" srcOrd="1" destOrd="0" presId="urn:microsoft.com/office/officeart/2005/8/layout/orgChart1"/>
    <dgm:cxn modelId="{472046FF-B648-4447-93ED-09EDE48D8063}" type="presParOf" srcId="{A6B05EBC-1A4E-467F-9C2C-6D040B421A23}" destId="{1A80CC42-E9DC-40D2-A176-2A68F43ACA92}" srcOrd="2" destOrd="0" presId="urn:microsoft.com/office/officeart/2005/8/layout/orgChart1"/>
    <dgm:cxn modelId="{2D8DBB71-AB32-4851-ADA4-CE2F78DF520A}" type="presParOf" srcId="{7E5D129F-2172-4C75-B07E-6A677DA0E62D}" destId="{2C49CDCE-D82B-443C-8B52-0CA549488AAE}" srcOrd="2" destOrd="0" presId="urn:microsoft.com/office/officeart/2005/8/layout/orgChart1"/>
    <dgm:cxn modelId="{7504B6F7-7D76-4761-942E-757F390D818C}" type="presParOf" srcId="{7E5D129F-2172-4C75-B07E-6A677DA0E62D}" destId="{FC5D1ED3-68F5-423A-9549-0713FE95B250}" srcOrd="3" destOrd="0" presId="urn:microsoft.com/office/officeart/2005/8/layout/orgChart1"/>
    <dgm:cxn modelId="{F99D43E4-011E-4905-9D98-E308EBD21BC5}" type="presParOf" srcId="{FC5D1ED3-68F5-423A-9549-0713FE95B250}" destId="{730AD5F5-B27C-43B2-9C06-B66DD6F69139}" srcOrd="0" destOrd="0" presId="urn:microsoft.com/office/officeart/2005/8/layout/orgChart1"/>
    <dgm:cxn modelId="{33B0AC1B-B3C9-47B8-8805-9BF01F866BED}" type="presParOf" srcId="{730AD5F5-B27C-43B2-9C06-B66DD6F69139}" destId="{DDE3D404-36E6-4523-BE00-77238188A11E}" srcOrd="0" destOrd="0" presId="urn:microsoft.com/office/officeart/2005/8/layout/orgChart1"/>
    <dgm:cxn modelId="{B2D8A313-FC8A-41C6-8BEC-AD9C2F063859}" type="presParOf" srcId="{730AD5F5-B27C-43B2-9C06-B66DD6F69139}" destId="{F7D0EA8E-9A55-49E2-AC29-A40910E14795}" srcOrd="1" destOrd="0" presId="urn:microsoft.com/office/officeart/2005/8/layout/orgChart1"/>
    <dgm:cxn modelId="{63626F2E-D65B-46D0-B89C-BAA624F8A37C}" type="presParOf" srcId="{FC5D1ED3-68F5-423A-9549-0713FE95B250}" destId="{2030D922-E213-4CC1-BE0D-7C2917FFD473}" srcOrd="1" destOrd="0" presId="urn:microsoft.com/office/officeart/2005/8/layout/orgChart1"/>
    <dgm:cxn modelId="{2B59405C-E6A6-4BC0-9614-EBE87A7BD4E0}" type="presParOf" srcId="{FC5D1ED3-68F5-423A-9549-0713FE95B250}" destId="{0FA40A51-11C9-4A93-8745-A23749FE30F3}" srcOrd="2" destOrd="0" presId="urn:microsoft.com/office/officeart/2005/8/layout/orgChart1"/>
    <dgm:cxn modelId="{94E165C6-6C4A-4B3F-80E1-F451A0E37971}" type="presParOf" srcId="{42825973-FA0E-4053-B969-938E5D91DCC9}" destId="{C22E3CD4-456A-40CA-A9D8-C463A158B461}" srcOrd="2" destOrd="0" presId="urn:microsoft.com/office/officeart/2005/8/layout/orgChart1"/>
    <dgm:cxn modelId="{B8D34309-53DF-464C-8F65-C12D85C499D8}" type="presParOf" srcId="{8733D55A-DA56-4E22-AB44-EB7B224E3AA3}" destId="{CFF3E83D-9270-4EAA-9DCC-1A14D4B7171D}" srcOrd="2" destOrd="0" presId="urn:microsoft.com/office/officeart/2005/8/layout/orgChart1"/>
    <dgm:cxn modelId="{282A7E65-94F8-48C0-A6C6-4E8F427FEF1A}" type="presParOf" srcId="{CFF3E83D-9270-4EAA-9DCC-1A14D4B7171D}" destId="{E176D570-C905-4E77-8EA3-CCA30FAF6240}" srcOrd="0" destOrd="0" presId="urn:microsoft.com/office/officeart/2005/8/layout/orgChart1"/>
    <dgm:cxn modelId="{2E717719-2418-4432-A06C-BE6D141270F9}" type="presParOf" srcId="{E176D570-C905-4E77-8EA3-CCA30FAF6240}" destId="{B1B242FE-470E-4053-B9E6-EAE41AA6A7E8}" srcOrd="0" destOrd="0" presId="urn:microsoft.com/office/officeart/2005/8/layout/orgChart1"/>
    <dgm:cxn modelId="{AD6C6C8F-09B1-446E-9479-AFF1E01A9C63}" type="presParOf" srcId="{E176D570-C905-4E77-8EA3-CCA30FAF6240}" destId="{1DD6A875-715C-4D40-A665-7437FD4CFD1E}" srcOrd="1" destOrd="0" presId="urn:microsoft.com/office/officeart/2005/8/layout/orgChart1"/>
    <dgm:cxn modelId="{A1300BAC-BB5C-462C-A446-2C7C78C98D01}" type="presParOf" srcId="{CFF3E83D-9270-4EAA-9DCC-1A14D4B7171D}" destId="{06F568C2-1460-47F3-B371-08E871F225AC}" srcOrd="1" destOrd="0" presId="urn:microsoft.com/office/officeart/2005/8/layout/orgChart1"/>
    <dgm:cxn modelId="{E3D82E44-ED14-4501-84BF-76877AFF9DCF}" type="presParOf" srcId="{CFF3E83D-9270-4EAA-9DCC-1A14D4B7171D}" destId="{018CF1B8-ADF5-4C44-A6D9-B4C283AC315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0DDA54-996A-4DA5-8CEA-1CAFFEB06565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5123A49-61AB-438E-94D1-3EFC2D205BEF}">
      <dgm:prSet/>
      <dgm:spPr/>
      <dgm:t>
        <a:bodyPr/>
        <a:lstStyle/>
        <a:p>
          <a:r>
            <a:rPr lang="cs-CZ" b="1"/>
            <a:t>Odvod = DPH na výstupu – DPH na vstupu</a:t>
          </a:r>
          <a:endParaRPr lang="en-US"/>
        </a:p>
      </dgm:t>
    </dgm:pt>
    <dgm:pt modelId="{2CBDFB67-D6A0-4F43-B27E-000269B5C826}" type="parTrans" cxnId="{2050A2B1-1679-4CD9-B398-39B49398EB51}">
      <dgm:prSet/>
      <dgm:spPr/>
      <dgm:t>
        <a:bodyPr/>
        <a:lstStyle/>
        <a:p>
          <a:endParaRPr lang="en-US"/>
        </a:p>
      </dgm:t>
    </dgm:pt>
    <dgm:pt modelId="{106A18F4-B547-4897-9406-69B920EA83D1}" type="sibTrans" cxnId="{2050A2B1-1679-4CD9-B398-39B49398EB51}">
      <dgm:prSet/>
      <dgm:spPr/>
      <dgm:t>
        <a:bodyPr/>
        <a:lstStyle/>
        <a:p>
          <a:endParaRPr lang="en-US"/>
        </a:p>
      </dgm:t>
    </dgm:pt>
    <dgm:pt modelId="{86729736-B4E4-454B-9E30-B454B577B11A}">
      <dgm:prSet/>
      <dgm:spPr/>
      <dgm:t>
        <a:bodyPr/>
        <a:lstStyle/>
        <a:p>
          <a:r>
            <a:rPr lang="cs-CZ"/>
            <a:t>Příklad:</a:t>
          </a:r>
          <a:endParaRPr lang="en-US"/>
        </a:p>
      </dgm:t>
    </dgm:pt>
    <dgm:pt modelId="{2CA416C6-A5AD-4A5E-81F8-0DF12085FE7D}" type="parTrans" cxnId="{DD679901-6D31-495E-BAB0-074C69531E10}">
      <dgm:prSet/>
      <dgm:spPr/>
      <dgm:t>
        <a:bodyPr/>
        <a:lstStyle/>
        <a:p>
          <a:endParaRPr lang="en-US"/>
        </a:p>
      </dgm:t>
    </dgm:pt>
    <dgm:pt modelId="{1BB846CC-9BDE-4EC0-9891-48410B93E9F1}" type="sibTrans" cxnId="{DD679901-6D31-495E-BAB0-074C69531E10}">
      <dgm:prSet/>
      <dgm:spPr/>
      <dgm:t>
        <a:bodyPr/>
        <a:lstStyle/>
        <a:p>
          <a:endParaRPr lang="en-US"/>
        </a:p>
      </dgm:t>
    </dgm:pt>
    <dgm:pt modelId="{3B5150B4-DBC0-4FD6-A8F1-5FC726B6EE24}">
      <dgm:prSet/>
      <dgm:spPr/>
      <dgm:t>
        <a:bodyPr/>
        <a:lstStyle/>
        <a:p>
          <a:r>
            <a:rPr lang="cs-CZ"/>
            <a:t>DPH z prodeje: 50 000 Kč</a:t>
          </a:r>
          <a:endParaRPr lang="en-US"/>
        </a:p>
      </dgm:t>
    </dgm:pt>
    <dgm:pt modelId="{6261C5BB-FF37-44C4-92C9-0D6CC5B0205D}" type="parTrans" cxnId="{F189D586-E02F-4895-9E4A-7228F50A02DE}">
      <dgm:prSet/>
      <dgm:spPr/>
      <dgm:t>
        <a:bodyPr/>
        <a:lstStyle/>
        <a:p>
          <a:endParaRPr lang="en-US"/>
        </a:p>
      </dgm:t>
    </dgm:pt>
    <dgm:pt modelId="{3AB9D6C9-8DA9-49E5-943A-6DFD7DE3C038}" type="sibTrans" cxnId="{F189D586-E02F-4895-9E4A-7228F50A02DE}">
      <dgm:prSet/>
      <dgm:spPr/>
      <dgm:t>
        <a:bodyPr/>
        <a:lstStyle/>
        <a:p>
          <a:endParaRPr lang="en-US"/>
        </a:p>
      </dgm:t>
    </dgm:pt>
    <dgm:pt modelId="{60BB3DD9-1348-4CFE-92E1-1C1785BEB5D9}">
      <dgm:prSet/>
      <dgm:spPr/>
      <dgm:t>
        <a:bodyPr/>
        <a:lstStyle/>
        <a:p>
          <a:r>
            <a:rPr lang="cs-CZ"/>
            <a:t>DPH z nákupů: 30 000 Kč</a:t>
          </a:r>
          <a:endParaRPr lang="en-US"/>
        </a:p>
      </dgm:t>
    </dgm:pt>
    <dgm:pt modelId="{3C69CF0C-859E-4C9E-BC36-D361EC1A72CF}" type="parTrans" cxnId="{B00CC1C4-F684-4743-A629-893E976B430C}">
      <dgm:prSet/>
      <dgm:spPr/>
      <dgm:t>
        <a:bodyPr/>
        <a:lstStyle/>
        <a:p>
          <a:endParaRPr lang="en-US"/>
        </a:p>
      </dgm:t>
    </dgm:pt>
    <dgm:pt modelId="{4DF0E0F0-34B1-439D-96AF-17F55FF68D9E}" type="sibTrans" cxnId="{B00CC1C4-F684-4743-A629-893E976B430C}">
      <dgm:prSet/>
      <dgm:spPr/>
      <dgm:t>
        <a:bodyPr/>
        <a:lstStyle/>
        <a:p>
          <a:endParaRPr lang="en-US"/>
        </a:p>
      </dgm:t>
    </dgm:pt>
    <dgm:pt modelId="{A411E60B-6712-4CC6-803A-960A39F2692F}">
      <dgm:prSet/>
      <dgm:spPr/>
      <dgm:t>
        <a:bodyPr/>
        <a:lstStyle/>
        <a:p>
          <a:r>
            <a:rPr lang="cs-CZ" b="1"/>
            <a:t>Odvod státu = 20 000 Kč</a:t>
          </a:r>
          <a:endParaRPr lang="en-US"/>
        </a:p>
      </dgm:t>
    </dgm:pt>
    <dgm:pt modelId="{F3D88509-21C1-41B8-BAD3-5792253B12DF}" type="parTrans" cxnId="{9DCBBC1E-50FE-4DA9-BC3F-8A5FF2B94CB4}">
      <dgm:prSet/>
      <dgm:spPr/>
      <dgm:t>
        <a:bodyPr/>
        <a:lstStyle/>
        <a:p>
          <a:endParaRPr lang="en-US"/>
        </a:p>
      </dgm:t>
    </dgm:pt>
    <dgm:pt modelId="{EBCD7CCA-0F8A-4924-8F6A-C02967E94555}" type="sibTrans" cxnId="{9DCBBC1E-50FE-4DA9-BC3F-8A5FF2B94CB4}">
      <dgm:prSet/>
      <dgm:spPr/>
      <dgm:t>
        <a:bodyPr/>
        <a:lstStyle/>
        <a:p>
          <a:endParaRPr lang="en-US"/>
        </a:p>
      </dgm:t>
    </dgm:pt>
    <dgm:pt modelId="{216D2F5C-B60E-495D-984A-7461F6F103DE}" type="pres">
      <dgm:prSet presAssocID="{B40DDA54-996A-4DA5-8CEA-1CAFFEB06565}" presName="outerComposite" presStyleCnt="0">
        <dgm:presLayoutVars>
          <dgm:chMax val="5"/>
          <dgm:dir/>
          <dgm:resizeHandles val="exact"/>
        </dgm:presLayoutVars>
      </dgm:prSet>
      <dgm:spPr/>
    </dgm:pt>
    <dgm:pt modelId="{00867DEF-D2C1-4215-B6EC-BCE8CA15A90B}" type="pres">
      <dgm:prSet presAssocID="{B40DDA54-996A-4DA5-8CEA-1CAFFEB06565}" presName="dummyMaxCanvas" presStyleCnt="0">
        <dgm:presLayoutVars/>
      </dgm:prSet>
      <dgm:spPr/>
    </dgm:pt>
    <dgm:pt modelId="{9B7A53C1-D22F-4CD0-B548-2AF298F9030C}" type="pres">
      <dgm:prSet presAssocID="{B40DDA54-996A-4DA5-8CEA-1CAFFEB06565}" presName="FiveNodes_1" presStyleLbl="node1" presStyleIdx="0" presStyleCnt="5">
        <dgm:presLayoutVars>
          <dgm:bulletEnabled val="1"/>
        </dgm:presLayoutVars>
      </dgm:prSet>
      <dgm:spPr/>
    </dgm:pt>
    <dgm:pt modelId="{4112CD48-16B4-415E-87DE-36618AF87E1A}" type="pres">
      <dgm:prSet presAssocID="{B40DDA54-996A-4DA5-8CEA-1CAFFEB06565}" presName="FiveNodes_2" presStyleLbl="node1" presStyleIdx="1" presStyleCnt="5">
        <dgm:presLayoutVars>
          <dgm:bulletEnabled val="1"/>
        </dgm:presLayoutVars>
      </dgm:prSet>
      <dgm:spPr/>
    </dgm:pt>
    <dgm:pt modelId="{5F87F85F-4493-4351-91D9-E87164F06FF1}" type="pres">
      <dgm:prSet presAssocID="{B40DDA54-996A-4DA5-8CEA-1CAFFEB06565}" presName="FiveNodes_3" presStyleLbl="node1" presStyleIdx="2" presStyleCnt="5">
        <dgm:presLayoutVars>
          <dgm:bulletEnabled val="1"/>
        </dgm:presLayoutVars>
      </dgm:prSet>
      <dgm:spPr/>
    </dgm:pt>
    <dgm:pt modelId="{EEFBDF36-324D-4F5C-A7D0-116C25079C2E}" type="pres">
      <dgm:prSet presAssocID="{B40DDA54-996A-4DA5-8CEA-1CAFFEB06565}" presName="FiveNodes_4" presStyleLbl="node1" presStyleIdx="3" presStyleCnt="5">
        <dgm:presLayoutVars>
          <dgm:bulletEnabled val="1"/>
        </dgm:presLayoutVars>
      </dgm:prSet>
      <dgm:spPr/>
    </dgm:pt>
    <dgm:pt modelId="{093C6567-AFC0-43D6-91AE-46C8CED23DFD}" type="pres">
      <dgm:prSet presAssocID="{B40DDA54-996A-4DA5-8CEA-1CAFFEB06565}" presName="FiveNodes_5" presStyleLbl="node1" presStyleIdx="4" presStyleCnt="5">
        <dgm:presLayoutVars>
          <dgm:bulletEnabled val="1"/>
        </dgm:presLayoutVars>
      </dgm:prSet>
      <dgm:spPr/>
    </dgm:pt>
    <dgm:pt modelId="{58896369-FE28-43B8-9CDD-F8D3307ADEE8}" type="pres">
      <dgm:prSet presAssocID="{B40DDA54-996A-4DA5-8CEA-1CAFFEB06565}" presName="FiveConn_1-2" presStyleLbl="fgAccFollowNode1" presStyleIdx="0" presStyleCnt="4">
        <dgm:presLayoutVars>
          <dgm:bulletEnabled val="1"/>
        </dgm:presLayoutVars>
      </dgm:prSet>
      <dgm:spPr/>
    </dgm:pt>
    <dgm:pt modelId="{EA951670-B26C-4E19-931B-0ACD0D0D2E89}" type="pres">
      <dgm:prSet presAssocID="{B40DDA54-996A-4DA5-8CEA-1CAFFEB06565}" presName="FiveConn_2-3" presStyleLbl="fgAccFollowNode1" presStyleIdx="1" presStyleCnt="4">
        <dgm:presLayoutVars>
          <dgm:bulletEnabled val="1"/>
        </dgm:presLayoutVars>
      </dgm:prSet>
      <dgm:spPr/>
    </dgm:pt>
    <dgm:pt modelId="{076A1F01-DC91-4AF7-8908-F41B39F03BAC}" type="pres">
      <dgm:prSet presAssocID="{B40DDA54-996A-4DA5-8CEA-1CAFFEB06565}" presName="FiveConn_3-4" presStyleLbl="fgAccFollowNode1" presStyleIdx="2" presStyleCnt="4">
        <dgm:presLayoutVars>
          <dgm:bulletEnabled val="1"/>
        </dgm:presLayoutVars>
      </dgm:prSet>
      <dgm:spPr/>
    </dgm:pt>
    <dgm:pt modelId="{6F99D117-BBBA-4CA8-8CF2-FDEDB755D5E2}" type="pres">
      <dgm:prSet presAssocID="{B40DDA54-996A-4DA5-8CEA-1CAFFEB06565}" presName="FiveConn_4-5" presStyleLbl="fgAccFollowNode1" presStyleIdx="3" presStyleCnt="4">
        <dgm:presLayoutVars>
          <dgm:bulletEnabled val="1"/>
        </dgm:presLayoutVars>
      </dgm:prSet>
      <dgm:spPr/>
    </dgm:pt>
    <dgm:pt modelId="{D4DB512D-8FD1-4C92-8275-F53E225AA0FF}" type="pres">
      <dgm:prSet presAssocID="{B40DDA54-996A-4DA5-8CEA-1CAFFEB06565}" presName="FiveNodes_1_text" presStyleLbl="node1" presStyleIdx="4" presStyleCnt="5">
        <dgm:presLayoutVars>
          <dgm:bulletEnabled val="1"/>
        </dgm:presLayoutVars>
      </dgm:prSet>
      <dgm:spPr/>
    </dgm:pt>
    <dgm:pt modelId="{102DD26E-902F-4809-A087-60344DCE0C5F}" type="pres">
      <dgm:prSet presAssocID="{B40DDA54-996A-4DA5-8CEA-1CAFFEB06565}" presName="FiveNodes_2_text" presStyleLbl="node1" presStyleIdx="4" presStyleCnt="5">
        <dgm:presLayoutVars>
          <dgm:bulletEnabled val="1"/>
        </dgm:presLayoutVars>
      </dgm:prSet>
      <dgm:spPr/>
    </dgm:pt>
    <dgm:pt modelId="{A4BF1795-8916-4476-B7CD-B58496A00B06}" type="pres">
      <dgm:prSet presAssocID="{B40DDA54-996A-4DA5-8CEA-1CAFFEB06565}" presName="FiveNodes_3_text" presStyleLbl="node1" presStyleIdx="4" presStyleCnt="5">
        <dgm:presLayoutVars>
          <dgm:bulletEnabled val="1"/>
        </dgm:presLayoutVars>
      </dgm:prSet>
      <dgm:spPr/>
    </dgm:pt>
    <dgm:pt modelId="{0FF68E4D-24D0-4CE8-99B2-C1DA540B94B3}" type="pres">
      <dgm:prSet presAssocID="{B40DDA54-996A-4DA5-8CEA-1CAFFEB06565}" presName="FiveNodes_4_text" presStyleLbl="node1" presStyleIdx="4" presStyleCnt="5">
        <dgm:presLayoutVars>
          <dgm:bulletEnabled val="1"/>
        </dgm:presLayoutVars>
      </dgm:prSet>
      <dgm:spPr/>
    </dgm:pt>
    <dgm:pt modelId="{F5CB321B-FCAE-4A7A-ACD7-5A49B70E772C}" type="pres">
      <dgm:prSet presAssocID="{B40DDA54-996A-4DA5-8CEA-1CAFFEB06565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87C29300-B42C-4FAA-BB08-C3D77AB8EFA9}" type="presOf" srcId="{3B5150B4-DBC0-4FD6-A8F1-5FC726B6EE24}" destId="{A4BF1795-8916-4476-B7CD-B58496A00B06}" srcOrd="1" destOrd="0" presId="urn:microsoft.com/office/officeart/2005/8/layout/vProcess5"/>
    <dgm:cxn modelId="{DD679901-6D31-495E-BAB0-074C69531E10}" srcId="{B40DDA54-996A-4DA5-8CEA-1CAFFEB06565}" destId="{86729736-B4E4-454B-9E30-B454B577B11A}" srcOrd="1" destOrd="0" parTransId="{2CA416C6-A5AD-4A5E-81F8-0DF12085FE7D}" sibTransId="{1BB846CC-9BDE-4EC0-9891-48410B93E9F1}"/>
    <dgm:cxn modelId="{A0080503-A015-4A73-9D99-F5D7F53BBB8C}" type="presOf" srcId="{65123A49-61AB-438E-94D1-3EFC2D205BEF}" destId="{9B7A53C1-D22F-4CD0-B548-2AF298F9030C}" srcOrd="0" destOrd="0" presId="urn:microsoft.com/office/officeart/2005/8/layout/vProcess5"/>
    <dgm:cxn modelId="{9DCBBC1E-50FE-4DA9-BC3F-8A5FF2B94CB4}" srcId="{B40DDA54-996A-4DA5-8CEA-1CAFFEB06565}" destId="{A411E60B-6712-4CC6-803A-960A39F2692F}" srcOrd="4" destOrd="0" parTransId="{F3D88509-21C1-41B8-BAD3-5792253B12DF}" sibTransId="{EBCD7CCA-0F8A-4924-8F6A-C02967E94555}"/>
    <dgm:cxn modelId="{87926426-A9A3-4AA0-820E-73EFBE79890A}" type="presOf" srcId="{86729736-B4E4-454B-9E30-B454B577B11A}" destId="{102DD26E-902F-4809-A087-60344DCE0C5F}" srcOrd="1" destOrd="0" presId="urn:microsoft.com/office/officeart/2005/8/layout/vProcess5"/>
    <dgm:cxn modelId="{D416D027-B178-4A18-8935-071C692D7F28}" type="presOf" srcId="{86729736-B4E4-454B-9E30-B454B577B11A}" destId="{4112CD48-16B4-415E-87DE-36618AF87E1A}" srcOrd="0" destOrd="0" presId="urn:microsoft.com/office/officeart/2005/8/layout/vProcess5"/>
    <dgm:cxn modelId="{DC94155F-6672-4F64-B0FD-50626327F95E}" type="presOf" srcId="{60BB3DD9-1348-4CFE-92E1-1C1785BEB5D9}" destId="{0FF68E4D-24D0-4CE8-99B2-C1DA540B94B3}" srcOrd="1" destOrd="0" presId="urn:microsoft.com/office/officeart/2005/8/layout/vProcess5"/>
    <dgm:cxn modelId="{C1C73D69-8C90-4702-B4A2-ACC3CC115191}" type="presOf" srcId="{A411E60B-6712-4CC6-803A-960A39F2692F}" destId="{F5CB321B-FCAE-4A7A-ACD7-5A49B70E772C}" srcOrd="1" destOrd="0" presId="urn:microsoft.com/office/officeart/2005/8/layout/vProcess5"/>
    <dgm:cxn modelId="{D7510653-4B0E-462C-A3FA-23367E099132}" type="presOf" srcId="{106A18F4-B547-4897-9406-69B920EA83D1}" destId="{58896369-FE28-43B8-9CDD-F8D3307ADEE8}" srcOrd="0" destOrd="0" presId="urn:microsoft.com/office/officeart/2005/8/layout/vProcess5"/>
    <dgm:cxn modelId="{B8812976-9FDD-408D-9FEE-093B9B16E68C}" type="presOf" srcId="{3AB9D6C9-8DA9-49E5-943A-6DFD7DE3C038}" destId="{076A1F01-DC91-4AF7-8908-F41B39F03BAC}" srcOrd="0" destOrd="0" presId="urn:microsoft.com/office/officeart/2005/8/layout/vProcess5"/>
    <dgm:cxn modelId="{F189D586-E02F-4895-9E4A-7228F50A02DE}" srcId="{B40DDA54-996A-4DA5-8CEA-1CAFFEB06565}" destId="{3B5150B4-DBC0-4FD6-A8F1-5FC726B6EE24}" srcOrd="2" destOrd="0" parTransId="{6261C5BB-FF37-44C4-92C9-0D6CC5B0205D}" sibTransId="{3AB9D6C9-8DA9-49E5-943A-6DFD7DE3C038}"/>
    <dgm:cxn modelId="{D54481A0-8F52-4921-9AAD-CBB3407C639D}" type="presOf" srcId="{65123A49-61AB-438E-94D1-3EFC2D205BEF}" destId="{D4DB512D-8FD1-4C92-8275-F53E225AA0FF}" srcOrd="1" destOrd="0" presId="urn:microsoft.com/office/officeart/2005/8/layout/vProcess5"/>
    <dgm:cxn modelId="{AA7930AE-7A6B-4D5F-AF92-89113DCB8A03}" type="presOf" srcId="{B40DDA54-996A-4DA5-8CEA-1CAFFEB06565}" destId="{216D2F5C-B60E-495D-984A-7461F6F103DE}" srcOrd="0" destOrd="0" presId="urn:microsoft.com/office/officeart/2005/8/layout/vProcess5"/>
    <dgm:cxn modelId="{5A2B60AE-9CB2-4E69-8924-D144780843DB}" type="presOf" srcId="{1BB846CC-9BDE-4EC0-9891-48410B93E9F1}" destId="{EA951670-B26C-4E19-931B-0ACD0D0D2E89}" srcOrd="0" destOrd="0" presId="urn:microsoft.com/office/officeart/2005/8/layout/vProcess5"/>
    <dgm:cxn modelId="{5097EEB0-8E40-44C9-A880-F96430708397}" type="presOf" srcId="{4DF0E0F0-34B1-439D-96AF-17F55FF68D9E}" destId="{6F99D117-BBBA-4CA8-8CF2-FDEDB755D5E2}" srcOrd="0" destOrd="0" presId="urn:microsoft.com/office/officeart/2005/8/layout/vProcess5"/>
    <dgm:cxn modelId="{2050A2B1-1679-4CD9-B398-39B49398EB51}" srcId="{B40DDA54-996A-4DA5-8CEA-1CAFFEB06565}" destId="{65123A49-61AB-438E-94D1-3EFC2D205BEF}" srcOrd="0" destOrd="0" parTransId="{2CBDFB67-D6A0-4F43-B27E-000269B5C826}" sibTransId="{106A18F4-B547-4897-9406-69B920EA83D1}"/>
    <dgm:cxn modelId="{B00CC1C4-F684-4743-A629-893E976B430C}" srcId="{B40DDA54-996A-4DA5-8CEA-1CAFFEB06565}" destId="{60BB3DD9-1348-4CFE-92E1-1C1785BEB5D9}" srcOrd="3" destOrd="0" parTransId="{3C69CF0C-859E-4C9E-BC36-D361EC1A72CF}" sibTransId="{4DF0E0F0-34B1-439D-96AF-17F55FF68D9E}"/>
    <dgm:cxn modelId="{A694DDDE-F5D7-45A3-8EB0-701F9B5A382B}" type="presOf" srcId="{60BB3DD9-1348-4CFE-92E1-1C1785BEB5D9}" destId="{EEFBDF36-324D-4F5C-A7D0-116C25079C2E}" srcOrd="0" destOrd="0" presId="urn:microsoft.com/office/officeart/2005/8/layout/vProcess5"/>
    <dgm:cxn modelId="{07ED88EF-1078-430B-8675-48043EC1F6C2}" type="presOf" srcId="{A411E60B-6712-4CC6-803A-960A39F2692F}" destId="{093C6567-AFC0-43D6-91AE-46C8CED23DFD}" srcOrd="0" destOrd="0" presId="urn:microsoft.com/office/officeart/2005/8/layout/vProcess5"/>
    <dgm:cxn modelId="{46292EF0-BDD4-4FAD-9DC7-5E17438F5571}" type="presOf" srcId="{3B5150B4-DBC0-4FD6-A8F1-5FC726B6EE24}" destId="{5F87F85F-4493-4351-91D9-E87164F06FF1}" srcOrd="0" destOrd="0" presId="urn:microsoft.com/office/officeart/2005/8/layout/vProcess5"/>
    <dgm:cxn modelId="{EB78B507-5B28-4C1E-8D0A-6A82A67AE16F}" type="presParOf" srcId="{216D2F5C-B60E-495D-984A-7461F6F103DE}" destId="{00867DEF-D2C1-4215-B6EC-BCE8CA15A90B}" srcOrd="0" destOrd="0" presId="urn:microsoft.com/office/officeart/2005/8/layout/vProcess5"/>
    <dgm:cxn modelId="{CC28CD0B-4AE4-4D15-97CC-D86588447A07}" type="presParOf" srcId="{216D2F5C-B60E-495D-984A-7461F6F103DE}" destId="{9B7A53C1-D22F-4CD0-B548-2AF298F9030C}" srcOrd="1" destOrd="0" presId="urn:microsoft.com/office/officeart/2005/8/layout/vProcess5"/>
    <dgm:cxn modelId="{47F2DC2B-4BE7-4AE0-B99E-BDBD3F67420C}" type="presParOf" srcId="{216D2F5C-B60E-495D-984A-7461F6F103DE}" destId="{4112CD48-16B4-415E-87DE-36618AF87E1A}" srcOrd="2" destOrd="0" presId="urn:microsoft.com/office/officeart/2005/8/layout/vProcess5"/>
    <dgm:cxn modelId="{43DCAC77-4216-4B60-8A64-557A489D7F74}" type="presParOf" srcId="{216D2F5C-B60E-495D-984A-7461F6F103DE}" destId="{5F87F85F-4493-4351-91D9-E87164F06FF1}" srcOrd="3" destOrd="0" presId="urn:microsoft.com/office/officeart/2005/8/layout/vProcess5"/>
    <dgm:cxn modelId="{A2773EAC-20A8-4D00-95F4-81BE776442BD}" type="presParOf" srcId="{216D2F5C-B60E-495D-984A-7461F6F103DE}" destId="{EEFBDF36-324D-4F5C-A7D0-116C25079C2E}" srcOrd="4" destOrd="0" presId="urn:microsoft.com/office/officeart/2005/8/layout/vProcess5"/>
    <dgm:cxn modelId="{150FB48E-7B49-4F32-BD57-9CC02A4D4C39}" type="presParOf" srcId="{216D2F5C-B60E-495D-984A-7461F6F103DE}" destId="{093C6567-AFC0-43D6-91AE-46C8CED23DFD}" srcOrd="5" destOrd="0" presId="urn:microsoft.com/office/officeart/2005/8/layout/vProcess5"/>
    <dgm:cxn modelId="{0C86CF59-9597-4C8F-9A96-7DED7F0229F4}" type="presParOf" srcId="{216D2F5C-B60E-495D-984A-7461F6F103DE}" destId="{58896369-FE28-43B8-9CDD-F8D3307ADEE8}" srcOrd="6" destOrd="0" presId="urn:microsoft.com/office/officeart/2005/8/layout/vProcess5"/>
    <dgm:cxn modelId="{D652184B-E2DB-46A7-9693-8FB9AC9A0E4B}" type="presParOf" srcId="{216D2F5C-B60E-495D-984A-7461F6F103DE}" destId="{EA951670-B26C-4E19-931B-0ACD0D0D2E89}" srcOrd="7" destOrd="0" presId="urn:microsoft.com/office/officeart/2005/8/layout/vProcess5"/>
    <dgm:cxn modelId="{0C5495CD-A5CA-43A1-9010-263FA9056D1F}" type="presParOf" srcId="{216D2F5C-B60E-495D-984A-7461F6F103DE}" destId="{076A1F01-DC91-4AF7-8908-F41B39F03BAC}" srcOrd="8" destOrd="0" presId="urn:microsoft.com/office/officeart/2005/8/layout/vProcess5"/>
    <dgm:cxn modelId="{27627169-45E3-46B6-83C8-E2CF071F827D}" type="presParOf" srcId="{216D2F5C-B60E-495D-984A-7461F6F103DE}" destId="{6F99D117-BBBA-4CA8-8CF2-FDEDB755D5E2}" srcOrd="9" destOrd="0" presId="urn:microsoft.com/office/officeart/2005/8/layout/vProcess5"/>
    <dgm:cxn modelId="{78935AE7-7DE5-4670-82F5-28599B28752A}" type="presParOf" srcId="{216D2F5C-B60E-495D-984A-7461F6F103DE}" destId="{D4DB512D-8FD1-4C92-8275-F53E225AA0FF}" srcOrd="10" destOrd="0" presId="urn:microsoft.com/office/officeart/2005/8/layout/vProcess5"/>
    <dgm:cxn modelId="{E2C2CCF8-A18D-4434-92C0-6CB4C9B09690}" type="presParOf" srcId="{216D2F5C-B60E-495D-984A-7461F6F103DE}" destId="{102DD26E-902F-4809-A087-60344DCE0C5F}" srcOrd="11" destOrd="0" presId="urn:microsoft.com/office/officeart/2005/8/layout/vProcess5"/>
    <dgm:cxn modelId="{161A8ACF-137A-4580-97D8-124135382EE4}" type="presParOf" srcId="{216D2F5C-B60E-495D-984A-7461F6F103DE}" destId="{A4BF1795-8916-4476-B7CD-B58496A00B06}" srcOrd="12" destOrd="0" presId="urn:microsoft.com/office/officeart/2005/8/layout/vProcess5"/>
    <dgm:cxn modelId="{678125FD-7522-4CC8-B422-7E2E51662141}" type="presParOf" srcId="{216D2F5C-B60E-495D-984A-7461F6F103DE}" destId="{0FF68E4D-24D0-4CE8-99B2-C1DA540B94B3}" srcOrd="13" destOrd="0" presId="urn:microsoft.com/office/officeart/2005/8/layout/vProcess5"/>
    <dgm:cxn modelId="{E4B0CB89-1FFD-4E60-8D4C-080385933D81}" type="presParOf" srcId="{216D2F5C-B60E-495D-984A-7461F6F103DE}" destId="{F5CB321B-FCAE-4A7A-ACD7-5A49B70E772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E6E332-132E-4ADC-B1D6-A9926B3231B6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F66CC3D-6D9D-4D70-B3CE-74037A444807}">
      <dgm:prSet/>
      <dgm:spPr/>
      <dgm:t>
        <a:bodyPr/>
        <a:lstStyle/>
        <a:p>
          <a:r>
            <a:rPr lang="cs-CZ"/>
            <a:t>Podnikatel s obratem </a:t>
          </a:r>
          <a:r>
            <a:rPr lang="cs-CZ" b="1"/>
            <a:t>nad 2 miliony Kč za 12 měsíců</a:t>
          </a:r>
          <a:endParaRPr lang="en-US"/>
        </a:p>
      </dgm:t>
    </dgm:pt>
    <dgm:pt modelId="{85997DFC-F0A6-4F5D-B972-37C921F78AF0}" type="parTrans" cxnId="{F495D860-0368-4E84-8206-8893651068CE}">
      <dgm:prSet/>
      <dgm:spPr/>
      <dgm:t>
        <a:bodyPr/>
        <a:lstStyle/>
        <a:p>
          <a:endParaRPr lang="en-US"/>
        </a:p>
      </dgm:t>
    </dgm:pt>
    <dgm:pt modelId="{2C3CC7E6-C854-440D-BC5E-6D0823EAD8F8}" type="sibTrans" cxnId="{F495D860-0368-4E84-8206-8893651068CE}">
      <dgm:prSet/>
      <dgm:spPr/>
      <dgm:t>
        <a:bodyPr/>
        <a:lstStyle/>
        <a:p>
          <a:endParaRPr lang="en-US"/>
        </a:p>
      </dgm:t>
    </dgm:pt>
    <dgm:pt modelId="{4E87E5BF-6F48-47D7-A564-380EF0B6BD1D}">
      <dgm:prSet/>
      <dgm:spPr/>
      <dgm:t>
        <a:bodyPr/>
        <a:lstStyle/>
        <a:p>
          <a:r>
            <a:rPr lang="cs-CZ"/>
            <a:t>Dobrovolný plátce</a:t>
          </a:r>
          <a:endParaRPr lang="en-US"/>
        </a:p>
      </dgm:t>
    </dgm:pt>
    <dgm:pt modelId="{00E38F1A-F91F-425F-9165-FA5BAF5B9181}" type="parTrans" cxnId="{8AEF581D-02D7-4CAA-86F5-5FB5CF90DD96}">
      <dgm:prSet/>
      <dgm:spPr/>
      <dgm:t>
        <a:bodyPr/>
        <a:lstStyle/>
        <a:p>
          <a:endParaRPr lang="en-US"/>
        </a:p>
      </dgm:t>
    </dgm:pt>
    <dgm:pt modelId="{8BA9AF20-5F99-41C2-92B6-EEB29B7C4945}" type="sibTrans" cxnId="{8AEF581D-02D7-4CAA-86F5-5FB5CF90DD96}">
      <dgm:prSet/>
      <dgm:spPr/>
      <dgm:t>
        <a:bodyPr/>
        <a:lstStyle/>
        <a:p>
          <a:endParaRPr lang="en-US"/>
        </a:p>
      </dgm:t>
    </dgm:pt>
    <dgm:pt modelId="{AF152F81-0BFA-45CA-A3B1-523FD8F634AE}">
      <dgm:prSet/>
      <dgm:spPr/>
      <dgm:t>
        <a:bodyPr/>
        <a:lstStyle/>
        <a:p>
          <a:r>
            <a:rPr lang="cs-CZ"/>
            <a:t>Subjekty obchodující v EU (přeshraniční služby)</a:t>
          </a:r>
          <a:endParaRPr lang="en-US"/>
        </a:p>
      </dgm:t>
    </dgm:pt>
    <dgm:pt modelId="{32CF78AA-DAF5-465E-A238-12D66DC1351D}" type="parTrans" cxnId="{3E47E706-53FB-4A5D-95E3-5C2943D8FBD1}">
      <dgm:prSet/>
      <dgm:spPr/>
      <dgm:t>
        <a:bodyPr/>
        <a:lstStyle/>
        <a:p>
          <a:endParaRPr lang="en-US"/>
        </a:p>
      </dgm:t>
    </dgm:pt>
    <dgm:pt modelId="{5C21BFCA-76C5-4581-A897-021F9E23B867}" type="sibTrans" cxnId="{3E47E706-53FB-4A5D-95E3-5C2943D8FBD1}">
      <dgm:prSet/>
      <dgm:spPr/>
      <dgm:t>
        <a:bodyPr/>
        <a:lstStyle/>
        <a:p>
          <a:endParaRPr lang="en-US"/>
        </a:p>
      </dgm:t>
    </dgm:pt>
    <dgm:pt modelId="{A94C48A2-F03B-46E1-BFD7-A86C77454DDC}">
      <dgm:prSet/>
      <dgm:spPr/>
      <dgm:t>
        <a:bodyPr/>
        <a:lstStyle/>
        <a:p>
          <a:r>
            <a:rPr lang="cs-CZ"/>
            <a:t>Některé organizace ze zákona (např. veřejnoprávní média)</a:t>
          </a:r>
          <a:endParaRPr lang="en-US"/>
        </a:p>
      </dgm:t>
    </dgm:pt>
    <dgm:pt modelId="{521CEC3E-ADE5-4505-8B45-AC1B9D5133EE}" type="parTrans" cxnId="{8735F950-6DDE-48C2-B4FB-D851638D36B4}">
      <dgm:prSet/>
      <dgm:spPr/>
      <dgm:t>
        <a:bodyPr/>
        <a:lstStyle/>
        <a:p>
          <a:endParaRPr lang="en-US"/>
        </a:p>
      </dgm:t>
    </dgm:pt>
    <dgm:pt modelId="{085E4848-0B17-43AE-8CBF-EDE0001D0080}" type="sibTrans" cxnId="{8735F950-6DDE-48C2-B4FB-D851638D36B4}">
      <dgm:prSet/>
      <dgm:spPr/>
      <dgm:t>
        <a:bodyPr/>
        <a:lstStyle/>
        <a:p>
          <a:endParaRPr lang="en-US"/>
        </a:p>
      </dgm:t>
    </dgm:pt>
    <dgm:pt modelId="{08C6846C-CF74-4046-A4E5-507929923D40}" type="pres">
      <dgm:prSet presAssocID="{B4E6E332-132E-4ADC-B1D6-A9926B3231B6}" presName="Name0" presStyleCnt="0">
        <dgm:presLayoutVars>
          <dgm:dir/>
          <dgm:animLvl val="lvl"/>
          <dgm:resizeHandles val="exact"/>
        </dgm:presLayoutVars>
      </dgm:prSet>
      <dgm:spPr/>
    </dgm:pt>
    <dgm:pt modelId="{7089E8AF-A525-4183-AEB5-06FE1060F932}" type="pres">
      <dgm:prSet presAssocID="{4F66CC3D-6D9D-4D70-B3CE-74037A444807}" presName="linNode" presStyleCnt="0"/>
      <dgm:spPr/>
    </dgm:pt>
    <dgm:pt modelId="{E30916FD-D1F7-40AB-8C74-87C48DEE0485}" type="pres">
      <dgm:prSet presAssocID="{4F66CC3D-6D9D-4D70-B3CE-74037A444807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8E6F6A4E-E8F5-4ADF-989F-88A9BF2A751D}" type="pres">
      <dgm:prSet presAssocID="{2C3CC7E6-C854-440D-BC5E-6D0823EAD8F8}" presName="sp" presStyleCnt="0"/>
      <dgm:spPr/>
    </dgm:pt>
    <dgm:pt modelId="{C79682C7-8400-4B8A-BADD-206F155E65A5}" type="pres">
      <dgm:prSet presAssocID="{4E87E5BF-6F48-47D7-A564-380EF0B6BD1D}" presName="linNode" presStyleCnt="0"/>
      <dgm:spPr/>
    </dgm:pt>
    <dgm:pt modelId="{8A1AAE1B-793D-43F5-BBCA-807AE0E5000E}" type="pres">
      <dgm:prSet presAssocID="{4E87E5BF-6F48-47D7-A564-380EF0B6BD1D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6B74D204-74F3-4AEC-9927-5E54D69C25C4}" type="pres">
      <dgm:prSet presAssocID="{8BA9AF20-5F99-41C2-92B6-EEB29B7C4945}" presName="sp" presStyleCnt="0"/>
      <dgm:spPr/>
    </dgm:pt>
    <dgm:pt modelId="{36983221-57BF-48B7-82AA-1DE0826A5E02}" type="pres">
      <dgm:prSet presAssocID="{AF152F81-0BFA-45CA-A3B1-523FD8F634AE}" presName="linNode" presStyleCnt="0"/>
      <dgm:spPr/>
    </dgm:pt>
    <dgm:pt modelId="{F5F80335-DCEB-4685-83CF-5FD3087B2108}" type="pres">
      <dgm:prSet presAssocID="{AF152F81-0BFA-45CA-A3B1-523FD8F634AE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129BB06A-6A56-4D8F-BA07-E73F709AA876}" type="pres">
      <dgm:prSet presAssocID="{5C21BFCA-76C5-4581-A897-021F9E23B867}" presName="sp" presStyleCnt="0"/>
      <dgm:spPr/>
    </dgm:pt>
    <dgm:pt modelId="{A0C62283-B9DD-444B-BD3D-AA41AD873FF8}" type="pres">
      <dgm:prSet presAssocID="{A94C48A2-F03B-46E1-BFD7-A86C77454DDC}" presName="linNode" presStyleCnt="0"/>
      <dgm:spPr/>
    </dgm:pt>
    <dgm:pt modelId="{C4E8AD14-F4A1-4BA0-898F-77E4D571F469}" type="pres">
      <dgm:prSet presAssocID="{A94C48A2-F03B-46E1-BFD7-A86C77454DDC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3E47E706-53FB-4A5D-95E3-5C2943D8FBD1}" srcId="{B4E6E332-132E-4ADC-B1D6-A9926B3231B6}" destId="{AF152F81-0BFA-45CA-A3B1-523FD8F634AE}" srcOrd="2" destOrd="0" parTransId="{32CF78AA-DAF5-465E-A238-12D66DC1351D}" sibTransId="{5C21BFCA-76C5-4581-A897-021F9E23B867}"/>
    <dgm:cxn modelId="{FDC5211C-E94A-4555-966E-39D6754C5DB1}" type="presOf" srcId="{A94C48A2-F03B-46E1-BFD7-A86C77454DDC}" destId="{C4E8AD14-F4A1-4BA0-898F-77E4D571F469}" srcOrd="0" destOrd="0" presId="urn:microsoft.com/office/officeart/2005/8/layout/vList5"/>
    <dgm:cxn modelId="{8AEF581D-02D7-4CAA-86F5-5FB5CF90DD96}" srcId="{B4E6E332-132E-4ADC-B1D6-A9926B3231B6}" destId="{4E87E5BF-6F48-47D7-A564-380EF0B6BD1D}" srcOrd="1" destOrd="0" parTransId="{00E38F1A-F91F-425F-9165-FA5BAF5B9181}" sibTransId="{8BA9AF20-5F99-41C2-92B6-EEB29B7C4945}"/>
    <dgm:cxn modelId="{C2836B38-20C5-438E-ABAF-985067797ED3}" type="presOf" srcId="{B4E6E332-132E-4ADC-B1D6-A9926B3231B6}" destId="{08C6846C-CF74-4046-A4E5-507929923D40}" srcOrd="0" destOrd="0" presId="urn:microsoft.com/office/officeart/2005/8/layout/vList5"/>
    <dgm:cxn modelId="{F495D860-0368-4E84-8206-8893651068CE}" srcId="{B4E6E332-132E-4ADC-B1D6-A9926B3231B6}" destId="{4F66CC3D-6D9D-4D70-B3CE-74037A444807}" srcOrd="0" destOrd="0" parTransId="{85997DFC-F0A6-4F5D-B972-37C921F78AF0}" sibTransId="{2C3CC7E6-C854-440D-BC5E-6D0823EAD8F8}"/>
    <dgm:cxn modelId="{AD78E067-E33B-4362-8A08-FF049A3DE70F}" type="presOf" srcId="{AF152F81-0BFA-45CA-A3B1-523FD8F634AE}" destId="{F5F80335-DCEB-4685-83CF-5FD3087B2108}" srcOrd="0" destOrd="0" presId="urn:microsoft.com/office/officeart/2005/8/layout/vList5"/>
    <dgm:cxn modelId="{8735F950-6DDE-48C2-B4FB-D851638D36B4}" srcId="{B4E6E332-132E-4ADC-B1D6-A9926B3231B6}" destId="{A94C48A2-F03B-46E1-BFD7-A86C77454DDC}" srcOrd="3" destOrd="0" parTransId="{521CEC3E-ADE5-4505-8B45-AC1B9D5133EE}" sibTransId="{085E4848-0B17-43AE-8CBF-EDE0001D0080}"/>
    <dgm:cxn modelId="{4CCC8789-4350-4A83-B2C9-5CCF92243945}" type="presOf" srcId="{4E87E5BF-6F48-47D7-A564-380EF0B6BD1D}" destId="{8A1AAE1B-793D-43F5-BBCA-807AE0E5000E}" srcOrd="0" destOrd="0" presId="urn:microsoft.com/office/officeart/2005/8/layout/vList5"/>
    <dgm:cxn modelId="{B0926BD5-69D9-4EFE-A507-0F40C023314F}" type="presOf" srcId="{4F66CC3D-6D9D-4D70-B3CE-74037A444807}" destId="{E30916FD-D1F7-40AB-8C74-87C48DEE0485}" srcOrd="0" destOrd="0" presId="urn:microsoft.com/office/officeart/2005/8/layout/vList5"/>
    <dgm:cxn modelId="{9D171807-8978-47FC-906F-11563B902FB0}" type="presParOf" srcId="{08C6846C-CF74-4046-A4E5-507929923D40}" destId="{7089E8AF-A525-4183-AEB5-06FE1060F932}" srcOrd="0" destOrd="0" presId="urn:microsoft.com/office/officeart/2005/8/layout/vList5"/>
    <dgm:cxn modelId="{70054274-93CF-4D84-8F94-593321C77ACD}" type="presParOf" srcId="{7089E8AF-A525-4183-AEB5-06FE1060F932}" destId="{E30916FD-D1F7-40AB-8C74-87C48DEE0485}" srcOrd="0" destOrd="0" presId="urn:microsoft.com/office/officeart/2005/8/layout/vList5"/>
    <dgm:cxn modelId="{415949D0-C6B1-45BB-B2D3-4C8825A66CEC}" type="presParOf" srcId="{08C6846C-CF74-4046-A4E5-507929923D40}" destId="{8E6F6A4E-E8F5-4ADF-989F-88A9BF2A751D}" srcOrd="1" destOrd="0" presId="urn:microsoft.com/office/officeart/2005/8/layout/vList5"/>
    <dgm:cxn modelId="{72CA4ABF-2CDF-41BC-88F0-C759C918AFB1}" type="presParOf" srcId="{08C6846C-CF74-4046-A4E5-507929923D40}" destId="{C79682C7-8400-4B8A-BADD-206F155E65A5}" srcOrd="2" destOrd="0" presId="urn:microsoft.com/office/officeart/2005/8/layout/vList5"/>
    <dgm:cxn modelId="{A2E1FDC7-54D2-4CA2-8DAF-624F89B7CA4B}" type="presParOf" srcId="{C79682C7-8400-4B8A-BADD-206F155E65A5}" destId="{8A1AAE1B-793D-43F5-BBCA-807AE0E5000E}" srcOrd="0" destOrd="0" presId="urn:microsoft.com/office/officeart/2005/8/layout/vList5"/>
    <dgm:cxn modelId="{914CCFD1-8B74-48D2-9C3F-7D7998B9C431}" type="presParOf" srcId="{08C6846C-CF74-4046-A4E5-507929923D40}" destId="{6B74D204-74F3-4AEC-9927-5E54D69C25C4}" srcOrd="3" destOrd="0" presId="urn:microsoft.com/office/officeart/2005/8/layout/vList5"/>
    <dgm:cxn modelId="{44DD36DD-ED2F-477F-909B-094B408A4E4A}" type="presParOf" srcId="{08C6846C-CF74-4046-A4E5-507929923D40}" destId="{36983221-57BF-48B7-82AA-1DE0826A5E02}" srcOrd="4" destOrd="0" presId="urn:microsoft.com/office/officeart/2005/8/layout/vList5"/>
    <dgm:cxn modelId="{95BEDAAA-5FAE-4855-888A-67408F6B8329}" type="presParOf" srcId="{36983221-57BF-48B7-82AA-1DE0826A5E02}" destId="{F5F80335-DCEB-4685-83CF-5FD3087B2108}" srcOrd="0" destOrd="0" presId="urn:microsoft.com/office/officeart/2005/8/layout/vList5"/>
    <dgm:cxn modelId="{88937CA8-5622-4761-91C4-4FD6CD2F1409}" type="presParOf" srcId="{08C6846C-CF74-4046-A4E5-507929923D40}" destId="{129BB06A-6A56-4D8F-BA07-E73F709AA876}" srcOrd="5" destOrd="0" presId="urn:microsoft.com/office/officeart/2005/8/layout/vList5"/>
    <dgm:cxn modelId="{D5021CAC-880B-49A3-8AE7-7D08E2B1318F}" type="presParOf" srcId="{08C6846C-CF74-4046-A4E5-507929923D40}" destId="{A0C62283-B9DD-444B-BD3D-AA41AD873FF8}" srcOrd="6" destOrd="0" presId="urn:microsoft.com/office/officeart/2005/8/layout/vList5"/>
    <dgm:cxn modelId="{D45D811A-EFFA-4E1F-B85C-944609669366}" type="presParOf" srcId="{A0C62283-B9DD-444B-BD3D-AA41AD873FF8}" destId="{C4E8AD14-F4A1-4BA0-898F-77E4D571F46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88C223E-AD67-4A47-87E2-02B1D62746AA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35FD77F-13E3-4203-AE91-9762B564D106}">
      <dgm:prSet/>
      <dgm:spPr/>
      <dgm:t>
        <a:bodyPr/>
        <a:lstStyle/>
        <a:p>
          <a:r>
            <a:rPr lang="cs-CZ" b="1"/>
            <a:t>Výhody:</a:t>
          </a:r>
          <a:endParaRPr lang="en-US"/>
        </a:p>
      </dgm:t>
    </dgm:pt>
    <dgm:pt modelId="{EA956C51-767D-4E57-BFE9-F5B8401F4229}" type="parTrans" cxnId="{C3D867EC-5C12-4F91-A1B5-ECFF6F4FFBE4}">
      <dgm:prSet/>
      <dgm:spPr/>
      <dgm:t>
        <a:bodyPr/>
        <a:lstStyle/>
        <a:p>
          <a:endParaRPr lang="en-US"/>
        </a:p>
      </dgm:t>
    </dgm:pt>
    <dgm:pt modelId="{72D77A54-93C8-463F-96A7-412E736811D5}" type="sibTrans" cxnId="{C3D867EC-5C12-4F91-A1B5-ECFF6F4FFBE4}">
      <dgm:prSet/>
      <dgm:spPr/>
      <dgm:t>
        <a:bodyPr/>
        <a:lstStyle/>
        <a:p>
          <a:endParaRPr lang="en-US"/>
        </a:p>
      </dgm:t>
    </dgm:pt>
    <dgm:pt modelId="{4F5F644B-3F41-425D-841C-3A75171A2989}">
      <dgm:prSet/>
      <dgm:spPr/>
      <dgm:t>
        <a:bodyPr/>
        <a:lstStyle/>
        <a:p>
          <a:r>
            <a:rPr lang="cs-CZ"/>
            <a:t>stabilní příjem pro stát</a:t>
          </a:r>
          <a:endParaRPr lang="en-US"/>
        </a:p>
      </dgm:t>
    </dgm:pt>
    <dgm:pt modelId="{044FF92E-0314-43CE-B170-72B66465E6CB}" type="parTrans" cxnId="{6A967EDF-0F86-475E-8AC2-CB8495DDBE06}">
      <dgm:prSet/>
      <dgm:spPr/>
      <dgm:t>
        <a:bodyPr/>
        <a:lstStyle/>
        <a:p>
          <a:endParaRPr lang="en-US"/>
        </a:p>
      </dgm:t>
    </dgm:pt>
    <dgm:pt modelId="{E0564363-48BC-498D-AA73-CAAE5EF9978D}" type="sibTrans" cxnId="{6A967EDF-0F86-475E-8AC2-CB8495DDBE06}">
      <dgm:prSet/>
      <dgm:spPr/>
      <dgm:t>
        <a:bodyPr/>
        <a:lstStyle/>
        <a:p>
          <a:endParaRPr lang="en-US"/>
        </a:p>
      </dgm:t>
    </dgm:pt>
    <dgm:pt modelId="{D080106D-EF14-4031-B4C9-6F75CB5AD79F}">
      <dgm:prSet/>
      <dgm:spPr/>
      <dgm:t>
        <a:bodyPr/>
        <a:lstStyle/>
        <a:p>
          <a:r>
            <a:rPr lang="cs-CZ"/>
            <a:t>transparentní systém</a:t>
          </a:r>
          <a:endParaRPr lang="en-US"/>
        </a:p>
      </dgm:t>
    </dgm:pt>
    <dgm:pt modelId="{062B4FDD-3F18-47E6-981E-5E8E857F8CF5}" type="parTrans" cxnId="{100AB8B5-A14E-418F-8755-59EB543A3B9C}">
      <dgm:prSet/>
      <dgm:spPr/>
      <dgm:t>
        <a:bodyPr/>
        <a:lstStyle/>
        <a:p>
          <a:endParaRPr lang="en-US"/>
        </a:p>
      </dgm:t>
    </dgm:pt>
    <dgm:pt modelId="{6F073E0D-5AF2-4E1A-AD6A-1A45DD363254}" type="sibTrans" cxnId="{100AB8B5-A14E-418F-8755-59EB543A3B9C}">
      <dgm:prSet/>
      <dgm:spPr/>
      <dgm:t>
        <a:bodyPr/>
        <a:lstStyle/>
        <a:p>
          <a:endParaRPr lang="en-US"/>
        </a:p>
      </dgm:t>
    </dgm:pt>
    <dgm:pt modelId="{27CEC72F-BB37-4E78-A536-32B0AEF3CC72}">
      <dgm:prSet/>
      <dgm:spPr/>
      <dgm:t>
        <a:bodyPr/>
        <a:lstStyle/>
        <a:p>
          <a:r>
            <a:rPr lang="cs-CZ"/>
            <a:t>funguje v celé EU</a:t>
          </a:r>
          <a:endParaRPr lang="en-US"/>
        </a:p>
      </dgm:t>
    </dgm:pt>
    <dgm:pt modelId="{B71EC888-8277-4501-995C-1B55AEEC2058}" type="parTrans" cxnId="{B506398C-7E6B-419F-A2FB-03FBD5886100}">
      <dgm:prSet/>
      <dgm:spPr/>
      <dgm:t>
        <a:bodyPr/>
        <a:lstStyle/>
        <a:p>
          <a:endParaRPr lang="en-US"/>
        </a:p>
      </dgm:t>
    </dgm:pt>
    <dgm:pt modelId="{8320CA36-783A-4F97-AEB2-7A240C41B006}" type="sibTrans" cxnId="{B506398C-7E6B-419F-A2FB-03FBD5886100}">
      <dgm:prSet/>
      <dgm:spPr/>
      <dgm:t>
        <a:bodyPr/>
        <a:lstStyle/>
        <a:p>
          <a:endParaRPr lang="en-US"/>
        </a:p>
      </dgm:t>
    </dgm:pt>
    <dgm:pt modelId="{B3DFA38A-3C4B-428B-A818-2CB43D265EFF}">
      <dgm:prSet/>
      <dgm:spPr/>
      <dgm:t>
        <a:bodyPr/>
        <a:lstStyle/>
        <a:p>
          <a:r>
            <a:rPr lang="cs-CZ"/>
            <a:t>podnikatel odvádí jen rozdíl (ne celou daň)</a:t>
          </a:r>
          <a:endParaRPr lang="en-US"/>
        </a:p>
      </dgm:t>
    </dgm:pt>
    <dgm:pt modelId="{3DA069AC-4C15-4EE1-89EE-EC1B78A5535D}" type="parTrans" cxnId="{09BD5F81-9D41-492C-BD20-3FF5A13A74C0}">
      <dgm:prSet/>
      <dgm:spPr/>
      <dgm:t>
        <a:bodyPr/>
        <a:lstStyle/>
        <a:p>
          <a:endParaRPr lang="en-US"/>
        </a:p>
      </dgm:t>
    </dgm:pt>
    <dgm:pt modelId="{01225BF0-2D69-4822-AFFF-F7A5E41B202A}" type="sibTrans" cxnId="{09BD5F81-9D41-492C-BD20-3FF5A13A74C0}">
      <dgm:prSet/>
      <dgm:spPr/>
      <dgm:t>
        <a:bodyPr/>
        <a:lstStyle/>
        <a:p>
          <a:endParaRPr lang="en-US"/>
        </a:p>
      </dgm:t>
    </dgm:pt>
    <dgm:pt modelId="{F03918E2-7D27-4B5F-BA18-761CF5AF6EE0}">
      <dgm:prSet/>
      <dgm:spPr/>
      <dgm:t>
        <a:bodyPr/>
        <a:lstStyle/>
        <a:p>
          <a:r>
            <a:rPr lang="cs-CZ" b="1"/>
            <a:t>Nevýhody:</a:t>
          </a:r>
          <a:endParaRPr lang="en-US"/>
        </a:p>
      </dgm:t>
    </dgm:pt>
    <dgm:pt modelId="{26026293-6FFA-4B1A-BE9C-0311BBCAF665}" type="parTrans" cxnId="{F57C8E7D-6071-4C85-801A-9AFC43B72021}">
      <dgm:prSet/>
      <dgm:spPr/>
      <dgm:t>
        <a:bodyPr/>
        <a:lstStyle/>
        <a:p>
          <a:endParaRPr lang="en-US"/>
        </a:p>
      </dgm:t>
    </dgm:pt>
    <dgm:pt modelId="{AF1DA40C-106D-41E1-A7F4-1D6C6FC502B2}" type="sibTrans" cxnId="{F57C8E7D-6071-4C85-801A-9AFC43B72021}">
      <dgm:prSet/>
      <dgm:spPr/>
      <dgm:t>
        <a:bodyPr/>
        <a:lstStyle/>
        <a:p>
          <a:endParaRPr lang="en-US"/>
        </a:p>
      </dgm:t>
    </dgm:pt>
    <dgm:pt modelId="{F0A156CC-F9FC-40D5-A626-69947D8AA381}">
      <dgm:prSet/>
      <dgm:spPr/>
      <dgm:t>
        <a:bodyPr/>
        <a:lstStyle/>
        <a:p>
          <a:r>
            <a:rPr lang="cs-CZ"/>
            <a:t>administrativní náročnost</a:t>
          </a:r>
          <a:endParaRPr lang="en-US"/>
        </a:p>
      </dgm:t>
    </dgm:pt>
    <dgm:pt modelId="{18280C34-7A30-4609-9D33-E2C2F2F4268C}" type="parTrans" cxnId="{7EAB8F6E-8D49-43DF-86E1-8ADFE778CADF}">
      <dgm:prSet/>
      <dgm:spPr/>
      <dgm:t>
        <a:bodyPr/>
        <a:lstStyle/>
        <a:p>
          <a:endParaRPr lang="en-US"/>
        </a:p>
      </dgm:t>
    </dgm:pt>
    <dgm:pt modelId="{71706C8D-0719-4A65-ADE7-6AAA67AD1E20}" type="sibTrans" cxnId="{7EAB8F6E-8D49-43DF-86E1-8ADFE778CADF}">
      <dgm:prSet/>
      <dgm:spPr/>
      <dgm:t>
        <a:bodyPr/>
        <a:lstStyle/>
        <a:p>
          <a:endParaRPr lang="en-US"/>
        </a:p>
      </dgm:t>
    </dgm:pt>
    <dgm:pt modelId="{C75F52C7-D77B-42D3-91FF-5E9B671850B7}">
      <dgm:prSet/>
      <dgm:spPr/>
      <dgm:t>
        <a:bodyPr/>
        <a:lstStyle/>
        <a:p>
          <a:r>
            <a:rPr lang="cs-CZ"/>
            <a:t>složitá pravidla u přeshraničních služeb</a:t>
          </a:r>
          <a:endParaRPr lang="en-US"/>
        </a:p>
      </dgm:t>
    </dgm:pt>
    <dgm:pt modelId="{462861DF-FC27-4DA1-8412-CBFA4BA230D0}" type="parTrans" cxnId="{BBE144A1-96F1-4EDF-9FC8-58B3E049F9A0}">
      <dgm:prSet/>
      <dgm:spPr/>
      <dgm:t>
        <a:bodyPr/>
        <a:lstStyle/>
        <a:p>
          <a:endParaRPr lang="en-US"/>
        </a:p>
      </dgm:t>
    </dgm:pt>
    <dgm:pt modelId="{391725B9-D367-4F80-9D98-A8240736AAF6}" type="sibTrans" cxnId="{BBE144A1-96F1-4EDF-9FC8-58B3E049F9A0}">
      <dgm:prSet/>
      <dgm:spPr/>
      <dgm:t>
        <a:bodyPr/>
        <a:lstStyle/>
        <a:p>
          <a:endParaRPr lang="en-US"/>
        </a:p>
      </dgm:t>
    </dgm:pt>
    <dgm:pt modelId="{A948184F-66EF-4C96-AD23-330C07D74A19}">
      <dgm:prSet/>
      <dgm:spPr/>
      <dgm:t>
        <a:bodyPr/>
        <a:lstStyle/>
        <a:p>
          <a:r>
            <a:rPr lang="cs-CZ"/>
            <a:t>dopad na konečné ceny pro spotřebitele</a:t>
          </a:r>
          <a:endParaRPr lang="en-US"/>
        </a:p>
      </dgm:t>
    </dgm:pt>
    <dgm:pt modelId="{59E2FDA5-3614-4F6A-B293-D3F69A4AFB45}" type="parTrans" cxnId="{8F573618-BC5F-4CFB-BFDB-55E6339051FB}">
      <dgm:prSet/>
      <dgm:spPr/>
      <dgm:t>
        <a:bodyPr/>
        <a:lstStyle/>
        <a:p>
          <a:endParaRPr lang="en-US"/>
        </a:p>
      </dgm:t>
    </dgm:pt>
    <dgm:pt modelId="{A81BF6B8-4CA4-408D-8A9B-2416AD69EDE4}" type="sibTrans" cxnId="{8F573618-BC5F-4CFB-BFDB-55E6339051FB}">
      <dgm:prSet/>
      <dgm:spPr/>
      <dgm:t>
        <a:bodyPr/>
        <a:lstStyle/>
        <a:p>
          <a:endParaRPr lang="en-US"/>
        </a:p>
      </dgm:t>
    </dgm:pt>
    <dgm:pt modelId="{B689F717-74AD-43AF-9E70-247181B8C172}" type="pres">
      <dgm:prSet presAssocID="{588C223E-AD67-4A47-87E2-02B1D62746AA}" presName="Name0" presStyleCnt="0">
        <dgm:presLayoutVars>
          <dgm:dir/>
          <dgm:resizeHandles/>
        </dgm:presLayoutVars>
      </dgm:prSet>
      <dgm:spPr/>
    </dgm:pt>
    <dgm:pt modelId="{55CFC993-F35D-4B85-A41F-123A6360DB14}" type="pres">
      <dgm:prSet presAssocID="{F35FD77F-13E3-4203-AE91-9762B564D106}" presName="compNode" presStyleCnt="0"/>
      <dgm:spPr/>
    </dgm:pt>
    <dgm:pt modelId="{3AEEC7C6-2303-4FD9-86BB-29998B31C827}" type="pres">
      <dgm:prSet presAssocID="{F35FD77F-13E3-4203-AE91-9762B564D106}" presName="dummyConnPt" presStyleCnt="0"/>
      <dgm:spPr/>
    </dgm:pt>
    <dgm:pt modelId="{BF648756-E6D4-4C62-A63D-847069BF8C07}" type="pres">
      <dgm:prSet presAssocID="{F35FD77F-13E3-4203-AE91-9762B564D106}" presName="node" presStyleLbl="node1" presStyleIdx="0" presStyleCnt="9">
        <dgm:presLayoutVars>
          <dgm:bulletEnabled val="1"/>
        </dgm:presLayoutVars>
      </dgm:prSet>
      <dgm:spPr/>
    </dgm:pt>
    <dgm:pt modelId="{50D39632-5F15-4CE2-970D-664F57F0E0A8}" type="pres">
      <dgm:prSet presAssocID="{72D77A54-93C8-463F-96A7-412E736811D5}" presName="sibTrans" presStyleLbl="bgSibTrans2D1" presStyleIdx="0" presStyleCnt="8"/>
      <dgm:spPr/>
    </dgm:pt>
    <dgm:pt modelId="{61325D68-231C-4219-9B8B-93F18EF5604C}" type="pres">
      <dgm:prSet presAssocID="{4F5F644B-3F41-425D-841C-3A75171A2989}" presName="compNode" presStyleCnt="0"/>
      <dgm:spPr/>
    </dgm:pt>
    <dgm:pt modelId="{7EA29B05-2263-4592-B8E0-8572D1C20840}" type="pres">
      <dgm:prSet presAssocID="{4F5F644B-3F41-425D-841C-3A75171A2989}" presName="dummyConnPt" presStyleCnt="0"/>
      <dgm:spPr/>
    </dgm:pt>
    <dgm:pt modelId="{71CD8F0F-5366-47D4-A8A0-0F9D8E0F8FBB}" type="pres">
      <dgm:prSet presAssocID="{4F5F644B-3F41-425D-841C-3A75171A2989}" presName="node" presStyleLbl="node1" presStyleIdx="1" presStyleCnt="9">
        <dgm:presLayoutVars>
          <dgm:bulletEnabled val="1"/>
        </dgm:presLayoutVars>
      </dgm:prSet>
      <dgm:spPr/>
    </dgm:pt>
    <dgm:pt modelId="{3D3C09BE-7EDF-436C-BB49-75ED8546AF4A}" type="pres">
      <dgm:prSet presAssocID="{E0564363-48BC-498D-AA73-CAAE5EF9978D}" presName="sibTrans" presStyleLbl="bgSibTrans2D1" presStyleIdx="1" presStyleCnt="8"/>
      <dgm:spPr/>
    </dgm:pt>
    <dgm:pt modelId="{E150C01B-CD04-47BC-A11A-633E0A5DF7D3}" type="pres">
      <dgm:prSet presAssocID="{D080106D-EF14-4031-B4C9-6F75CB5AD79F}" presName="compNode" presStyleCnt="0"/>
      <dgm:spPr/>
    </dgm:pt>
    <dgm:pt modelId="{E2DA4E99-035B-4EF2-90F0-BC5E729FF06B}" type="pres">
      <dgm:prSet presAssocID="{D080106D-EF14-4031-B4C9-6F75CB5AD79F}" presName="dummyConnPt" presStyleCnt="0"/>
      <dgm:spPr/>
    </dgm:pt>
    <dgm:pt modelId="{DB88F3CF-2651-46B2-ACF8-69F6DD7214C5}" type="pres">
      <dgm:prSet presAssocID="{D080106D-EF14-4031-B4C9-6F75CB5AD79F}" presName="node" presStyleLbl="node1" presStyleIdx="2" presStyleCnt="9">
        <dgm:presLayoutVars>
          <dgm:bulletEnabled val="1"/>
        </dgm:presLayoutVars>
      </dgm:prSet>
      <dgm:spPr/>
    </dgm:pt>
    <dgm:pt modelId="{22C7ACEA-79E5-47B1-826D-6ED9E05C7B49}" type="pres">
      <dgm:prSet presAssocID="{6F073E0D-5AF2-4E1A-AD6A-1A45DD363254}" presName="sibTrans" presStyleLbl="bgSibTrans2D1" presStyleIdx="2" presStyleCnt="8"/>
      <dgm:spPr/>
    </dgm:pt>
    <dgm:pt modelId="{9062E394-5049-4733-919B-21C084FA492F}" type="pres">
      <dgm:prSet presAssocID="{27CEC72F-BB37-4E78-A536-32B0AEF3CC72}" presName="compNode" presStyleCnt="0"/>
      <dgm:spPr/>
    </dgm:pt>
    <dgm:pt modelId="{A6131D91-88B3-4CB4-8584-1471B970B70A}" type="pres">
      <dgm:prSet presAssocID="{27CEC72F-BB37-4E78-A536-32B0AEF3CC72}" presName="dummyConnPt" presStyleCnt="0"/>
      <dgm:spPr/>
    </dgm:pt>
    <dgm:pt modelId="{6DF1D9D1-A7E0-453C-BE86-2298CC04DBB7}" type="pres">
      <dgm:prSet presAssocID="{27CEC72F-BB37-4E78-A536-32B0AEF3CC72}" presName="node" presStyleLbl="node1" presStyleIdx="3" presStyleCnt="9">
        <dgm:presLayoutVars>
          <dgm:bulletEnabled val="1"/>
        </dgm:presLayoutVars>
      </dgm:prSet>
      <dgm:spPr/>
    </dgm:pt>
    <dgm:pt modelId="{D918125F-EEAE-47E6-B5E0-12BAFD06BE5F}" type="pres">
      <dgm:prSet presAssocID="{8320CA36-783A-4F97-AEB2-7A240C41B006}" presName="sibTrans" presStyleLbl="bgSibTrans2D1" presStyleIdx="3" presStyleCnt="8"/>
      <dgm:spPr/>
    </dgm:pt>
    <dgm:pt modelId="{2BB26391-DC02-484F-BABC-87B14E5B1C4E}" type="pres">
      <dgm:prSet presAssocID="{B3DFA38A-3C4B-428B-A818-2CB43D265EFF}" presName="compNode" presStyleCnt="0"/>
      <dgm:spPr/>
    </dgm:pt>
    <dgm:pt modelId="{5A2DF6E6-8567-4B8B-B117-F6455C9F8C49}" type="pres">
      <dgm:prSet presAssocID="{B3DFA38A-3C4B-428B-A818-2CB43D265EFF}" presName="dummyConnPt" presStyleCnt="0"/>
      <dgm:spPr/>
    </dgm:pt>
    <dgm:pt modelId="{9D962B6B-5FE4-4838-95F4-829BA123C5EA}" type="pres">
      <dgm:prSet presAssocID="{B3DFA38A-3C4B-428B-A818-2CB43D265EFF}" presName="node" presStyleLbl="node1" presStyleIdx="4" presStyleCnt="9">
        <dgm:presLayoutVars>
          <dgm:bulletEnabled val="1"/>
        </dgm:presLayoutVars>
      </dgm:prSet>
      <dgm:spPr/>
    </dgm:pt>
    <dgm:pt modelId="{B37F2232-DA4E-4F64-BC29-46C706FC309A}" type="pres">
      <dgm:prSet presAssocID="{01225BF0-2D69-4822-AFFF-F7A5E41B202A}" presName="sibTrans" presStyleLbl="bgSibTrans2D1" presStyleIdx="4" presStyleCnt="8"/>
      <dgm:spPr/>
    </dgm:pt>
    <dgm:pt modelId="{160EDAA4-77B6-45F3-9580-D57413CE7D90}" type="pres">
      <dgm:prSet presAssocID="{F03918E2-7D27-4B5F-BA18-761CF5AF6EE0}" presName="compNode" presStyleCnt="0"/>
      <dgm:spPr/>
    </dgm:pt>
    <dgm:pt modelId="{B71B6B24-0CBC-4569-9C5D-F0B546C1F1AE}" type="pres">
      <dgm:prSet presAssocID="{F03918E2-7D27-4B5F-BA18-761CF5AF6EE0}" presName="dummyConnPt" presStyleCnt="0"/>
      <dgm:spPr/>
    </dgm:pt>
    <dgm:pt modelId="{8A4756AC-D615-419F-9518-C874C063F9BB}" type="pres">
      <dgm:prSet presAssocID="{F03918E2-7D27-4B5F-BA18-761CF5AF6EE0}" presName="node" presStyleLbl="node1" presStyleIdx="5" presStyleCnt="9">
        <dgm:presLayoutVars>
          <dgm:bulletEnabled val="1"/>
        </dgm:presLayoutVars>
      </dgm:prSet>
      <dgm:spPr/>
    </dgm:pt>
    <dgm:pt modelId="{E6357FC3-A6D5-42EF-A246-D40382B4479B}" type="pres">
      <dgm:prSet presAssocID="{AF1DA40C-106D-41E1-A7F4-1D6C6FC502B2}" presName="sibTrans" presStyleLbl="bgSibTrans2D1" presStyleIdx="5" presStyleCnt="8"/>
      <dgm:spPr/>
    </dgm:pt>
    <dgm:pt modelId="{52A56459-8A0F-4832-95DF-1F4142EFD157}" type="pres">
      <dgm:prSet presAssocID="{F0A156CC-F9FC-40D5-A626-69947D8AA381}" presName="compNode" presStyleCnt="0"/>
      <dgm:spPr/>
    </dgm:pt>
    <dgm:pt modelId="{4A9DFF2B-260B-44D7-9A33-CB4FF3346912}" type="pres">
      <dgm:prSet presAssocID="{F0A156CC-F9FC-40D5-A626-69947D8AA381}" presName="dummyConnPt" presStyleCnt="0"/>
      <dgm:spPr/>
    </dgm:pt>
    <dgm:pt modelId="{1BA8573C-92FA-4C6D-BB94-DFC652E3330F}" type="pres">
      <dgm:prSet presAssocID="{F0A156CC-F9FC-40D5-A626-69947D8AA381}" presName="node" presStyleLbl="node1" presStyleIdx="6" presStyleCnt="9">
        <dgm:presLayoutVars>
          <dgm:bulletEnabled val="1"/>
        </dgm:presLayoutVars>
      </dgm:prSet>
      <dgm:spPr/>
    </dgm:pt>
    <dgm:pt modelId="{77AC421E-A709-498E-9ABB-CB830621A5BA}" type="pres">
      <dgm:prSet presAssocID="{71706C8D-0719-4A65-ADE7-6AAA67AD1E20}" presName="sibTrans" presStyleLbl="bgSibTrans2D1" presStyleIdx="6" presStyleCnt="8"/>
      <dgm:spPr/>
    </dgm:pt>
    <dgm:pt modelId="{CFA6EBAE-851D-452F-B479-B3A7346682AA}" type="pres">
      <dgm:prSet presAssocID="{C75F52C7-D77B-42D3-91FF-5E9B671850B7}" presName="compNode" presStyleCnt="0"/>
      <dgm:spPr/>
    </dgm:pt>
    <dgm:pt modelId="{43B88CD9-E3A0-48FE-B6AC-75E9CCD498F8}" type="pres">
      <dgm:prSet presAssocID="{C75F52C7-D77B-42D3-91FF-5E9B671850B7}" presName="dummyConnPt" presStyleCnt="0"/>
      <dgm:spPr/>
    </dgm:pt>
    <dgm:pt modelId="{25989317-A230-4F7D-AEB0-3252862BFD5C}" type="pres">
      <dgm:prSet presAssocID="{C75F52C7-D77B-42D3-91FF-5E9B671850B7}" presName="node" presStyleLbl="node1" presStyleIdx="7" presStyleCnt="9">
        <dgm:presLayoutVars>
          <dgm:bulletEnabled val="1"/>
        </dgm:presLayoutVars>
      </dgm:prSet>
      <dgm:spPr/>
    </dgm:pt>
    <dgm:pt modelId="{88919B38-1A58-4861-915D-5482E50A0A18}" type="pres">
      <dgm:prSet presAssocID="{391725B9-D367-4F80-9D98-A8240736AAF6}" presName="sibTrans" presStyleLbl="bgSibTrans2D1" presStyleIdx="7" presStyleCnt="8"/>
      <dgm:spPr/>
    </dgm:pt>
    <dgm:pt modelId="{B39382B7-A043-49E6-A228-05E4BCCB3403}" type="pres">
      <dgm:prSet presAssocID="{A948184F-66EF-4C96-AD23-330C07D74A19}" presName="compNode" presStyleCnt="0"/>
      <dgm:spPr/>
    </dgm:pt>
    <dgm:pt modelId="{5066842D-F772-4171-B18D-E7F45FC3D825}" type="pres">
      <dgm:prSet presAssocID="{A948184F-66EF-4C96-AD23-330C07D74A19}" presName="dummyConnPt" presStyleCnt="0"/>
      <dgm:spPr/>
    </dgm:pt>
    <dgm:pt modelId="{1FD13BA2-7C9D-4884-B0A0-8DA4004B3D15}" type="pres">
      <dgm:prSet presAssocID="{A948184F-66EF-4C96-AD23-330C07D74A19}" presName="node" presStyleLbl="node1" presStyleIdx="8" presStyleCnt="9">
        <dgm:presLayoutVars>
          <dgm:bulletEnabled val="1"/>
        </dgm:presLayoutVars>
      </dgm:prSet>
      <dgm:spPr/>
    </dgm:pt>
  </dgm:ptLst>
  <dgm:cxnLst>
    <dgm:cxn modelId="{D7103F04-B207-473E-B4C4-0B9778810605}" type="presOf" srcId="{F03918E2-7D27-4B5F-BA18-761CF5AF6EE0}" destId="{8A4756AC-D615-419F-9518-C874C063F9BB}" srcOrd="0" destOrd="0" presId="urn:microsoft.com/office/officeart/2005/8/layout/bProcess4"/>
    <dgm:cxn modelId="{9F202706-F1E7-4EDD-873E-52D0228DA58F}" type="presOf" srcId="{D080106D-EF14-4031-B4C9-6F75CB5AD79F}" destId="{DB88F3CF-2651-46B2-ACF8-69F6DD7214C5}" srcOrd="0" destOrd="0" presId="urn:microsoft.com/office/officeart/2005/8/layout/bProcess4"/>
    <dgm:cxn modelId="{86365A10-4085-498E-8473-F06EB861278B}" type="presOf" srcId="{71706C8D-0719-4A65-ADE7-6AAA67AD1E20}" destId="{77AC421E-A709-498E-9ABB-CB830621A5BA}" srcOrd="0" destOrd="0" presId="urn:microsoft.com/office/officeart/2005/8/layout/bProcess4"/>
    <dgm:cxn modelId="{8F573618-BC5F-4CFB-BFDB-55E6339051FB}" srcId="{588C223E-AD67-4A47-87E2-02B1D62746AA}" destId="{A948184F-66EF-4C96-AD23-330C07D74A19}" srcOrd="8" destOrd="0" parTransId="{59E2FDA5-3614-4F6A-B293-D3F69A4AFB45}" sibTransId="{A81BF6B8-4CA4-408D-8A9B-2416AD69EDE4}"/>
    <dgm:cxn modelId="{9FF4F91F-E6E4-41C7-8995-9D5F5DAD6AE6}" type="presOf" srcId="{27CEC72F-BB37-4E78-A536-32B0AEF3CC72}" destId="{6DF1D9D1-A7E0-453C-BE86-2298CC04DBB7}" srcOrd="0" destOrd="0" presId="urn:microsoft.com/office/officeart/2005/8/layout/bProcess4"/>
    <dgm:cxn modelId="{5C93112A-8494-42C7-8615-8033725110D8}" type="presOf" srcId="{AF1DA40C-106D-41E1-A7F4-1D6C6FC502B2}" destId="{E6357FC3-A6D5-42EF-A246-D40382B4479B}" srcOrd="0" destOrd="0" presId="urn:microsoft.com/office/officeart/2005/8/layout/bProcess4"/>
    <dgm:cxn modelId="{F70DE73F-24F2-4097-8E0F-AACAC0AA47B8}" type="presOf" srcId="{01225BF0-2D69-4822-AFFF-F7A5E41B202A}" destId="{B37F2232-DA4E-4F64-BC29-46C706FC309A}" srcOrd="0" destOrd="0" presId="urn:microsoft.com/office/officeart/2005/8/layout/bProcess4"/>
    <dgm:cxn modelId="{91DC9167-4343-4F10-B047-798A0C44D700}" type="presOf" srcId="{588C223E-AD67-4A47-87E2-02B1D62746AA}" destId="{B689F717-74AD-43AF-9E70-247181B8C172}" srcOrd="0" destOrd="0" presId="urn:microsoft.com/office/officeart/2005/8/layout/bProcess4"/>
    <dgm:cxn modelId="{25F51F4B-03A9-4C57-A831-686109EDB705}" type="presOf" srcId="{F0A156CC-F9FC-40D5-A626-69947D8AA381}" destId="{1BA8573C-92FA-4C6D-BB94-DFC652E3330F}" srcOrd="0" destOrd="0" presId="urn:microsoft.com/office/officeart/2005/8/layout/bProcess4"/>
    <dgm:cxn modelId="{7EAB8F6E-8D49-43DF-86E1-8ADFE778CADF}" srcId="{588C223E-AD67-4A47-87E2-02B1D62746AA}" destId="{F0A156CC-F9FC-40D5-A626-69947D8AA381}" srcOrd="6" destOrd="0" parTransId="{18280C34-7A30-4609-9D33-E2C2F2F4268C}" sibTransId="{71706C8D-0719-4A65-ADE7-6AAA67AD1E20}"/>
    <dgm:cxn modelId="{6E90A254-6923-45A4-8809-1261D733D419}" type="presOf" srcId="{E0564363-48BC-498D-AA73-CAAE5EF9978D}" destId="{3D3C09BE-7EDF-436C-BB49-75ED8546AF4A}" srcOrd="0" destOrd="0" presId="urn:microsoft.com/office/officeart/2005/8/layout/bProcess4"/>
    <dgm:cxn modelId="{1C99B454-5E24-4B0C-BB71-870152D46586}" type="presOf" srcId="{391725B9-D367-4F80-9D98-A8240736AAF6}" destId="{88919B38-1A58-4861-915D-5482E50A0A18}" srcOrd="0" destOrd="0" presId="urn:microsoft.com/office/officeart/2005/8/layout/bProcess4"/>
    <dgm:cxn modelId="{A65D3F58-7E5F-45E6-A121-29F12EF8DB50}" type="presOf" srcId="{B3DFA38A-3C4B-428B-A818-2CB43D265EFF}" destId="{9D962B6B-5FE4-4838-95F4-829BA123C5EA}" srcOrd="0" destOrd="0" presId="urn:microsoft.com/office/officeart/2005/8/layout/bProcess4"/>
    <dgm:cxn modelId="{9F91EC58-6321-4170-AC61-F28208E58AF9}" type="presOf" srcId="{6F073E0D-5AF2-4E1A-AD6A-1A45DD363254}" destId="{22C7ACEA-79E5-47B1-826D-6ED9E05C7B49}" srcOrd="0" destOrd="0" presId="urn:microsoft.com/office/officeart/2005/8/layout/bProcess4"/>
    <dgm:cxn modelId="{F57C8E7D-6071-4C85-801A-9AFC43B72021}" srcId="{588C223E-AD67-4A47-87E2-02B1D62746AA}" destId="{F03918E2-7D27-4B5F-BA18-761CF5AF6EE0}" srcOrd="5" destOrd="0" parTransId="{26026293-6FFA-4B1A-BE9C-0311BBCAF665}" sibTransId="{AF1DA40C-106D-41E1-A7F4-1D6C6FC502B2}"/>
    <dgm:cxn modelId="{09BD5F81-9D41-492C-BD20-3FF5A13A74C0}" srcId="{588C223E-AD67-4A47-87E2-02B1D62746AA}" destId="{B3DFA38A-3C4B-428B-A818-2CB43D265EFF}" srcOrd="4" destOrd="0" parTransId="{3DA069AC-4C15-4EE1-89EE-EC1B78A5535D}" sibTransId="{01225BF0-2D69-4822-AFFF-F7A5E41B202A}"/>
    <dgm:cxn modelId="{B506398C-7E6B-419F-A2FB-03FBD5886100}" srcId="{588C223E-AD67-4A47-87E2-02B1D62746AA}" destId="{27CEC72F-BB37-4E78-A536-32B0AEF3CC72}" srcOrd="3" destOrd="0" parTransId="{B71EC888-8277-4501-995C-1B55AEEC2058}" sibTransId="{8320CA36-783A-4F97-AEB2-7A240C41B006}"/>
    <dgm:cxn modelId="{BBE144A1-96F1-4EDF-9FC8-58B3E049F9A0}" srcId="{588C223E-AD67-4A47-87E2-02B1D62746AA}" destId="{C75F52C7-D77B-42D3-91FF-5E9B671850B7}" srcOrd="7" destOrd="0" parTransId="{462861DF-FC27-4DA1-8412-CBFA4BA230D0}" sibTransId="{391725B9-D367-4F80-9D98-A8240736AAF6}"/>
    <dgm:cxn modelId="{5B2C2BA4-E78B-4B61-A47C-741DBA56F1D7}" type="presOf" srcId="{F35FD77F-13E3-4203-AE91-9762B564D106}" destId="{BF648756-E6D4-4C62-A63D-847069BF8C07}" srcOrd="0" destOrd="0" presId="urn:microsoft.com/office/officeart/2005/8/layout/bProcess4"/>
    <dgm:cxn modelId="{100AB8B5-A14E-418F-8755-59EB543A3B9C}" srcId="{588C223E-AD67-4A47-87E2-02B1D62746AA}" destId="{D080106D-EF14-4031-B4C9-6F75CB5AD79F}" srcOrd="2" destOrd="0" parTransId="{062B4FDD-3F18-47E6-981E-5E8E857F8CF5}" sibTransId="{6F073E0D-5AF2-4E1A-AD6A-1A45DD363254}"/>
    <dgm:cxn modelId="{338997D3-B07F-4F5D-B73F-009440D22D09}" type="presOf" srcId="{8320CA36-783A-4F97-AEB2-7A240C41B006}" destId="{D918125F-EEAE-47E6-B5E0-12BAFD06BE5F}" srcOrd="0" destOrd="0" presId="urn:microsoft.com/office/officeart/2005/8/layout/bProcess4"/>
    <dgm:cxn modelId="{CE4FCCD5-A40D-4CE8-9703-F12FBC7ED211}" type="presOf" srcId="{4F5F644B-3F41-425D-841C-3A75171A2989}" destId="{71CD8F0F-5366-47D4-A8A0-0F9D8E0F8FBB}" srcOrd="0" destOrd="0" presId="urn:microsoft.com/office/officeart/2005/8/layout/bProcess4"/>
    <dgm:cxn modelId="{BD9590DB-C971-4F0C-BDEB-5BEE2B2D7914}" type="presOf" srcId="{C75F52C7-D77B-42D3-91FF-5E9B671850B7}" destId="{25989317-A230-4F7D-AEB0-3252862BFD5C}" srcOrd="0" destOrd="0" presId="urn:microsoft.com/office/officeart/2005/8/layout/bProcess4"/>
    <dgm:cxn modelId="{6A967EDF-0F86-475E-8AC2-CB8495DDBE06}" srcId="{588C223E-AD67-4A47-87E2-02B1D62746AA}" destId="{4F5F644B-3F41-425D-841C-3A75171A2989}" srcOrd="1" destOrd="0" parTransId="{044FF92E-0314-43CE-B170-72B66465E6CB}" sibTransId="{E0564363-48BC-498D-AA73-CAAE5EF9978D}"/>
    <dgm:cxn modelId="{C3D867EC-5C12-4F91-A1B5-ECFF6F4FFBE4}" srcId="{588C223E-AD67-4A47-87E2-02B1D62746AA}" destId="{F35FD77F-13E3-4203-AE91-9762B564D106}" srcOrd="0" destOrd="0" parTransId="{EA956C51-767D-4E57-BFE9-F5B8401F4229}" sibTransId="{72D77A54-93C8-463F-96A7-412E736811D5}"/>
    <dgm:cxn modelId="{B0C141F0-CA54-4D8E-872E-A9DFCF327E42}" type="presOf" srcId="{72D77A54-93C8-463F-96A7-412E736811D5}" destId="{50D39632-5F15-4CE2-970D-664F57F0E0A8}" srcOrd="0" destOrd="0" presId="urn:microsoft.com/office/officeart/2005/8/layout/bProcess4"/>
    <dgm:cxn modelId="{621B56F4-22AB-4AA0-AAFC-D08310D24237}" type="presOf" srcId="{A948184F-66EF-4C96-AD23-330C07D74A19}" destId="{1FD13BA2-7C9D-4884-B0A0-8DA4004B3D15}" srcOrd="0" destOrd="0" presId="urn:microsoft.com/office/officeart/2005/8/layout/bProcess4"/>
    <dgm:cxn modelId="{A5704A0D-0C01-4C4B-863C-69A4157CB2AB}" type="presParOf" srcId="{B689F717-74AD-43AF-9E70-247181B8C172}" destId="{55CFC993-F35D-4B85-A41F-123A6360DB14}" srcOrd="0" destOrd="0" presId="urn:microsoft.com/office/officeart/2005/8/layout/bProcess4"/>
    <dgm:cxn modelId="{FDF9391C-4FC7-4B42-9E13-F851216450D0}" type="presParOf" srcId="{55CFC993-F35D-4B85-A41F-123A6360DB14}" destId="{3AEEC7C6-2303-4FD9-86BB-29998B31C827}" srcOrd="0" destOrd="0" presId="urn:microsoft.com/office/officeart/2005/8/layout/bProcess4"/>
    <dgm:cxn modelId="{3D17868C-30A3-470A-B5F2-A61018AFBFA2}" type="presParOf" srcId="{55CFC993-F35D-4B85-A41F-123A6360DB14}" destId="{BF648756-E6D4-4C62-A63D-847069BF8C07}" srcOrd="1" destOrd="0" presId="urn:microsoft.com/office/officeart/2005/8/layout/bProcess4"/>
    <dgm:cxn modelId="{BE1EBFBD-E7C5-47E3-8E36-A0E91D75A01F}" type="presParOf" srcId="{B689F717-74AD-43AF-9E70-247181B8C172}" destId="{50D39632-5F15-4CE2-970D-664F57F0E0A8}" srcOrd="1" destOrd="0" presId="urn:microsoft.com/office/officeart/2005/8/layout/bProcess4"/>
    <dgm:cxn modelId="{329C9CAC-E3A7-4C6C-9462-E7C54C394BBF}" type="presParOf" srcId="{B689F717-74AD-43AF-9E70-247181B8C172}" destId="{61325D68-231C-4219-9B8B-93F18EF5604C}" srcOrd="2" destOrd="0" presId="urn:microsoft.com/office/officeart/2005/8/layout/bProcess4"/>
    <dgm:cxn modelId="{55655520-D0F6-4A33-BA42-2B4CAD390BDD}" type="presParOf" srcId="{61325D68-231C-4219-9B8B-93F18EF5604C}" destId="{7EA29B05-2263-4592-B8E0-8572D1C20840}" srcOrd="0" destOrd="0" presId="urn:microsoft.com/office/officeart/2005/8/layout/bProcess4"/>
    <dgm:cxn modelId="{C2959994-41DB-45AC-97E4-162FBA221E0D}" type="presParOf" srcId="{61325D68-231C-4219-9B8B-93F18EF5604C}" destId="{71CD8F0F-5366-47D4-A8A0-0F9D8E0F8FBB}" srcOrd="1" destOrd="0" presId="urn:microsoft.com/office/officeart/2005/8/layout/bProcess4"/>
    <dgm:cxn modelId="{F011A91C-4C00-4447-AFAB-49B0311CC7CE}" type="presParOf" srcId="{B689F717-74AD-43AF-9E70-247181B8C172}" destId="{3D3C09BE-7EDF-436C-BB49-75ED8546AF4A}" srcOrd="3" destOrd="0" presId="urn:microsoft.com/office/officeart/2005/8/layout/bProcess4"/>
    <dgm:cxn modelId="{4A36DB52-46B5-4A34-BCD2-EE7F8766D5AD}" type="presParOf" srcId="{B689F717-74AD-43AF-9E70-247181B8C172}" destId="{E150C01B-CD04-47BC-A11A-633E0A5DF7D3}" srcOrd="4" destOrd="0" presId="urn:microsoft.com/office/officeart/2005/8/layout/bProcess4"/>
    <dgm:cxn modelId="{C791D1D7-B027-4059-B92C-216F1BC93C13}" type="presParOf" srcId="{E150C01B-CD04-47BC-A11A-633E0A5DF7D3}" destId="{E2DA4E99-035B-4EF2-90F0-BC5E729FF06B}" srcOrd="0" destOrd="0" presId="urn:microsoft.com/office/officeart/2005/8/layout/bProcess4"/>
    <dgm:cxn modelId="{E9DB3173-B26F-466E-81D7-668BC5BFB48A}" type="presParOf" srcId="{E150C01B-CD04-47BC-A11A-633E0A5DF7D3}" destId="{DB88F3CF-2651-46B2-ACF8-69F6DD7214C5}" srcOrd="1" destOrd="0" presId="urn:microsoft.com/office/officeart/2005/8/layout/bProcess4"/>
    <dgm:cxn modelId="{C960C828-4736-4E87-995B-7412C17BAF5F}" type="presParOf" srcId="{B689F717-74AD-43AF-9E70-247181B8C172}" destId="{22C7ACEA-79E5-47B1-826D-6ED9E05C7B49}" srcOrd="5" destOrd="0" presId="urn:microsoft.com/office/officeart/2005/8/layout/bProcess4"/>
    <dgm:cxn modelId="{31F7F881-1867-4CC9-A1CF-78295CCC548A}" type="presParOf" srcId="{B689F717-74AD-43AF-9E70-247181B8C172}" destId="{9062E394-5049-4733-919B-21C084FA492F}" srcOrd="6" destOrd="0" presId="urn:microsoft.com/office/officeart/2005/8/layout/bProcess4"/>
    <dgm:cxn modelId="{CF14440A-9B54-41E2-A80C-ABC35AE1D61D}" type="presParOf" srcId="{9062E394-5049-4733-919B-21C084FA492F}" destId="{A6131D91-88B3-4CB4-8584-1471B970B70A}" srcOrd="0" destOrd="0" presId="urn:microsoft.com/office/officeart/2005/8/layout/bProcess4"/>
    <dgm:cxn modelId="{1AF6D936-780E-4121-BB5A-CB11D087F6E3}" type="presParOf" srcId="{9062E394-5049-4733-919B-21C084FA492F}" destId="{6DF1D9D1-A7E0-453C-BE86-2298CC04DBB7}" srcOrd="1" destOrd="0" presId="urn:microsoft.com/office/officeart/2005/8/layout/bProcess4"/>
    <dgm:cxn modelId="{EAEFCDEF-024C-4DF5-9B91-6C5B5076CD29}" type="presParOf" srcId="{B689F717-74AD-43AF-9E70-247181B8C172}" destId="{D918125F-EEAE-47E6-B5E0-12BAFD06BE5F}" srcOrd="7" destOrd="0" presId="urn:microsoft.com/office/officeart/2005/8/layout/bProcess4"/>
    <dgm:cxn modelId="{18393F15-0473-414E-89E4-5E3AA22AC2CA}" type="presParOf" srcId="{B689F717-74AD-43AF-9E70-247181B8C172}" destId="{2BB26391-DC02-484F-BABC-87B14E5B1C4E}" srcOrd="8" destOrd="0" presId="urn:microsoft.com/office/officeart/2005/8/layout/bProcess4"/>
    <dgm:cxn modelId="{45177CA9-9783-42CE-8745-844AE3BE9C1C}" type="presParOf" srcId="{2BB26391-DC02-484F-BABC-87B14E5B1C4E}" destId="{5A2DF6E6-8567-4B8B-B117-F6455C9F8C49}" srcOrd="0" destOrd="0" presId="urn:microsoft.com/office/officeart/2005/8/layout/bProcess4"/>
    <dgm:cxn modelId="{F6BEFF49-A884-4E3A-ACCC-ED776775CEE8}" type="presParOf" srcId="{2BB26391-DC02-484F-BABC-87B14E5B1C4E}" destId="{9D962B6B-5FE4-4838-95F4-829BA123C5EA}" srcOrd="1" destOrd="0" presId="urn:microsoft.com/office/officeart/2005/8/layout/bProcess4"/>
    <dgm:cxn modelId="{7ADC5F55-0CE5-477E-9A92-2E019C6130D5}" type="presParOf" srcId="{B689F717-74AD-43AF-9E70-247181B8C172}" destId="{B37F2232-DA4E-4F64-BC29-46C706FC309A}" srcOrd="9" destOrd="0" presId="urn:microsoft.com/office/officeart/2005/8/layout/bProcess4"/>
    <dgm:cxn modelId="{D5692629-9859-44D2-82A9-73BBAA46828E}" type="presParOf" srcId="{B689F717-74AD-43AF-9E70-247181B8C172}" destId="{160EDAA4-77B6-45F3-9580-D57413CE7D90}" srcOrd="10" destOrd="0" presId="urn:microsoft.com/office/officeart/2005/8/layout/bProcess4"/>
    <dgm:cxn modelId="{0C330238-4C6A-4627-ADBD-947AF5D7ED27}" type="presParOf" srcId="{160EDAA4-77B6-45F3-9580-D57413CE7D90}" destId="{B71B6B24-0CBC-4569-9C5D-F0B546C1F1AE}" srcOrd="0" destOrd="0" presId="urn:microsoft.com/office/officeart/2005/8/layout/bProcess4"/>
    <dgm:cxn modelId="{27CB8F0C-3FE1-45C8-A8A0-6571E501B94A}" type="presParOf" srcId="{160EDAA4-77B6-45F3-9580-D57413CE7D90}" destId="{8A4756AC-D615-419F-9518-C874C063F9BB}" srcOrd="1" destOrd="0" presId="urn:microsoft.com/office/officeart/2005/8/layout/bProcess4"/>
    <dgm:cxn modelId="{A9185008-B47F-4F51-AB12-4DF7138EDA42}" type="presParOf" srcId="{B689F717-74AD-43AF-9E70-247181B8C172}" destId="{E6357FC3-A6D5-42EF-A246-D40382B4479B}" srcOrd="11" destOrd="0" presId="urn:microsoft.com/office/officeart/2005/8/layout/bProcess4"/>
    <dgm:cxn modelId="{E4C54B74-3AB2-42F6-A8DF-A57624CD82AB}" type="presParOf" srcId="{B689F717-74AD-43AF-9E70-247181B8C172}" destId="{52A56459-8A0F-4832-95DF-1F4142EFD157}" srcOrd="12" destOrd="0" presId="urn:microsoft.com/office/officeart/2005/8/layout/bProcess4"/>
    <dgm:cxn modelId="{2F06AF17-2AC0-47A8-839C-19629A2BB410}" type="presParOf" srcId="{52A56459-8A0F-4832-95DF-1F4142EFD157}" destId="{4A9DFF2B-260B-44D7-9A33-CB4FF3346912}" srcOrd="0" destOrd="0" presId="urn:microsoft.com/office/officeart/2005/8/layout/bProcess4"/>
    <dgm:cxn modelId="{089504F7-6389-4763-9C79-8CAF36F06800}" type="presParOf" srcId="{52A56459-8A0F-4832-95DF-1F4142EFD157}" destId="{1BA8573C-92FA-4C6D-BB94-DFC652E3330F}" srcOrd="1" destOrd="0" presId="urn:microsoft.com/office/officeart/2005/8/layout/bProcess4"/>
    <dgm:cxn modelId="{146FFC8E-7310-4361-ADD4-E7DEB33C0869}" type="presParOf" srcId="{B689F717-74AD-43AF-9E70-247181B8C172}" destId="{77AC421E-A709-498E-9ABB-CB830621A5BA}" srcOrd="13" destOrd="0" presId="urn:microsoft.com/office/officeart/2005/8/layout/bProcess4"/>
    <dgm:cxn modelId="{579BF98B-882B-412A-9F77-45520578B3B1}" type="presParOf" srcId="{B689F717-74AD-43AF-9E70-247181B8C172}" destId="{CFA6EBAE-851D-452F-B479-B3A7346682AA}" srcOrd="14" destOrd="0" presId="urn:microsoft.com/office/officeart/2005/8/layout/bProcess4"/>
    <dgm:cxn modelId="{B27A4DCA-1B87-4BFB-B90F-36152D343A20}" type="presParOf" srcId="{CFA6EBAE-851D-452F-B479-B3A7346682AA}" destId="{43B88CD9-E3A0-48FE-B6AC-75E9CCD498F8}" srcOrd="0" destOrd="0" presId="urn:microsoft.com/office/officeart/2005/8/layout/bProcess4"/>
    <dgm:cxn modelId="{BC619095-8B79-403D-B854-8D49D958015E}" type="presParOf" srcId="{CFA6EBAE-851D-452F-B479-B3A7346682AA}" destId="{25989317-A230-4F7D-AEB0-3252862BFD5C}" srcOrd="1" destOrd="0" presId="urn:microsoft.com/office/officeart/2005/8/layout/bProcess4"/>
    <dgm:cxn modelId="{2FFE4E20-C4E6-4955-94CF-F0CCDF379DE5}" type="presParOf" srcId="{B689F717-74AD-43AF-9E70-247181B8C172}" destId="{88919B38-1A58-4861-915D-5482E50A0A18}" srcOrd="15" destOrd="0" presId="urn:microsoft.com/office/officeart/2005/8/layout/bProcess4"/>
    <dgm:cxn modelId="{1C935718-3BAF-4423-89EB-5876E1F1411F}" type="presParOf" srcId="{B689F717-74AD-43AF-9E70-247181B8C172}" destId="{B39382B7-A043-49E6-A228-05E4BCCB3403}" srcOrd="16" destOrd="0" presId="urn:microsoft.com/office/officeart/2005/8/layout/bProcess4"/>
    <dgm:cxn modelId="{E478060B-111E-4BFA-82EF-2F491F3E8760}" type="presParOf" srcId="{B39382B7-A043-49E6-A228-05E4BCCB3403}" destId="{5066842D-F772-4171-B18D-E7F45FC3D825}" srcOrd="0" destOrd="0" presId="urn:microsoft.com/office/officeart/2005/8/layout/bProcess4"/>
    <dgm:cxn modelId="{B20FC0C5-0C83-4BB3-A868-0E5204E154AF}" type="presParOf" srcId="{B39382B7-A043-49E6-A228-05E4BCCB3403}" destId="{1FD13BA2-7C9D-4884-B0A0-8DA4004B3D15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650E3C6-BC84-4746-BFE7-5DFA85B6CFF1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F51923EA-D1D5-451B-9B23-466C18284981}">
      <dgm:prSet/>
      <dgm:spPr/>
      <dgm:t>
        <a:bodyPr/>
        <a:lstStyle/>
        <a:p>
          <a:pPr>
            <a:defRPr b="1"/>
          </a:pPr>
          <a:r>
            <a:rPr lang="cs-CZ"/>
            <a:t>DPH je </a:t>
          </a:r>
          <a:r>
            <a:rPr lang="cs-CZ" b="1"/>
            <a:t>největší příjem státního rozpočtu</a:t>
          </a:r>
          <a:endParaRPr lang="en-US"/>
        </a:p>
      </dgm:t>
    </dgm:pt>
    <dgm:pt modelId="{AB6CB7F8-31DF-4240-9E5A-D3D2A4912773}" type="parTrans" cxnId="{98C2304B-81E8-4003-BC41-D0A2CD03F301}">
      <dgm:prSet/>
      <dgm:spPr/>
      <dgm:t>
        <a:bodyPr/>
        <a:lstStyle/>
        <a:p>
          <a:endParaRPr lang="en-US"/>
        </a:p>
      </dgm:t>
    </dgm:pt>
    <dgm:pt modelId="{AFFDB3D4-BA13-4A8B-A041-87609A471293}" type="sibTrans" cxnId="{98C2304B-81E8-4003-BC41-D0A2CD03F301}">
      <dgm:prSet/>
      <dgm:spPr/>
      <dgm:t>
        <a:bodyPr/>
        <a:lstStyle/>
        <a:p>
          <a:endParaRPr lang="en-US"/>
        </a:p>
      </dgm:t>
    </dgm:pt>
    <dgm:pt modelId="{B08F3565-99F6-4852-B7E2-6D558C7A2B01}">
      <dgm:prSet/>
      <dgm:spPr/>
      <dgm:t>
        <a:bodyPr/>
        <a:lstStyle/>
        <a:p>
          <a:pPr>
            <a:defRPr b="1"/>
          </a:pPr>
          <a:r>
            <a:rPr lang="cs-CZ"/>
            <a:t>Tvoří </a:t>
          </a:r>
          <a:r>
            <a:rPr lang="cs-CZ" b="1"/>
            <a:t>25–30 % všech příjmů státu</a:t>
          </a:r>
          <a:endParaRPr lang="en-US"/>
        </a:p>
      </dgm:t>
    </dgm:pt>
    <dgm:pt modelId="{293BCAD7-6D67-4E74-9D0F-A36F6EA31FF7}" type="parTrans" cxnId="{07E49288-9F59-4654-BCE9-66935D2F096F}">
      <dgm:prSet/>
      <dgm:spPr/>
      <dgm:t>
        <a:bodyPr/>
        <a:lstStyle/>
        <a:p>
          <a:endParaRPr lang="en-US"/>
        </a:p>
      </dgm:t>
    </dgm:pt>
    <dgm:pt modelId="{DE33F6F2-8098-490E-8DE2-52F65FD22450}" type="sibTrans" cxnId="{07E49288-9F59-4654-BCE9-66935D2F096F}">
      <dgm:prSet/>
      <dgm:spPr/>
      <dgm:t>
        <a:bodyPr/>
        <a:lstStyle/>
        <a:p>
          <a:endParaRPr lang="en-US"/>
        </a:p>
      </dgm:t>
    </dgm:pt>
    <dgm:pt modelId="{B266285C-1B0B-4743-A7FA-3A4FAB94E947}">
      <dgm:prSet/>
      <dgm:spPr/>
      <dgm:t>
        <a:bodyPr/>
        <a:lstStyle/>
        <a:p>
          <a:pPr>
            <a:defRPr b="1"/>
          </a:pPr>
          <a:r>
            <a:rPr lang="cs-CZ"/>
            <a:t>Financuje:</a:t>
          </a:r>
          <a:endParaRPr lang="en-US"/>
        </a:p>
      </dgm:t>
    </dgm:pt>
    <dgm:pt modelId="{59A75847-DFC4-40FE-BBBB-3EFE48B22519}" type="parTrans" cxnId="{225140F1-7313-4E1B-85C4-DCCB013ABC8A}">
      <dgm:prSet/>
      <dgm:spPr/>
      <dgm:t>
        <a:bodyPr/>
        <a:lstStyle/>
        <a:p>
          <a:endParaRPr lang="en-US"/>
        </a:p>
      </dgm:t>
    </dgm:pt>
    <dgm:pt modelId="{75757481-C93F-4A05-AA43-4493BE0F782F}" type="sibTrans" cxnId="{225140F1-7313-4E1B-85C4-DCCB013ABC8A}">
      <dgm:prSet/>
      <dgm:spPr/>
      <dgm:t>
        <a:bodyPr/>
        <a:lstStyle/>
        <a:p>
          <a:endParaRPr lang="en-US"/>
        </a:p>
      </dgm:t>
    </dgm:pt>
    <dgm:pt modelId="{345D7920-A528-4759-9A14-4658DF040DB0}">
      <dgm:prSet/>
      <dgm:spPr/>
      <dgm:t>
        <a:bodyPr/>
        <a:lstStyle/>
        <a:p>
          <a:r>
            <a:rPr lang="cs-CZ"/>
            <a:t>školství</a:t>
          </a:r>
          <a:endParaRPr lang="en-US"/>
        </a:p>
      </dgm:t>
    </dgm:pt>
    <dgm:pt modelId="{DE462CE2-A5AB-4B8A-B9E4-8ADA53903B49}" type="parTrans" cxnId="{089E5670-25E0-4E58-9561-2ACDD130FDCC}">
      <dgm:prSet/>
      <dgm:spPr/>
      <dgm:t>
        <a:bodyPr/>
        <a:lstStyle/>
        <a:p>
          <a:endParaRPr lang="en-US"/>
        </a:p>
      </dgm:t>
    </dgm:pt>
    <dgm:pt modelId="{9986335E-20CE-4E9A-9387-712DFC8D8763}" type="sibTrans" cxnId="{089E5670-25E0-4E58-9561-2ACDD130FDCC}">
      <dgm:prSet/>
      <dgm:spPr/>
      <dgm:t>
        <a:bodyPr/>
        <a:lstStyle/>
        <a:p>
          <a:endParaRPr lang="en-US"/>
        </a:p>
      </dgm:t>
    </dgm:pt>
    <dgm:pt modelId="{2A28CEE8-A386-42DC-8975-2A287AA2C3E9}">
      <dgm:prSet/>
      <dgm:spPr/>
      <dgm:t>
        <a:bodyPr/>
        <a:lstStyle/>
        <a:p>
          <a:r>
            <a:rPr lang="cs-CZ"/>
            <a:t>zdravotnictví</a:t>
          </a:r>
          <a:endParaRPr lang="en-US"/>
        </a:p>
      </dgm:t>
    </dgm:pt>
    <dgm:pt modelId="{FD52E00A-D120-4B9C-8F77-E977E157DE1A}" type="parTrans" cxnId="{16DE7A0D-A69E-45BB-8521-311D8C4478DF}">
      <dgm:prSet/>
      <dgm:spPr/>
      <dgm:t>
        <a:bodyPr/>
        <a:lstStyle/>
        <a:p>
          <a:endParaRPr lang="en-US"/>
        </a:p>
      </dgm:t>
    </dgm:pt>
    <dgm:pt modelId="{DCC32374-4A8A-49DD-9A9C-8C1C83C86920}" type="sibTrans" cxnId="{16DE7A0D-A69E-45BB-8521-311D8C4478DF}">
      <dgm:prSet/>
      <dgm:spPr/>
      <dgm:t>
        <a:bodyPr/>
        <a:lstStyle/>
        <a:p>
          <a:endParaRPr lang="en-US"/>
        </a:p>
      </dgm:t>
    </dgm:pt>
    <dgm:pt modelId="{BB1EB62D-38D1-476C-AC5C-8342832BC2A5}">
      <dgm:prSet/>
      <dgm:spPr/>
      <dgm:t>
        <a:bodyPr/>
        <a:lstStyle/>
        <a:p>
          <a:r>
            <a:rPr lang="cs-CZ"/>
            <a:t>sociální služby</a:t>
          </a:r>
          <a:endParaRPr lang="en-US"/>
        </a:p>
      </dgm:t>
    </dgm:pt>
    <dgm:pt modelId="{08024080-77CE-4EEA-8743-D62D1E5986AC}" type="parTrans" cxnId="{77C9481B-9B02-4A3D-990C-1C5E5BB41ED1}">
      <dgm:prSet/>
      <dgm:spPr/>
      <dgm:t>
        <a:bodyPr/>
        <a:lstStyle/>
        <a:p>
          <a:endParaRPr lang="en-US"/>
        </a:p>
      </dgm:t>
    </dgm:pt>
    <dgm:pt modelId="{DBF82A0B-20B9-4F5B-8451-C7FAAA933B66}" type="sibTrans" cxnId="{77C9481B-9B02-4A3D-990C-1C5E5BB41ED1}">
      <dgm:prSet/>
      <dgm:spPr/>
      <dgm:t>
        <a:bodyPr/>
        <a:lstStyle/>
        <a:p>
          <a:endParaRPr lang="en-US"/>
        </a:p>
      </dgm:t>
    </dgm:pt>
    <dgm:pt modelId="{15414EE5-AC14-45FF-A4FA-F66A45AAFB08}">
      <dgm:prSet/>
      <dgm:spPr/>
      <dgm:t>
        <a:bodyPr/>
        <a:lstStyle/>
        <a:p>
          <a:r>
            <a:rPr lang="cs-CZ"/>
            <a:t>infrastrukturu</a:t>
          </a:r>
          <a:endParaRPr lang="en-US"/>
        </a:p>
      </dgm:t>
    </dgm:pt>
    <dgm:pt modelId="{71CE931D-8991-4206-B79A-3CBAB4213E27}" type="parTrans" cxnId="{62B3BCF3-7266-48B7-AF81-71B3306AF19F}">
      <dgm:prSet/>
      <dgm:spPr/>
      <dgm:t>
        <a:bodyPr/>
        <a:lstStyle/>
        <a:p>
          <a:endParaRPr lang="en-US"/>
        </a:p>
      </dgm:t>
    </dgm:pt>
    <dgm:pt modelId="{89869BBE-5128-4EE8-8D52-E45D17FDD92B}" type="sibTrans" cxnId="{62B3BCF3-7266-48B7-AF81-71B3306AF19F}">
      <dgm:prSet/>
      <dgm:spPr/>
      <dgm:t>
        <a:bodyPr/>
        <a:lstStyle/>
        <a:p>
          <a:endParaRPr lang="en-US"/>
        </a:p>
      </dgm:t>
    </dgm:pt>
    <dgm:pt modelId="{5F36E298-6433-485B-88F1-D139B0A73F72}">
      <dgm:prSet/>
      <dgm:spPr/>
      <dgm:t>
        <a:bodyPr/>
        <a:lstStyle/>
        <a:p>
          <a:r>
            <a:rPr lang="cs-CZ"/>
            <a:t>bezpečnost</a:t>
          </a:r>
          <a:endParaRPr lang="en-US"/>
        </a:p>
      </dgm:t>
    </dgm:pt>
    <dgm:pt modelId="{640DFDF1-2FAA-4EB0-A7A2-C421DF2494EB}" type="parTrans" cxnId="{E08E4278-8405-4F2B-BD61-3F5141FC55D0}">
      <dgm:prSet/>
      <dgm:spPr/>
      <dgm:t>
        <a:bodyPr/>
        <a:lstStyle/>
        <a:p>
          <a:endParaRPr lang="en-US"/>
        </a:p>
      </dgm:t>
    </dgm:pt>
    <dgm:pt modelId="{6A24E71A-27C1-4F33-A29C-C41DC2116495}" type="sibTrans" cxnId="{E08E4278-8405-4F2B-BD61-3F5141FC55D0}">
      <dgm:prSet/>
      <dgm:spPr/>
      <dgm:t>
        <a:bodyPr/>
        <a:lstStyle/>
        <a:p>
          <a:endParaRPr lang="en-US"/>
        </a:p>
      </dgm:t>
    </dgm:pt>
    <dgm:pt modelId="{E57C4E8D-2C20-4BBC-A3E5-7759A169657B}" type="pres">
      <dgm:prSet presAssocID="{9650E3C6-BC84-4746-BFE7-5DFA85B6CFF1}" presName="root" presStyleCnt="0">
        <dgm:presLayoutVars>
          <dgm:dir/>
          <dgm:resizeHandles val="exact"/>
        </dgm:presLayoutVars>
      </dgm:prSet>
      <dgm:spPr/>
    </dgm:pt>
    <dgm:pt modelId="{0A7CC9A4-2B9E-4B25-87E8-8F14AB5AF83E}" type="pres">
      <dgm:prSet presAssocID="{F51923EA-D1D5-451B-9B23-466C18284981}" presName="compNode" presStyleCnt="0"/>
      <dgm:spPr/>
    </dgm:pt>
    <dgm:pt modelId="{158C69DC-EF7D-48F4-A2FB-835A89725FAD}" type="pres">
      <dgm:prSet presAssocID="{F51923EA-D1D5-451B-9B23-466C1828498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íze"/>
        </a:ext>
      </dgm:extLst>
    </dgm:pt>
    <dgm:pt modelId="{B03E6C3B-D34D-402E-94F7-8C6B897DA2F5}" type="pres">
      <dgm:prSet presAssocID="{F51923EA-D1D5-451B-9B23-466C18284981}" presName="iconSpace" presStyleCnt="0"/>
      <dgm:spPr/>
    </dgm:pt>
    <dgm:pt modelId="{86C460B4-1DAC-47B7-AF0A-4D165ED6DFC6}" type="pres">
      <dgm:prSet presAssocID="{F51923EA-D1D5-451B-9B23-466C18284981}" presName="parTx" presStyleLbl="revTx" presStyleIdx="0" presStyleCnt="6">
        <dgm:presLayoutVars>
          <dgm:chMax val="0"/>
          <dgm:chPref val="0"/>
        </dgm:presLayoutVars>
      </dgm:prSet>
      <dgm:spPr/>
    </dgm:pt>
    <dgm:pt modelId="{596C1489-46E0-44BE-A844-3691306CA502}" type="pres">
      <dgm:prSet presAssocID="{F51923EA-D1D5-451B-9B23-466C18284981}" presName="txSpace" presStyleCnt="0"/>
      <dgm:spPr/>
    </dgm:pt>
    <dgm:pt modelId="{84B5901F-8653-4132-AC5C-4D1E7ED9AEB3}" type="pres">
      <dgm:prSet presAssocID="{F51923EA-D1D5-451B-9B23-466C18284981}" presName="desTx" presStyleLbl="revTx" presStyleIdx="1" presStyleCnt="6">
        <dgm:presLayoutVars/>
      </dgm:prSet>
      <dgm:spPr/>
    </dgm:pt>
    <dgm:pt modelId="{BCDDF0A8-8D25-4925-B71A-D0777BDF8D74}" type="pres">
      <dgm:prSet presAssocID="{AFFDB3D4-BA13-4A8B-A041-87609A471293}" presName="sibTrans" presStyleCnt="0"/>
      <dgm:spPr/>
    </dgm:pt>
    <dgm:pt modelId="{C3980ECA-14A3-4A8B-9F0E-DBABA7CA588C}" type="pres">
      <dgm:prSet presAssocID="{B08F3565-99F6-4852-B7E2-6D558C7A2B01}" presName="compNode" presStyleCnt="0"/>
      <dgm:spPr/>
    </dgm:pt>
    <dgm:pt modelId="{8AA74095-83E7-4583-8A39-59673DDCA71B}" type="pres">
      <dgm:prSet presAssocID="{B08F3565-99F6-4852-B7E2-6D558C7A2B0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lónky"/>
        </a:ext>
      </dgm:extLst>
    </dgm:pt>
    <dgm:pt modelId="{62835005-A5D9-48C7-9195-01402BEE1D75}" type="pres">
      <dgm:prSet presAssocID="{B08F3565-99F6-4852-B7E2-6D558C7A2B01}" presName="iconSpace" presStyleCnt="0"/>
      <dgm:spPr/>
    </dgm:pt>
    <dgm:pt modelId="{B990F6D8-B3DE-411A-AA4A-597446B92EDD}" type="pres">
      <dgm:prSet presAssocID="{B08F3565-99F6-4852-B7E2-6D558C7A2B01}" presName="parTx" presStyleLbl="revTx" presStyleIdx="2" presStyleCnt="6">
        <dgm:presLayoutVars>
          <dgm:chMax val="0"/>
          <dgm:chPref val="0"/>
        </dgm:presLayoutVars>
      </dgm:prSet>
      <dgm:spPr/>
    </dgm:pt>
    <dgm:pt modelId="{00F5BEA0-CD06-4F85-B15C-011BFCA41156}" type="pres">
      <dgm:prSet presAssocID="{B08F3565-99F6-4852-B7E2-6D558C7A2B01}" presName="txSpace" presStyleCnt="0"/>
      <dgm:spPr/>
    </dgm:pt>
    <dgm:pt modelId="{F59C8939-2D94-48E4-B37E-5F43F01A9867}" type="pres">
      <dgm:prSet presAssocID="{B08F3565-99F6-4852-B7E2-6D558C7A2B01}" presName="desTx" presStyleLbl="revTx" presStyleIdx="3" presStyleCnt="6">
        <dgm:presLayoutVars/>
      </dgm:prSet>
      <dgm:spPr/>
    </dgm:pt>
    <dgm:pt modelId="{1BF25FA3-7C3F-434E-ACC2-9C1FFF87B706}" type="pres">
      <dgm:prSet presAssocID="{DE33F6F2-8098-490E-8DE2-52F65FD22450}" presName="sibTrans" presStyleCnt="0"/>
      <dgm:spPr/>
    </dgm:pt>
    <dgm:pt modelId="{64142EFC-3766-45E5-A72F-A305CEB18496}" type="pres">
      <dgm:prSet presAssocID="{B266285C-1B0B-4743-A7FA-3A4FAB94E947}" presName="compNode" presStyleCnt="0"/>
      <dgm:spPr/>
    </dgm:pt>
    <dgm:pt modelId="{9D778AB4-2BDA-400A-B3D3-E0A46E2C2103}" type="pres">
      <dgm:prSet presAssocID="{B266285C-1B0B-4743-A7FA-3A4FAB94E94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nihy"/>
        </a:ext>
      </dgm:extLst>
    </dgm:pt>
    <dgm:pt modelId="{0F27DFCE-7724-4EBE-9124-23E4834FACC1}" type="pres">
      <dgm:prSet presAssocID="{B266285C-1B0B-4743-A7FA-3A4FAB94E947}" presName="iconSpace" presStyleCnt="0"/>
      <dgm:spPr/>
    </dgm:pt>
    <dgm:pt modelId="{9310469D-9912-4EEA-B4E0-2B251BBADB34}" type="pres">
      <dgm:prSet presAssocID="{B266285C-1B0B-4743-A7FA-3A4FAB94E947}" presName="parTx" presStyleLbl="revTx" presStyleIdx="4" presStyleCnt="6">
        <dgm:presLayoutVars>
          <dgm:chMax val="0"/>
          <dgm:chPref val="0"/>
        </dgm:presLayoutVars>
      </dgm:prSet>
      <dgm:spPr/>
    </dgm:pt>
    <dgm:pt modelId="{D740451E-13BC-421E-84D3-ACD11E5E6A11}" type="pres">
      <dgm:prSet presAssocID="{B266285C-1B0B-4743-A7FA-3A4FAB94E947}" presName="txSpace" presStyleCnt="0"/>
      <dgm:spPr/>
    </dgm:pt>
    <dgm:pt modelId="{98899447-66AA-40FB-BE79-F043C8F40CFE}" type="pres">
      <dgm:prSet presAssocID="{B266285C-1B0B-4743-A7FA-3A4FAB94E947}" presName="desTx" presStyleLbl="revTx" presStyleIdx="5" presStyleCnt="6">
        <dgm:presLayoutVars/>
      </dgm:prSet>
      <dgm:spPr/>
    </dgm:pt>
  </dgm:ptLst>
  <dgm:cxnLst>
    <dgm:cxn modelId="{16DE7A0D-A69E-45BB-8521-311D8C4478DF}" srcId="{B266285C-1B0B-4743-A7FA-3A4FAB94E947}" destId="{2A28CEE8-A386-42DC-8975-2A287AA2C3E9}" srcOrd="1" destOrd="0" parTransId="{FD52E00A-D120-4B9C-8F77-E977E157DE1A}" sibTransId="{DCC32374-4A8A-49DD-9A9C-8C1C83C86920}"/>
    <dgm:cxn modelId="{FF96211B-D8B4-418F-852F-297F1F166896}" type="presOf" srcId="{5F36E298-6433-485B-88F1-D139B0A73F72}" destId="{98899447-66AA-40FB-BE79-F043C8F40CFE}" srcOrd="0" destOrd="4" presId="urn:microsoft.com/office/officeart/2018/5/layout/CenteredIconLabelDescriptionList"/>
    <dgm:cxn modelId="{77C9481B-9B02-4A3D-990C-1C5E5BB41ED1}" srcId="{B266285C-1B0B-4743-A7FA-3A4FAB94E947}" destId="{BB1EB62D-38D1-476C-AC5C-8342832BC2A5}" srcOrd="2" destOrd="0" parTransId="{08024080-77CE-4EEA-8743-D62D1E5986AC}" sibTransId="{DBF82A0B-20B9-4F5B-8451-C7FAAA933B66}"/>
    <dgm:cxn modelId="{5AC2A935-0CA3-452A-8171-3B8345592EFB}" type="presOf" srcId="{BB1EB62D-38D1-476C-AC5C-8342832BC2A5}" destId="{98899447-66AA-40FB-BE79-F043C8F40CFE}" srcOrd="0" destOrd="2" presId="urn:microsoft.com/office/officeart/2018/5/layout/CenteredIconLabelDescriptionList"/>
    <dgm:cxn modelId="{AE503B3E-6F12-4456-875E-FE6B9AC606B8}" type="presOf" srcId="{B08F3565-99F6-4852-B7E2-6D558C7A2B01}" destId="{B990F6D8-B3DE-411A-AA4A-597446B92EDD}" srcOrd="0" destOrd="0" presId="urn:microsoft.com/office/officeart/2018/5/layout/CenteredIconLabelDescriptionList"/>
    <dgm:cxn modelId="{BE0AD65C-6FD3-4499-BC5A-EA856EE19369}" type="presOf" srcId="{2A28CEE8-A386-42DC-8975-2A287AA2C3E9}" destId="{98899447-66AA-40FB-BE79-F043C8F40CFE}" srcOrd="0" destOrd="1" presId="urn:microsoft.com/office/officeart/2018/5/layout/CenteredIconLabelDescriptionList"/>
    <dgm:cxn modelId="{60B74E61-FE32-4879-B396-6904B49A24AA}" type="presOf" srcId="{F51923EA-D1D5-451B-9B23-466C18284981}" destId="{86C460B4-1DAC-47B7-AF0A-4D165ED6DFC6}" srcOrd="0" destOrd="0" presId="urn:microsoft.com/office/officeart/2018/5/layout/CenteredIconLabelDescriptionList"/>
    <dgm:cxn modelId="{7A028A64-B4C7-40D9-9338-1B63671807F9}" type="presOf" srcId="{15414EE5-AC14-45FF-A4FA-F66A45AAFB08}" destId="{98899447-66AA-40FB-BE79-F043C8F40CFE}" srcOrd="0" destOrd="3" presId="urn:microsoft.com/office/officeart/2018/5/layout/CenteredIconLabelDescriptionList"/>
    <dgm:cxn modelId="{98C2304B-81E8-4003-BC41-D0A2CD03F301}" srcId="{9650E3C6-BC84-4746-BFE7-5DFA85B6CFF1}" destId="{F51923EA-D1D5-451B-9B23-466C18284981}" srcOrd="0" destOrd="0" parTransId="{AB6CB7F8-31DF-4240-9E5A-D3D2A4912773}" sibTransId="{AFFDB3D4-BA13-4A8B-A041-87609A471293}"/>
    <dgm:cxn modelId="{089E5670-25E0-4E58-9561-2ACDD130FDCC}" srcId="{B266285C-1B0B-4743-A7FA-3A4FAB94E947}" destId="{345D7920-A528-4759-9A14-4658DF040DB0}" srcOrd="0" destOrd="0" parTransId="{DE462CE2-A5AB-4B8A-B9E4-8ADA53903B49}" sibTransId="{9986335E-20CE-4E9A-9387-712DFC8D8763}"/>
    <dgm:cxn modelId="{E08E4278-8405-4F2B-BD61-3F5141FC55D0}" srcId="{B266285C-1B0B-4743-A7FA-3A4FAB94E947}" destId="{5F36E298-6433-485B-88F1-D139B0A73F72}" srcOrd="4" destOrd="0" parTransId="{640DFDF1-2FAA-4EB0-A7A2-C421DF2494EB}" sibTransId="{6A24E71A-27C1-4F33-A29C-C41DC2116495}"/>
    <dgm:cxn modelId="{07E49288-9F59-4654-BCE9-66935D2F096F}" srcId="{9650E3C6-BC84-4746-BFE7-5DFA85B6CFF1}" destId="{B08F3565-99F6-4852-B7E2-6D558C7A2B01}" srcOrd="1" destOrd="0" parTransId="{293BCAD7-6D67-4E74-9D0F-A36F6EA31FF7}" sibTransId="{DE33F6F2-8098-490E-8DE2-52F65FD22450}"/>
    <dgm:cxn modelId="{DAE88DAF-5DFC-4F7B-B0E1-6AA99762DB32}" type="presOf" srcId="{B266285C-1B0B-4743-A7FA-3A4FAB94E947}" destId="{9310469D-9912-4EEA-B4E0-2B251BBADB34}" srcOrd="0" destOrd="0" presId="urn:microsoft.com/office/officeart/2018/5/layout/CenteredIconLabelDescriptionList"/>
    <dgm:cxn modelId="{226B37C7-DB07-47AB-A84C-709C06BCC544}" type="presOf" srcId="{9650E3C6-BC84-4746-BFE7-5DFA85B6CFF1}" destId="{E57C4E8D-2C20-4BBC-A3E5-7759A169657B}" srcOrd="0" destOrd="0" presId="urn:microsoft.com/office/officeart/2018/5/layout/CenteredIconLabelDescriptionList"/>
    <dgm:cxn modelId="{225140F1-7313-4E1B-85C4-DCCB013ABC8A}" srcId="{9650E3C6-BC84-4746-BFE7-5DFA85B6CFF1}" destId="{B266285C-1B0B-4743-A7FA-3A4FAB94E947}" srcOrd="2" destOrd="0" parTransId="{59A75847-DFC4-40FE-BBBB-3EFE48B22519}" sibTransId="{75757481-C93F-4A05-AA43-4493BE0F782F}"/>
    <dgm:cxn modelId="{62B3BCF3-7266-48B7-AF81-71B3306AF19F}" srcId="{B266285C-1B0B-4743-A7FA-3A4FAB94E947}" destId="{15414EE5-AC14-45FF-A4FA-F66A45AAFB08}" srcOrd="3" destOrd="0" parTransId="{71CE931D-8991-4206-B79A-3CBAB4213E27}" sibTransId="{89869BBE-5128-4EE8-8D52-E45D17FDD92B}"/>
    <dgm:cxn modelId="{CD3730F6-1661-4D6E-BE23-51ACC450E5D3}" type="presOf" srcId="{345D7920-A528-4759-9A14-4658DF040DB0}" destId="{98899447-66AA-40FB-BE79-F043C8F40CFE}" srcOrd="0" destOrd="0" presId="urn:microsoft.com/office/officeart/2018/5/layout/CenteredIconLabelDescriptionList"/>
    <dgm:cxn modelId="{5174FEBE-6513-4163-91DD-2B8453545AC1}" type="presParOf" srcId="{E57C4E8D-2C20-4BBC-A3E5-7759A169657B}" destId="{0A7CC9A4-2B9E-4B25-87E8-8F14AB5AF83E}" srcOrd="0" destOrd="0" presId="urn:microsoft.com/office/officeart/2018/5/layout/CenteredIconLabelDescriptionList"/>
    <dgm:cxn modelId="{3674A983-FFCA-4747-BAA7-0D8A53D53BD4}" type="presParOf" srcId="{0A7CC9A4-2B9E-4B25-87E8-8F14AB5AF83E}" destId="{158C69DC-EF7D-48F4-A2FB-835A89725FAD}" srcOrd="0" destOrd="0" presId="urn:microsoft.com/office/officeart/2018/5/layout/CenteredIconLabelDescriptionList"/>
    <dgm:cxn modelId="{AA532362-FAC8-4FD5-A029-8A360D51E637}" type="presParOf" srcId="{0A7CC9A4-2B9E-4B25-87E8-8F14AB5AF83E}" destId="{B03E6C3B-D34D-402E-94F7-8C6B897DA2F5}" srcOrd="1" destOrd="0" presId="urn:microsoft.com/office/officeart/2018/5/layout/CenteredIconLabelDescriptionList"/>
    <dgm:cxn modelId="{1B708DAC-A341-44F4-B998-9F79851778A7}" type="presParOf" srcId="{0A7CC9A4-2B9E-4B25-87E8-8F14AB5AF83E}" destId="{86C460B4-1DAC-47B7-AF0A-4D165ED6DFC6}" srcOrd="2" destOrd="0" presId="urn:microsoft.com/office/officeart/2018/5/layout/CenteredIconLabelDescriptionList"/>
    <dgm:cxn modelId="{2D96BAFE-1C76-4990-9B04-2C9E907D76B2}" type="presParOf" srcId="{0A7CC9A4-2B9E-4B25-87E8-8F14AB5AF83E}" destId="{596C1489-46E0-44BE-A844-3691306CA502}" srcOrd="3" destOrd="0" presId="urn:microsoft.com/office/officeart/2018/5/layout/CenteredIconLabelDescriptionList"/>
    <dgm:cxn modelId="{B8C48937-6358-4275-901B-EB49A6E65965}" type="presParOf" srcId="{0A7CC9A4-2B9E-4B25-87E8-8F14AB5AF83E}" destId="{84B5901F-8653-4132-AC5C-4D1E7ED9AEB3}" srcOrd="4" destOrd="0" presId="urn:microsoft.com/office/officeart/2018/5/layout/CenteredIconLabelDescriptionList"/>
    <dgm:cxn modelId="{B78DE5F8-DF81-4C0D-9A7D-97FCE8590AF2}" type="presParOf" srcId="{E57C4E8D-2C20-4BBC-A3E5-7759A169657B}" destId="{BCDDF0A8-8D25-4925-B71A-D0777BDF8D74}" srcOrd="1" destOrd="0" presId="urn:microsoft.com/office/officeart/2018/5/layout/CenteredIconLabelDescriptionList"/>
    <dgm:cxn modelId="{C278DB93-E215-4FE7-9A50-CEE787C5B5C1}" type="presParOf" srcId="{E57C4E8D-2C20-4BBC-A3E5-7759A169657B}" destId="{C3980ECA-14A3-4A8B-9F0E-DBABA7CA588C}" srcOrd="2" destOrd="0" presId="urn:microsoft.com/office/officeart/2018/5/layout/CenteredIconLabelDescriptionList"/>
    <dgm:cxn modelId="{550A7039-A815-427D-85AD-4AED03F57BA5}" type="presParOf" srcId="{C3980ECA-14A3-4A8B-9F0E-DBABA7CA588C}" destId="{8AA74095-83E7-4583-8A39-59673DDCA71B}" srcOrd="0" destOrd="0" presId="urn:microsoft.com/office/officeart/2018/5/layout/CenteredIconLabelDescriptionList"/>
    <dgm:cxn modelId="{7DD72ED9-E506-4443-B963-443B231BB4E7}" type="presParOf" srcId="{C3980ECA-14A3-4A8B-9F0E-DBABA7CA588C}" destId="{62835005-A5D9-48C7-9195-01402BEE1D75}" srcOrd="1" destOrd="0" presId="urn:microsoft.com/office/officeart/2018/5/layout/CenteredIconLabelDescriptionList"/>
    <dgm:cxn modelId="{232FEA0C-FB9D-40B8-8D55-3F2ABCDFE46E}" type="presParOf" srcId="{C3980ECA-14A3-4A8B-9F0E-DBABA7CA588C}" destId="{B990F6D8-B3DE-411A-AA4A-597446B92EDD}" srcOrd="2" destOrd="0" presId="urn:microsoft.com/office/officeart/2018/5/layout/CenteredIconLabelDescriptionList"/>
    <dgm:cxn modelId="{FB5C0BD9-0C81-4AE9-BCA8-0516AAA696DD}" type="presParOf" srcId="{C3980ECA-14A3-4A8B-9F0E-DBABA7CA588C}" destId="{00F5BEA0-CD06-4F85-B15C-011BFCA41156}" srcOrd="3" destOrd="0" presId="urn:microsoft.com/office/officeart/2018/5/layout/CenteredIconLabelDescriptionList"/>
    <dgm:cxn modelId="{AC3C0FA3-D513-4473-AB45-7C8738C1933D}" type="presParOf" srcId="{C3980ECA-14A3-4A8B-9F0E-DBABA7CA588C}" destId="{F59C8939-2D94-48E4-B37E-5F43F01A9867}" srcOrd="4" destOrd="0" presId="urn:microsoft.com/office/officeart/2018/5/layout/CenteredIconLabelDescriptionList"/>
    <dgm:cxn modelId="{DB16908F-8FB2-4CF2-9392-801F1CE9CF20}" type="presParOf" srcId="{E57C4E8D-2C20-4BBC-A3E5-7759A169657B}" destId="{1BF25FA3-7C3F-434E-ACC2-9C1FFF87B706}" srcOrd="3" destOrd="0" presId="urn:microsoft.com/office/officeart/2018/5/layout/CenteredIconLabelDescriptionList"/>
    <dgm:cxn modelId="{3D3E2458-E4B4-448E-B1D8-56C28C2A8185}" type="presParOf" srcId="{E57C4E8D-2C20-4BBC-A3E5-7759A169657B}" destId="{64142EFC-3766-45E5-A72F-A305CEB18496}" srcOrd="4" destOrd="0" presId="urn:microsoft.com/office/officeart/2018/5/layout/CenteredIconLabelDescriptionList"/>
    <dgm:cxn modelId="{4313EE11-564C-4CF6-A74E-5DF794A2353C}" type="presParOf" srcId="{64142EFC-3766-45E5-A72F-A305CEB18496}" destId="{9D778AB4-2BDA-400A-B3D3-E0A46E2C2103}" srcOrd="0" destOrd="0" presId="urn:microsoft.com/office/officeart/2018/5/layout/CenteredIconLabelDescriptionList"/>
    <dgm:cxn modelId="{BDE14C84-18D0-455F-B3D2-83C8E3DFD305}" type="presParOf" srcId="{64142EFC-3766-45E5-A72F-A305CEB18496}" destId="{0F27DFCE-7724-4EBE-9124-23E4834FACC1}" srcOrd="1" destOrd="0" presId="urn:microsoft.com/office/officeart/2018/5/layout/CenteredIconLabelDescriptionList"/>
    <dgm:cxn modelId="{15C940B8-3C04-4FAC-A974-33EEB1639CE5}" type="presParOf" srcId="{64142EFC-3766-45E5-A72F-A305CEB18496}" destId="{9310469D-9912-4EEA-B4E0-2B251BBADB34}" srcOrd="2" destOrd="0" presId="urn:microsoft.com/office/officeart/2018/5/layout/CenteredIconLabelDescriptionList"/>
    <dgm:cxn modelId="{A8BB847B-E3C8-47A1-AF63-6E2DDDE476E3}" type="presParOf" srcId="{64142EFC-3766-45E5-A72F-A305CEB18496}" destId="{D740451E-13BC-421E-84D3-ACD11E5E6A11}" srcOrd="3" destOrd="0" presId="urn:microsoft.com/office/officeart/2018/5/layout/CenteredIconLabelDescriptionList"/>
    <dgm:cxn modelId="{CBB7183A-8DF5-48C0-92C1-55C44146D621}" type="presParOf" srcId="{64142EFC-3766-45E5-A72F-A305CEB18496}" destId="{98899447-66AA-40FB-BE79-F043C8F40CFE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4288118-7353-4300-B16D-518D7A28FB2D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78EB755-8F1E-40DF-9CBB-72B9A83559C8}">
      <dgm:prSet/>
      <dgm:spPr/>
      <dgm:t>
        <a:bodyPr/>
        <a:lstStyle/>
        <a:p>
          <a:r>
            <a:rPr lang="cs-CZ"/>
            <a:t>DPH je klíčová nepřímá daň</a:t>
          </a:r>
          <a:endParaRPr lang="en-US"/>
        </a:p>
      </dgm:t>
    </dgm:pt>
    <dgm:pt modelId="{6D5E9CEA-AC22-4E91-80C5-5EE6616374CF}" type="parTrans" cxnId="{F305FA3F-44C5-4FA9-8503-B1C96B2F07F3}">
      <dgm:prSet/>
      <dgm:spPr/>
      <dgm:t>
        <a:bodyPr/>
        <a:lstStyle/>
        <a:p>
          <a:endParaRPr lang="en-US"/>
        </a:p>
      </dgm:t>
    </dgm:pt>
    <dgm:pt modelId="{3E74CF49-7100-432C-A071-5D0338C6A817}" type="sibTrans" cxnId="{F305FA3F-44C5-4FA9-8503-B1C96B2F07F3}">
      <dgm:prSet/>
      <dgm:spPr/>
      <dgm:t>
        <a:bodyPr/>
        <a:lstStyle/>
        <a:p>
          <a:endParaRPr lang="en-US"/>
        </a:p>
      </dgm:t>
    </dgm:pt>
    <dgm:pt modelId="{D95DBDC6-72D7-424A-B88A-2B9E06F23331}">
      <dgm:prSet/>
      <dgm:spPr/>
      <dgm:t>
        <a:bodyPr/>
        <a:lstStyle/>
        <a:p>
          <a:r>
            <a:rPr lang="cs-CZ"/>
            <a:t>V ČR existují dvě sazby: 21 % a 12 %</a:t>
          </a:r>
          <a:endParaRPr lang="en-US"/>
        </a:p>
      </dgm:t>
    </dgm:pt>
    <dgm:pt modelId="{4427DCF4-C1D2-40F0-A872-53D564D3986C}" type="parTrans" cxnId="{3B1F2FF8-1722-4C47-AB53-E0DA888F0032}">
      <dgm:prSet/>
      <dgm:spPr/>
      <dgm:t>
        <a:bodyPr/>
        <a:lstStyle/>
        <a:p>
          <a:endParaRPr lang="en-US"/>
        </a:p>
      </dgm:t>
    </dgm:pt>
    <dgm:pt modelId="{4CA0003A-6441-4080-A926-043B98FA0AA5}" type="sibTrans" cxnId="{3B1F2FF8-1722-4C47-AB53-E0DA888F0032}">
      <dgm:prSet/>
      <dgm:spPr/>
      <dgm:t>
        <a:bodyPr/>
        <a:lstStyle/>
        <a:p>
          <a:endParaRPr lang="en-US"/>
        </a:p>
      </dgm:t>
    </dgm:pt>
    <dgm:pt modelId="{12351ED9-873F-46FB-89A8-FB4719A3CE1D}">
      <dgm:prSet/>
      <dgm:spPr/>
      <dgm:t>
        <a:bodyPr/>
        <a:lstStyle/>
        <a:p>
          <a:r>
            <a:rPr lang="cs-CZ"/>
            <a:t>Výpočet je jednoduchý: základ × sazba</a:t>
          </a:r>
          <a:endParaRPr lang="en-US"/>
        </a:p>
      </dgm:t>
    </dgm:pt>
    <dgm:pt modelId="{16CF8BD9-ED6D-45D4-AB77-D3995E327379}" type="parTrans" cxnId="{E55A32EC-71D6-41B4-9FC7-909ECC39A99A}">
      <dgm:prSet/>
      <dgm:spPr/>
      <dgm:t>
        <a:bodyPr/>
        <a:lstStyle/>
        <a:p>
          <a:endParaRPr lang="en-US"/>
        </a:p>
      </dgm:t>
    </dgm:pt>
    <dgm:pt modelId="{F33ABE29-9022-4822-8792-17A865428560}" type="sibTrans" cxnId="{E55A32EC-71D6-41B4-9FC7-909ECC39A99A}">
      <dgm:prSet/>
      <dgm:spPr/>
      <dgm:t>
        <a:bodyPr/>
        <a:lstStyle/>
        <a:p>
          <a:endParaRPr lang="en-US"/>
        </a:p>
      </dgm:t>
    </dgm:pt>
    <dgm:pt modelId="{C0AD3CCD-71D3-49AD-BF4D-A75BCE1A6A74}">
      <dgm:prSet/>
      <dgm:spPr/>
      <dgm:t>
        <a:bodyPr/>
        <a:lstStyle/>
        <a:p>
          <a:r>
            <a:rPr lang="cs-CZ"/>
            <a:t>Plátce odvádí rozdíl mezi vstupem a výstupem</a:t>
          </a:r>
          <a:endParaRPr lang="en-US"/>
        </a:p>
      </dgm:t>
    </dgm:pt>
    <dgm:pt modelId="{5055A94E-1C22-46CE-9117-D0E13CCD4398}" type="parTrans" cxnId="{DADC3BD1-9864-4419-A64A-7EE31906F642}">
      <dgm:prSet/>
      <dgm:spPr/>
      <dgm:t>
        <a:bodyPr/>
        <a:lstStyle/>
        <a:p>
          <a:endParaRPr lang="en-US"/>
        </a:p>
      </dgm:t>
    </dgm:pt>
    <dgm:pt modelId="{3366BC33-E28A-4EE7-9432-A41A38B90570}" type="sibTrans" cxnId="{DADC3BD1-9864-4419-A64A-7EE31906F642}">
      <dgm:prSet/>
      <dgm:spPr/>
      <dgm:t>
        <a:bodyPr/>
        <a:lstStyle/>
        <a:p>
          <a:endParaRPr lang="en-US"/>
        </a:p>
      </dgm:t>
    </dgm:pt>
    <dgm:pt modelId="{BF34EE68-F700-43EF-B57E-9BD67DD8B1BA}">
      <dgm:prSet/>
      <dgm:spPr/>
      <dgm:t>
        <a:bodyPr/>
        <a:lstStyle/>
        <a:p>
          <a:r>
            <a:rPr lang="cs-CZ"/>
            <a:t>DPH je zásadní pro financování veřejných služeb</a:t>
          </a:r>
          <a:endParaRPr lang="en-US"/>
        </a:p>
      </dgm:t>
    </dgm:pt>
    <dgm:pt modelId="{A8DB1BF7-F624-4A9A-B944-D3739F4C3DE1}" type="parTrans" cxnId="{B381EC48-2C51-4F9E-9DCD-53D8DE6156A4}">
      <dgm:prSet/>
      <dgm:spPr/>
      <dgm:t>
        <a:bodyPr/>
        <a:lstStyle/>
        <a:p>
          <a:endParaRPr lang="en-US"/>
        </a:p>
      </dgm:t>
    </dgm:pt>
    <dgm:pt modelId="{30D32C66-FEFB-4D14-B623-D795F5376AB5}" type="sibTrans" cxnId="{B381EC48-2C51-4F9E-9DCD-53D8DE6156A4}">
      <dgm:prSet/>
      <dgm:spPr/>
      <dgm:t>
        <a:bodyPr/>
        <a:lstStyle/>
        <a:p>
          <a:endParaRPr lang="en-US"/>
        </a:p>
      </dgm:t>
    </dgm:pt>
    <dgm:pt modelId="{B78188D5-C4BB-4022-90B2-9C3A88A33EF2}" type="pres">
      <dgm:prSet presAssocID="{54288118-7353-4300-B16D-518D7A28FB2D}" presName="diagram" presStyleCnt="0">
        <dgm:presLayoutVars>
          <dgm:dir/>
          <dgm:resizeHandles/>
        </dgm:presLayoutVars>
      </dgm:prSet>
      <dgm:spPr/>
    </dgm:pt>
    <dgm:pt modelId="{091B9C33-A428-4F84-9F4D-152EEC80BF19}" type="pres">
      <dgm:prSet presAssocID="{F78EB755-8F1E-40DF-9CBB-72B9A83559C8}" presName="firstNode" presStyleLbl="node1" presStyleIdx="0" presStyleCnt="5">
        <dgm:presLayoutVars>
          <dgm:bulletEnabled val="1"/>
        </dgm:presLayoutVars>
      </dgm:prSet>
      <dgm:spPr/>
    </dgm:pt>
    <dgm:pt modelId="{81DB36B9-81C1-494F-BF96-FCA057839B3A}" type="pres">
      <dgm:prSet presAssocID="{3E74CF49-7100-432C-A071-5D0338C6A817}" presName="sibTrans" presStyleLbl="sibTrans2D1" presStyleIdx="0" presStyleCnt="4"/>
      <dgm:spPr/>
    </dgm:pt>
    <dgm:pt modelId="{24DD333D-2B67-4B51-8E92-9B9972716522}" type="pres">
      <dgm:prSet presAssocID="{D95DBDC6-72D7-424A-B88A-2B9E06F23331}" presName="middleNode" presStyleCnt="0"/>
      <dgm:spPr/>
    </dgm:pt>
    <dgm:pt modelId="{4AE879EB-37CC-46A4-B5C5-F3DD02EE574B}" type="pres">
      <dgm:prSet presAssocID="{D95DBDC6-72D7-424A-B88A-2B9E06F23331}" presName="padding" presStyleLbl="node1" presStyleIdx="0" presStyleCnt="5"/>
      <dgm:spPr/>
    </dgm:pt>
    <dgm:pt modelId="{CFEE5F1C-5586-4BC3-B7CE-0429E20E43D7}" type="pres">
      <dgm:prSet presAssocID="{D95DBDC6-72D7-424A-B88A-2B9E06F23331}" presName="shape" presStyleLbl="node1" presStyleIdx="1" presStyleCnt="5">
        <dgm:presLayoutVars>
          <dgm:bulletEnabled val="1"/>
        </dgm:presLayoutVars>
      </dgm:prSet>
      <dgm:spPr/>
    </dgm:pt>
    <dgm:pt modelId="{9CD7CBF0-C441-4420-AB7E-2142E0384ED1}" type="pres">
      <dgm:prSet presAssocID="{4CA0003A-6441-4080-A926-043B98FA0AA5}" presName="sibTrans" presStyleLbl="sibTrans2D1" presStyleIdx="1" presStyleCnt="4"/>
      <dgm:spPr/>
    </dgm:pt>
    <dgm:pt modelId="{D7EA8D21-3A05-4123-A80B-44A36F38923D}" type="pres">
      <dgm:prSet presAssocID="{12351ED9-873F-46FB-89A8-FB4719A3CE1D}" presName="middleNode" presStyleCnt="0"/>
      <dgm:spPr/>
    </dgm:pt>
    <dgm:pt modelId="{C2957B5C-1925-407E-9EB4-ECDC036CC69B}" type="pres">
      <dgm:prSet presAssocID="{12351ED9-873F-46FB-89A8-FB4719A3CE1D}" presName="padding" presStyleLbl="node1" presStyleIdx="1" presStyleCnt="5"/>
      <dgm:spPr/>
    </dgm:pt>
    <dgm:pt modelId="{FA1365CE-9AEE-481D-846C-301E3B2E5B7E}" type="pres">
      <dgm:prSet presAssocID="{12351ED9-873F-46FB-89A8-FB4719A3CE1D}" presName="shape" presStyleLbl="node1" presStyleIdx="2" presStyleCnt="5">
        <dgm:presLayoutVars>
          <dgm:bulletEnabled val="1"/>
        </dgm:presLayoutVars>
      </dgm:prSet>
      <dgm:spPr/>
    </dgm:pt>
    <dgm:pt modelId="{E5E929DC-621F-4132-B994-51B5508D86FE}" type="pres">
      <dgm:prSet presAssocID="{F33ABE29-9022-4822-8792-17A865428560}" presName="sibTrans" presStyleLbl="sibTrans2D1" presStyleIdx="2" presStyleCnt="4"/>
      <dgm:spPr/>
    </dgm:pt>
    <dgm:pt modelId="{FD722618-4E3E-4CBE-8194-72E6633EC2C1}" type="pres">
      <dgm:prSet presAssocID="{C0AD3CCD-71D3-49AD-BF4D-A75BCE1A6A74}" presName="middleNode" presStyleCnt="0"/>
      <dgm:spPr/>
    </dgm:pt>
    <dgm:pt modelId="{7D2D6D24-14CC-4EF6-B459-526E83489C43}" type="pres">
      <dgm:prSet presAssocID="{C0AD3CCD-71D3-49AD-BF4D-A75BCE1A6A74}" presName="padding" presStyleLbl="node1" presStyleIdx="2" presStyleCnt="5"/>
      <dgm:spPr/>
    </dgm:pt>
    <dgm:pt modelId="{14FFEF60-7A40-4D65-BE79-3C6FFE7866E1}" type="pres">
      <dgm:prSet presAssocID="{C0AD3CCD-71D3-49AD-BF4D-A75BCE1A6A74}" presName="shape" presStyleLbl="node1" presStyleIdx="3" presStyleCnt="5">
        <dgm:presLayoutVars>
          <dgm:bulletEnabled val="1"/>
        </dgm:presLayoutVars>
      </dgm:prSet>
      <dgm:spPr/>
    </dgm:pt>
    <dgm:pt modelId="{6076F810-4FB7-4144-AC37-BC16B66CE2B9}" type="pres">
      <dgm:prSet presAssocID="{3366BC33-E28A-4EE7-9432-A41A38B90570}" presName="sibTrans" presStyleLbl="sibTrans2D1" presStyleIdx="3" presStyleCnt="4"/>
      <dgm:spPr/>
    </dgm:pt>
    <dgm:pt modelId="{2D03D585-03EF-44EF-BEDC-ED41BDD7D281}" type="pres">
      <dgm:prSet presAssocID="{BF34EE68-F700-43EF-B57E-9BD67DD8B1BA}" presName="lastNode" presStyleLbl="node1" presStyleIdx="4" presStyleCnt="5">
        <dgm:presLayoutVars>
          <dgm:bulletEnabled val="1"/>
        </dgm:presLayoutVars>
      </dgm:prSet>
      <dgm:spPr/>
    </dgm:pt>
  </dgm:ptLst>
  <dgm:cxnLst>
    <dgm:cxn modelId="{A45C680B-B1CA-4E2E-9744-03EC653C82E8}" type="presOf" srcId="{F78EB755-8F1E-40DF-9CBB-72B9A83559C8}" destId="{091B9C33-A428-4F84-9F4D-152EEC80BF19}" srcOrd="0" destOrd="0" presId="urn:microsoft.com/office/officeart/2005/8/layout/bProcess2"/>
    <dgm:cxn modelId="{1A22CF32-D2FA-48F6-BAF8-90AE74C0C78B}" type="presOf" srcId="{F33ABE29-9022-4822-8792-17A865428560}" destId="{E5E929DC-621F-4132-B994-51B5508D86FE}" srcOrd="0" destOrd="0" presId="urn:microsoft.com/office/officeart/2005/8/layout/bProcess2"/>
    <dgm:cxn modelId="{F305FA3F-44C5-4FA9-8503-B1C96B2F07F3}" srcId="{54288118-7353-4300-B16D-518D7A28FB2D}" destId="{F78EB755-8F1E-40DF-9CBB-72B9A83559C8}" srcOrd="0" destOrd="0" parTransId="{6D5E9CEA-AC22-4E91-80C5-5EE6616374CF}" sibTransId="{3E74CF49-7100-432C-A071-5D0338C6A817}"/>
    <dgm:cxn modelId="{B381EC48-2C51-4F9E-9DCD-53D8DE6156A4}" srcId="{54288118-7353-4300-B16D-518D7A28FB2D}" destId="{BF34EE68-F700-43EF-B57E-9BD67DD8B1BA}" srcOrd="4" destOrd="0" parTransId="{A8DB1BF7-F624-4A9A-B944-D3739F4C3DE1}" sibTransId="{30D32C66-FEFB-4D14-B623-D795F5376AB5}"/>
    <dgm:cxn modelId="{1BB47B91-E370-4C2C-91FF-83C603E16F54}" type="presOf" srcId="{BF34EE68-F700-43EF-B57E-9BD67DD8B1BA}" destId="{2D03D585-03EF-44EF-BEDC-ED41BDD7D281}" srcOrd="0" destOrd="0" presId="urn:microsoft.com/office/officeart/2005/8/layout/bProcess2"/>
    <dgm:cxn modelId="{16996099-7FD5-4F8B-95E3-11E0D4F0850D}" type="presOf" srcId="{54288118-7353-4300-B16D-518D7A28FB2D}" destId="{B78188D5-C4BB-4022-90B2-9C3A88A33EF2}" srcOrd="0" destOrd="0" presId="urn:microsoft.com/office/officeart/2005/8/layout/bProcess2"/>
    <dgm:cxn modelId="{D62779B8-AF71-478A-B44F-2E9FCA366746}" type="presOf" srcId="{12351ED9-873F-46FB-89A8-FB4719A3CE1D}" destId="{FA1365CE-9AEE-481D-846C-301E3B2E5B7E}" srcOrd="0" destOrd="0" presId="urn:microsoft.com/office/officeart/2005/8/layout/bProcess2"/>
    <dgm:cxn modelId="{13E1FCB8-B8A8-4A3D-AD6B-4461FDFBFCCA}" type="presOf" srcId="{3366BC33-E28A-4EE7-9432-A41A38B90570}" destId="{6076F810-4FB7-4144-AC37-BC16B66CE2B9}" srcOrd="0" destOrd="0" presId="urn:microsoft.com/office/officeart/2005/8/layout/bProcess2"/>
    <dgm:cxn modelId="{0A6C96C1-AAC6-49AE-BFD3-B4A48D89704B}" type="presOf" srcId="{3E74CF49-7100-432C-A071-5D0338C6A817}" destId="{81DB36B9-81C1-494F-BF96-FCA057839B3A}" srcOrd="0" destOrd="0" presId="urn:microsoft.com/office/officeart/2005/8/layout/bProcess2"/>
    <dgm:cxn modelId="{DADC3BD1-9864-4419-A64A-7EE31906F642}" srcId="{54288118-7353-4300-B16D-518D7A28FB2D}" destId="{C0AD3CCD-71D3-49AD-BF4D-A75BCE1A6A74}" srcOrd="3" destOrd="0" parTransId="{5055A94E-1C22-46CE-9117-D0E13CCD4398}" sibTransId="{3366BC33-E28A-4EE7-9432-A41A38B90570}"/>
    <dgm:cxn modelId="{11EA3DDA-E2EF-4953-944E-B3855173499C}" type="presOf" srcId="{C0AD3CCD-71D3-49AD-BF4D-A75BCE1A6A74}" destId="{14FFEF60-7A40-4D65-BE79-3C6FFE7866E1}" srcOrd="0" destOrd="0" presId="urn:microsoft.com/office/officeart/2005/8/layout/bProcess2"/>
    <dgm:cxn modelId="{E55A32EC-71D6-41B4-9FC7-909ECC39A99A}" srcId="{54288118-7353-4300-B16D-518D7A28FB2D}" destId="{12351ED9-873F-46FB-89A8-FB4719A3CE1D}" srcOrd="2" destOrd="0" parTransId="{16CF8BD9-ED6D-45D4-AB77-D3995E327379}" sibTransId="{F33ABE29-9022-4822-8792-17A865428560}"/>
    <dgm:cxn modelId="{3B1F2FF8-1722-4C47-AB53-E0DA888F0032}" srcId="{54288118-7353-4300-B16D-518D7A28FB2D}" destId="{D95DBDC6-72D7-424A-B88A-2B9E06F23331}" srcOrd="1" destOrd="0" parTransId="{4427DCF4-C1D2-40F0-A872-53D564D3986C}" sibTransId="{4CA0003A-6441-4080-A926-043B98FA0AA5}"/>
    <dgm:cxn modelId="{3631F9FD-2391-4115-B538-60FF93C27EED}" type="presOf" srcId="{4CA0003A-6441-4080-A926-043B98FA0AA5}" destId="{9CD7CBF0-C441-4420-AB7E-2142E0384ED1}" srcOrd="0" destOrd="0" presId="urn:microsoft.com/office/officeart/2005/8/layout/bProcess2"/>
    <dgm:cxn modelId="{97BE64FE-29DB-43A8-A418-1B9B4D6CA38B}" type="presOf" srcId="{D95DBDC6-72D7-424A-B88A-2B9E06F23331}" destId="{CFEE5F1C-5586-4BC3-B7CE-0429E20E43D7}" srcOrd="0" destOrd="0" presId="urn:microsoft.com/office/officeart/2005/8/layout/bProcess2"/>
    <dgm:cxn modelId="{46D0A2AC-B3F5-4BF6-9BD4-2BA1702A68E8}" type="presParOf" srcId="{B78188D5-C4BB-4022-90B2-9C3A88A33EF2}" destId="{091B9C33-A428-4F84-9F4D-152EEC80BF19}" srcOrd="0" destOrd="0" presId="urn:microsoft.com/office/officeart/2005/8/layout/bProcess2"/>
    <dgm:cxn modelId="{C966E3C7-1398-4033-9BC8-FC186656B4B6}" type="presParOf" srcId="{B78188D5-C4BB-4022-90B2-9C3A88A33EF2}" destId="{81DB36B9-81C1-494F-BF96-FCA057839B3A}" srcOrd="1" destOrd="0" presId="urn:microsoft.com/office/officeart/2005/8/layout/bProcess2"/>
    <dgm:cxn modelId="{8983A8F9-E6CB-41EF-BCA2-2BFDB09F6ACB}" type="presParOf" srcId="{B78188D5-C4BB-4022-90B2-9C3A88A33EF2}" destId="{24DD333D-2B67-4B51-8E92-9B9972716522}" srcOrd="2" destOrd="0" presId="urn:microsoft.com/office/officeart/2005/8/layout/bProcess2"/>
    <dgm:cxn modelId="{F512289C-7FD7-427D-8A36-5FD064C0A12F}" type="presParOf" srcId="{24DD333D-2B67-4B51-8E92-9B9972716522}" destId="{4AE879EB-37CC-46A4-B5C5-F3DD02EE574B}" srcOrd="0" destOrd="0" presId="urn:microsoft.com/office/officeart/2005/8/layout/bProcess2"/>
    <dgm:cxn modelId="{63D31460-4FFC-4976-952E-C0D78A0EF5A4}" type="presParOf" srcId="{24DD333D-2B67-4B51-8E92-9B9972716522}" destId="{CFEE5F1C-5586-4BC3-B7CE-0429E20E43D7}" srcOrd="1" destOrd="0" presId="urn:microsoft.com/office/officeart/2005/8/layout/bProcess2"/>
    <dgm:cxn modelId="{7A8CAB4B-5213-4DE4-A53F-C96BE442BE03}" type="presParOf" srcId="{B78188D5-C4BB-4022-90B2-9C3A88A33EF2}" destId="{9CD7CBF0-C441-4420-AB7E-2142E0384ED1}" srcOrd="3" destOrd="0" presId="urn:microsoft.com/office/officeart/2005/8/layout/bProcess2"/>
    <dgm:cxn modelId="{A3F2E520-2413-4884-8B5F-F869B096E3BA}" type="presParOf" srcId="{B78188D5-C4BB-4022-90B2-9C3A88A33EF2}" destId="{D7EA8D21-3A05-4123-A80B-44A36F38923D}" srcOrd="4" destOrd="0" presId="urn:microsoft.com/office/officeart/2005/8/layout/bProcess2"/>
    <dgm:cxn modelId="{B2BA4AA9-200B-44E3-90E3-CC00AAC133F0}" type="presParOf" srcId="{D7EA8D21-3A05-4123-A80B-44A36F38923D}" destId="{C2957B5C-1925-407E-9EB4-ECDC036CC69B}" srcOrd="0" destOrd="0" presId="urn:microsoft.com/office/officeart/2005/8/layout/bProcess2"/>
    <dgm:cxn modelId="{BC4A7E38-85BE-4D08-A885-A0F656160247}" type="presParOf" srcId="{D7EA8D21-3A05-4123-A80B-44A36F38923D}" destId="{FA1365CE-9AEE-481D-846C-301E3B2E5B7E}" srcOrd="1" destOrd="0" presId="urn:microsoft.com/office/officeart/2005/8/layout/bProcess2"/>
    <dgm:cxn modelId="{2EC53D7B-5309-4E35-85AA-9ABA5DE62399}" type="presParOf" srcId="{B78188D5-C4BB-4022-90B2-9C3A88A33EF2}" destId="{E5E929DC-621F-4132-B994-51B5508D86FE}" srcOrd="5" destOrd="0" presId="urn:microsoft.com/office/officeart/2005/8/layout/bProcess2"/>
    <dgm:cxn modelId="{A14215EF-094F-4F3B-AE6C-C53BDA07DF55}" type="presParOf" srcId="{B78188D5-C4BB-4022-90B2-9C3A88A33EF2}" destId="{FD722618-4E3E-4CBE-8194-72E6633EC2C1}" srcOrd="6" destOrd="0" presId="urn:microsoft.com/office/officeart/2005/8/layout/bProcess2"/>
    <dgm:cxn modelId="{2A9D0F35-AC63-4B79-BF23-875068C872A3}" type="presParOf" srcId="{FD722618-4E3E-4CBE-8194-72E6633EC2C1}" destId="{7D2D6D24-14CC-4EF6-B459-526E83489C43}" srcOrd="0" destOrd="0" presId="urn:microsoft.com/office/officeart/2005/8/layout/bProcess2"/>
    <dgm:cxn modelId="{1C04C666-9D9C-4DFB-9B62-3A95B24E4BD2}" type="presParOf" srcId="{FD722618-4E3E-4CBE-8194-72E6633EC2C1}" destId="{14FFEF60-7A40-4D65-BE79-3C6FFE7866E1}" srcOrd="1" destOrd="0" presId="urn:microsoft.com/office/officeart/2005/8/layout/bProcess2"/>
    <dgm:cxn modelId="{B6C33077-FD90-48BD-B092-952DE4504425}" type="presParOf" srcId="{B78188D5-C4BB-4022-90B2-9C3A88A33EF2}" destId="{6076F810-4FB7-4144-AC37-BC16B66CE2B9}" srcOrd="7" destOrd="0" presId="urn:microsoft.com/office/officeart/2005/8/layout/bProcess2"/>
    <dgm:cxn modelId="{90587930-D2B0-44BD-9A2D-D4950AB45614}" type="presParOf" srcId="{B78188D5-C4BB-4022-90B2-9C3A88A33EF2}" destId="{2D03D585-03EF-44EF-BEDC-ED41BDD7D281}" srcOrd="8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49CDCE-D82B-443C-8B52-0CA549488AAE}">
      <dsp:nvSpPr>
        <dsp:cNvPr id="0" name=""/>
        <dsp:cNvSpPr/>
      </dsp:nvSpPr>
      <dsp:spPr>
        <a:xfrm>
          <a:off x="5463914" y="1760944"/>
          <a:ext cx="1932879" cy="670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5458"/>
              </a:lnTo>
              <a:lnTo>
                <a:pt x="1932879" y="335458"/>
              </a:lnTo>
              <a:lnTo>
                <a:pt x="1932879" y="6709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DB7CD4-4BC8-4FE7-A858-78BAD19B6E4E}">
      <dsp:nvSpPr>
        <dsp:cNvPr id="0" name=""/>
        <dsp:cNvSpPr/>
      </dsp:nvSpPr>
      <dsp:spPr>
        <a:xfrm>
          <a:off x="3531034" y="1760944"/>
          <a:ext cx="1932879" cy="670916"/>
        </a:xfrm>
        <a:custGeom>
          <a:avLst/>
          <a:gdLst/>
          <a:ahLst/>
          <a:cxnLst/>
          <a:rect l="0" t="0" r="0" b="0"/>
          <a:pathLst>
            <a:path>
              <a:moveTo>
                <a:pt x="1932879" y="0"/>
              </a:moveTo>
              <a:lnTo>
                <a:pt x="1932879" y="335458"/>
              </a:lnTo>
              <a:lnTo>
                <a:pt x="0" y="335458"/>
              </a:lnTo>
              <a:lnTo>
                <a:pt x="0" y="6709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6483CC-90EF-4244-BAA8-275F56548632}">
      <dsp:nvSpPr>
        <dsp:cNvPr id="0" name=""/>
        <dsp:cNvSpPr/>
      </dsp:nvSpPr>
      <dsp:spPr>
        <a:xfrm>
          <a:off x="733" y="163522"/>
          <a:ext cx="3194842" cy="15974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Každý článek v řetězci přidává hodnotu →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z té odvádí daň</a:t>
          </a:r>
          <a:endParaRPr lang="en-US" sz="2800" kern="1200" dirty="0"/>
        </a:p>
      </dsp:txBody>
      <dsp:txXfrm>
        <a:off x="733" y="163522"/>
        <a:ext cx="3194842" cy="1597421"/>
      </dsp:txXfrm>
    </dsp:sp>
    <dsp:sp modelId="{6351573E-FF7D-4D6A-A98C-3652F57EC198}">
      <dsp:nvSpPr>
        <dsp:cNvPr id="0" name=""/>
        <dsp:cNvSpPr/>
      </dsp:nvSpPr>
      <dsp:spPr>
        <a:xfrm>
          <a:off x="3866493" y="163522"/>
          <a:ext cx="3194842" cy="15974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Plátce DPH odvádí rozdíl mezi:</a:t>
          </a:r>
          <a:endParaRPr lang="en-US" sz="2800" kern="1200"/>
        </a:p>
      </dsp:txBody>
      <dsp:txXfrm>
        <a:off x="3866493" y="163522"/>
        <a:ext cx="3194842" cy="1597421"/>
      </dsp:txXfrm>
    </dsp:sp>
    <dsp:sp modelId="{6CFE3068-0EC5-41E1-8C6A-0EB9E75FC666}">
      <dsp:nvSpPr>
        <dsp:cNvPr id="0" name=""/>
        <dsp:cNvSpPr/>
      </dsp:nvSpPr>
      <dsp:spPr>
        <a:xfrm>
          <a:off x="1933613" y="2431860"/>
          <a:ext cx="3194842" cy="15974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 dirty="0"/>
            <a:t>DPH na výstupu</a:t>
          </a:r>
          <a:r>
            <a:rPr lang="cs-CZ" sz="2800" kern="1200" dirty="0"/>
            <a:t>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(z prodeje)</a:t>
          </a:r>
          <a:endParaRPr lang="en-US" sz="2800" kern="1200" dirty="0"/>
        </a:p>
      </dsp:txBody>
      <dsp:txXfrm>
        <a:off x="1933613" y="2431860"/>
        <a:ext cx="3194842" cy="1597421"/>
      </dsp:txXfrm>
    </dsp:sp>
    <dsp:sp modelId="{DDE3D404-36E6-4523-BE00-77238188A11E}">
      <dsp:nvSpPr>
        <dsp:cNvPr id="0" name=""/>
        <dsp:cNvSpPr/>
      </dsp:nvSpPr>
      <dsp:spPr>
        <a:xfrm>
          <a:off x="5799372" y="2431860"/>
          <a:ext cx="3194842" cy="15974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 dirty="0"/>
            <a:t>DPH na vstupu</a:t>
          </a:r>
          <a:r>
            <a:rPr lang="cs-CZ" sz="2800" kern="1200" dirty="0"/>
            <a:t>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(z nákupů)</a:t>
          </a:r>
          <a:endParaRPr lang="en-US" sz="2800" kern="1200" dirty="0"/>
        </a:p>
      </dsp:txBody>
      <dsp:txXfrm>
        <a:off x="5799372" y="2431860"/>
        <a:ext cx="3194842" cy="1597421"/>
      </dsp:txXfrm>
    </dsp:sp>
    <dsp:sp modelId="{B1B242FE-470E-4053-B9E6-EAE41AA6A7E8}">
      <dsp:nvSpPr>
        <dsp:cNvPr id="0" name=""/>
        <dsp:cNvSpPr/>
      </dsp:nvSpPr>
      <dsp:spPr>
        <a:xfrm>
          <a:off x="7732252" y="163522"/>
          <a:ext cx="3194842" cy="15974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Daň nese </a:t>
          </a:r>
          <a:r>
            <a:rPr lang="cs-CZ" sz="2800" b="1" kern="1200"/>
            <a:t>spotřebitel</a:t>
          </a:r>
          <a:r>
            <a:rPr lang="cs-CZ" sz="2800" kern="1200"/>
            <a:t>, ne podnikatel</a:t>
          </a:r>
          <a:endParaRPr lang="en-US" sz="2800" kern="1200"/>
        </a:p>
      </dsp:txBody>
      <dsp:txXfrm>
        <a:off x="7732252" y="163522"/>
        <a:ext cx="3194842" cy="15974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7A53C1-D22F-4CD0-B548-2AF298F9030C}">
      <dsp:nvSpPr>
        <dsp:cNvPr id="0" name=""/>
        <dsp:cNvSpPr/>
      </dsp:nvSpPr>
      <dsp:spPr>
        <a:xfrm>
          <a:off x="0" y="0"/>
          <a:ext cx="8414428" cy="66409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/>
            <a:t>Odvod = DPH na výstupu – DPH na vstupu</a:t>
          </a:r>
          <a:endParaRPr lang="en-US" sz="2800" kern="1200"/>
        </a:p>
      </dsp:txBody>
      <dsp:txXfrm>
        <a:off x="19451" y="19451"/>
        <a:ext cx="7620120" cy="625190"/>
      </dsp:txXfrm>
    </dsp:sp>
    <dsp:sp modelId="{4112CD48-16B4-415E-87DE-36618AF87E1A}">
      <dsp:nvSpPr>
        <dsp:cNvPr id="0" name=""/>
        <dsp:cNvSpPr/>
      </dsp:nvSpPr>
      <dsp:spPr>
        <a:xfrm>
          <a:off x="628350" y="756328"/>
          <a:ext cx="8414428" cy="664092"/>
        </a:xfrm>
        <a:prstGeom prst="roundRect">
          <a:avLst>
            <a:gd name="adj" fmla="val 10000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Příklad:</a:t>
          </a:r>
          <a:endParaRPr lang="en-US" sz="2800" kern="1200"/>
        </a:p>
      </dsp:txBody>
      <dsp:txXfrm>
        <a:off x="647801" y="775779"/>
        <a:ext cx="7315515" cy="625190"/>
      </dsp:txXfrm>
    </dsp:sp>
    <dsp:sp modelId="{5F87F85F-4493-4351-91D9-E87164F06FF1}">
      <dsp:nvSpPr>
        <dsp:cNvPr id="0" name=""/>
        <dsp:cNvSpPr/>
      </dsp:nvSpPr>
      <dsp:spPr>
        <a:xfrm>
          <a:off x="1256700" y="1512656"/>
          <a:ext cx="8414428" cy="664092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DPH z prodeje: 50 000 Kč</a:t>
          </a:r>
          <a:endParaRPr lang="en-US" sz="2800" kern="1200"/>
        </a:p>
      </dsp:txBody>
      <dsp:txXfrm>
        <a:off x="1276151" y="1532107"/>
        <a:ext cx="7315515" cy="625190"/>
      </dsp:txXfrm>
    </dsp:sp>
    <dsp:sp modelId="{EEFBDF36-324D-4F5C-A7D0-116C25079C2E}">
      <dsp:nvSpPr>
        <dsp:cNvPr id="0" name=""/>
        <dsp:cNvSpPr/>
      </dsp:nvSpPr>
      <dsp:spPr>
        <a:xfrm>
          <a:off x="1885050" y="2268984"/>
          <a:ext cx="8414428" cy="664092"/>
        </a:xfrm>
        <a:prstGeom prst="roundRect">
          <a:avLst>
            <a:gd name="adj" fmla="val 10000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DPH z nákupů: 30 000 Kč</a:t>
          </a:r>
          <a:endParaRPr lang="en-US" sz="2800" kern="1200"/>
        </a:p>
      </dsp:txBody>
      <dsp:txXfrm>
        <a:off x="1904501" y="2288435"/>
        <a:ext cx="7315515" cy="625190"/>
      </dsp:txXfrm>
    </dsp:sp>
    <dsp:sp modelId="{093C6567-AFC0-43D6-91AE-46C8CED23DFD}">
      <dsp:nvSpPr>
        <dsp:cNvPr id="0" name=""/>
        <dsp:cNvSpPr/>
      </dsp:nvSpPr>
      <dsp:spPr>
        <a:xfrm>
          <a:off x="2513400" y="3025312"/>
          <a:ext cx="8414428" cy="664092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/>
            <a:t>Odvod státu = 20 000 Kč</a:t>
          </a:r>
          <a:endParaRPr lang="en-US" sz="2800" kern="1200"/>
        </a:p>
      </dsp:txBody>
      <dsp:txXfrm>
        <a:off x="2532851" y="3044763"/>
        <a:ext cx="7315515" cy="625190"/>
      </dsp:txXfrm>
    </dsp:sp>
    <dsp:sp modelId="{58896369-FE28-43B8-9CDD-F8D3307ADEE8}">
      <dsp:nvSpPr>
        <dsp:cNvPr id="0" name=""/>
        <dsp:cNvSpPr/>
      </dsp:nvSpPr>
      <dsp:spPr>
        <a:xfrm>
          <a:off x="7982767" y="485156"/>
          <a:ext cx="431660" cy="43166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8079890" y="485156"/>
        <a:ext cx="237414" cy="324824"/>
      </dsp:txXfrm>
    </dsp:sp>
    <dsp:sp modelId="{EA951670-B26C-4E19-931B-0ACD0D0D2E89}">
      <dsp:nvSpPr>
        <dsp:cNvPr id="0" name=""/>
        <dsp:cNvSpPr/>
      </dsp:nvSpPr>
      <dsp:spPr>
        <a:xfrm>
          <a:off x="8611118" y="1241484"/>
          <a:ext cx="431660" cy="43166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2246587"/>
            <a:satOff val="-7611"/>
            <a:lumOff val="-97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8708241" y="1241484"/>
        <a:ext cx="237414" cy="324824"/>
      </dsp:txXfrm>
    </dsp:sp>
    <dsp:sp modelId="{076A1F01-DC91-4AF7-8908-F41B39F03BAC}">
      <dsp:nvSpPr>
        <dsp:cNvPr id="0" name=""/>
        <dsp:cNvSpPr/>
      </dsp:nvSpPr>
      <dsp:spPr>
        <a:xfrm>
          <a:off x="9239468" y="1986744"/>
          <a:ext cx="431660" cy="43166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4493175"/>
            <a:satOff val="-15221"/>
            <a:lumOff val="-195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9336591" y="1986744"/>
        <a:ext cx="237414" cy="324824"/>
      </dsp:txXfrm>
    </dsp:sp>
    <dsp:sp modelId="{6F99D117-BBBA-4CA8-8CF2-FDEDB755D5E2}">
      <dsp:nvSpPr>
        <dsp:cNvPr id="0" name=""/>
        <dsp:cNvSpPr/>
      </dsp:nvSpPr>
      <dsp:spPr>
        <a:xfrm>
          <a:off x="9867818" y="2750451"/>
          <a:ext cx="431660" cy="43166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9964941" y="2750451"/>
        <a:ext cx="237414" cy="3248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0916FD-D1F7-40AB-8C74-87C48DEE0485}">
      <dsp:nvSpPr>
        <dsp:cNvPr id="0" name=""/>
        <dsp:cNvSpPr/>
      </dsp:nvSpPr>
      <dsp:spPr>
        <a:xfrm>
          <a:off x="3496905" y="1846"/>
          <a:ext cx="3934018" cy="88812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Podnikatel s obratem </a:t>
          </a:r>
          <a:r>
            <a:rPr lang="cs-CZ" sz="2400" b="1" kern="1200"/>
            <a:t>nad 2 miliony Kč za 12 měsíců</a:t>
          </a:r>
          <a:endParaRPr lang="en-US" sz="2400" kern="1200"/>
        </a:p>
      </dsp:txBody>
      <dsp:txXfrm>
        <a:off x="3540260" y="45201"/>
        <a:ext cx="3847308" cy="801413"/>
      </dsp:txXfrm>
    </dsp:sp>
    <dsp:sp modelId="{8A1AAE1B-793D-43F5-BBCA-807AE0E5000E}">
      <dsp:nvSpPr>
        <dsp:cNvPr id="0" name=""/>
        <dsp:cNvSpPr/>
      </dsp:nvSpPr>
      <dsp:spPr>
        <a:xfrm>
          <a:off x="3496905" y="934376"/>
          <a:ext cx="3934018" cy="888123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Dobrovolný plátce</a:t>
          </a:r>
          <a:endParaRPr lang="en-US" sz="2400" kern="1200"/>
        </a:p>
      </dsp:txBody>
      <dsp:txXfrm>
        <a:off x="3540260" y="977731"/>
        <a:ext cx="3847308" cy="801413"/>
      </dsp:txXfrm>
    </dsp:sp>
    <dsp:sp modelId="{F5F80335-DCEB-4685-83CF-5FD3087B2108}">
      <dsp:nvSpPr>
        <dsp:cNvPr id="0" name=""/>
        <dsp:cNvSpPr/>
      </dsp:nvSpPr>
      <dsp:spPr>
        <a:xfrm>
          <a:off x="3496905" y="1866905"/>
          <a:ext cx="3934018" cy="888123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Subjekty obchodující v EU (přeshraniční služby)</a:t>
          </a:r>
          <a:endParaRPr lang="en-US" sz="2400" kern="1200"/>
        </a:p>
      </dsp:txBody>
      <dsp:txXfrm>
        <a:off x="3540260" y="1910260"/>
        <a:ext cx="3847308" cy="801413"/>
      </dsp:txXfrm>
    </dsp:sp>
    <dsp:sp modelId="{C4E8AD14-F4A1-4BA0-898F-77E4D571F469}">
      <dsp:nvSpPr>
        <dsp:cNvPr id="0" name=""/>
        <dsp:cNvSpPr/>
      </dsp:nvSpPr>
      <dsp:spPr>
        <a:xfrm>
          <a:off x="3496905" y="2799435"/>
          <a:ext cx="3934018" cy="888123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Některé organizace ze zákona (např. veřejnoprávní média)</a:t>
          </a:r>
          <a:endParaRPr lang="en-US" sz="2400" kern="1200"/>
        </a:p>
      </dsp:txBody>
      <dsp:txXfrm>
        <a:off x="3540260" y="2842790"/>
        <a:ext cx="3847308" cy="8014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D39632-5F15-4CE2-970D-664F57F0E0A8}">
      <dsp:nvSpPr>
        <dsp:cNvPr id="0" name=""/>
        <dsp:cNvSpPr/>
      </dsp:nvSpPr>
      <dsp:spPr>
        <a:xfrm rot="5400000">
          <a:off x="1469291" y="952214"/>
          <a:ext cx="1490132" cy="17960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648756-E6D4-4C62-A63D-847069BF8C07}">
      <dsp:nvSpPr>
        <dsp:cNvPr id="0" name=""/>
        <dsp:cNvSpPr/>
      </dsp:nvSpPr>
      <dsp:spPr>
        <a:xfrm>
          <a:off x="1811949" y="1012"/>
          <a:ext cx="1995609" cy="11973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/>
            <a:t>Výhody:</a:t>
          </a:r>
          <a:endParaRPr lang="en-US" sz="2000" kern="1200"/>
        </a:p>
      </dsp:txBody>
      <dsp:txXfrm>
        <a:off x="1847019" y="36082"/>
        <a:ext cx="1925469" cy="1127225"/>
      </dsp:txXfrm>
    </dsp:sp>
    <dsp:sp modelId="{3D3C09BE-7EDF-436C-BB49-75ED8546AF4A}">
      <dsp:nvSpPr>
        <dsp:cNvPr id="0" name=""/>
        <dsp:cNvSpPr/>
      </dsp:nvSpPr>
      <dsp:spPr>
        <a:xfrm rot="5400000">
          <a:off x="1469291" y="2448921"/>
          <a:ext cx="1490132" cy="17960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CD8F0F-5366-47D4-A8A0-0F9D8E0F8FBB}">
      <dsp:nvSpPr>
        <dsp:cNvPr id="0" name=""/>
        <dsp:cNvSpPr/>
      </dsp:nvSpPr>
      <dsp:spPr>
        <a:xfrm>
          <a:off x="1811949" y="1497719"/>
          <a:ext cx="1995609" cy="11973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stabilní příjem pro stát</a:t>
          </a:r>
          <a:endParaRPr lang="en-US" sz="2000" kern="1200"/>
        </a:p>
      </dsp:txBody>
      <dsp:txXfrm>
        <a:off x="1847019" y="1532789"/>
        <a:ext cx="1925469" cy="1127225"/>
      </dsp:txXfrm>
    </dsp:sp>
    <dsp:sp modelId="{22C7ACEA-79E5-47B1-826D-6ED9E05C7B49}">
      <dsp:nvSpPr>
        <dsp:cNvPr id="0" name=""/>
        <dsp:cNvSpPr/>
      </dsp:nvSpPr>
      <dsp:spPr>
        <a:xfrm>
          <a:off x="2217645" y="3197274"/>
          <a:ext cx="2647586" cy="17960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88F3CF-2651-46B2-ACF8-69F6DD7214C5}">
      <dsp:nvSpPr>
        <dsp:cNvPr id="0" name=""/>
        <dsp:cNvSpPr/>
      </dsp:nvSpPr>
      <dsp:spPr>
        <a:xfrm>
          <a:off x="1811949" y="2994426"/>
          <a:ext cx="1995609" cy="11973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transparentní systém</a:t>
          </a:r>
          <a:endParaRPr lang="en-US" sz="2000" kern="1200"/>
        </a:p>
      </dsp:txBody>
      <dsp:txXfrm>
        <a:off x="1847019" y="3029496"/>
        <a:ext cx="1925469" cy="1127225"/>
      </dsp:txXfrm>
    </dsp:sp>
    <dsp:sp modelId="{D918125F-EEAE-47E6-B5E0-12BAFD06BE5F}">
      <dsp:nvSpPr>
        <dsp:cNvPr id="0" name=""/>
        <dsp:cNvSpPr/>
      </dsp:nvSpPr>
      <dsp:spPr>
        <a:xfrm rot="16200000">
          <a:off x="4123452" y="2448921"/>
          <a:ext cx="1490132" cy="17960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1D9D1-A7E0-453C-BE86-2298CC04DBB7}">
      <dsp:nvSpPr>
        <dsp:cNvPr id="0" name=""/>
        <dsp:cNvSpPr/>
      </dsp:nvSpPr>
      <dsp:spPr>
        <a:xfrm>
          <a:off x="4466109" y="2994426"/>
          <a:ext cx="1995609" cy="11973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funguje v celé EU</a:t>
          </a:r>
          <a:endParaRPr lang="en-US" sz="2000" kern="1200"/>
        </a:p>
      </dsp:txBody>
      <dsp:txXfrm>
        <a:off x="4501179" y="3029496"/>
        <a:ext cx="1925469" cy="1127225"/>
      </dsp:txXfrm>
    </dsp:sp>
    <dsp:sp modelId="{B37F2232-DA4E-4F64-BC29-46C706FC309A}">
      <dsp:nvSpPr>
        <dsp:cNvPr id="0" name=""/>
        <dsp:cNvSpPr/>
      </dsp:nvSpPr>
      <dsp:spPr>
        <a:xfrm rot="16200000">
          <a:off x="4123452" y="952214"/>
          <a:ext cx="1490132" cy="17960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962B6B-5FE4-4838-95F4-829BA123C5EA}">
      <dsp:nvSpPr>
        <dsp:cNvPr id="0" name=""/>
        <dsp:cNvSpPr/>
      </dsp:nvSpPr>
      <dsp:spPr>
        <a:xfrm>
          <a:off x="4466109" y="1497719"/>
          <a:ext cx="1995609" cy="11973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podnikatel odvádí jen rozdíl (ne celou daň)</a:t>
          </a:r>
          <a:endParaRPr lang="en-US" sz="2000" kern="1200"/>
        </a:p>
      </dsp:txBody>
      <dsp:txXfrm>
        <a:off x="4501179" y="1532789"/>
        <a:ext cx="1925469" cy="1127225"/>
      </dsp:txXfrm>
    </dsp:sp>
    <dsp:sp modelId="{E6357FC3-A6D5-42EF-A246-D40382B4479B}">
      <dsp:nvSpPr>
        <dsp:cNvPr id="0" name=""/>
        <dsp:cNvSpPr/>
      </dsp:nvSpPr>
      <dsp:spPr>
        <a:xfrm>
          <a:off x="4871805" y="203860"/>
          <a:ext cx="2647586" cy="17960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4756AC-D615-419F-9518-C874C063F9BB}">
      <dsp:nvSpPr>
        <dsp:cNvPr id="0" name=""/>
        <dsp:cNvSpPr/>
      </dsp:nvSpPr>
      <dsp:spPr>
        <a:xfrm>
          <a:off x="4466109" y="1012"/>
          <a:ext cx="1995609" cy="11973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/>
            <a:t>Nevýhody:</a:t>
          </a:r>
          <a:endParaRPr lang="en-US" sz="2000" kern="1200"/>
        </a:p>
      </dsp:txBody>
      <dsp:txXfrm>
        <a:off x="4501179" y="36082"/>
        <a:ext cx="1925469" cy="1127225"/>
      </dsp:txXfrm>
    </dsp:sp>
    <dsp:sp modelId="{77AC421E-A709-498E-9ABB-CB830621A5BA}">
      <dsp:nvSpPr>
        <dsp:cNvPr id="0" name=""/>
        <dsp:cNvSpPr/>
      </dsp:nvSpPr>
      <dsp:spPr>
        <a:xfrm rot="5400000">
          <a:off x="6777612" y="952214"/>
          <a:ext cx="1490132" cy="17960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A8573C-92FA-4C6D-BB94-DFC652E3330F}">
      <dsp:nvSpPr>
        <dsp:cNvPr id="0" name=""/>
        <dsp:cNvSpPr/>
      </dsp:nvSpPr>
      <dsp:spPr>
        <a:xfrm>
          <a:off x="7120270" y="1012"/>
          <a:ext cx="1995609" cy="11973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administrativní náročnost</a:t>
          </a:r>
          <a:endParaRPr lang="en-US" sz="2000" kern="1200"/>
        </a:p>
      </dsp:txBody>
      <dsp:txXfrm>
        <a:off x="7155340" y="36082"/>
        <a:ext cx="1925469" cy="1127225"/>
      </dsp:txXfrm>
    </dsp:sp>
    <dsp:sp modelId="{88919B38-1A58-4861-915D-5482E50A0A18}">
      <dsp:nvSpPr>
        <dsp:cNvPr id="0" name=""/>
        <dsp:cNvSpPr/>
      </dsp:nvSpPr>
      <dsp:spPr>
        <a:xfrm rot="5400000">
          <a:off x="6777612" y="2448921"/>
          <a:ext cx="1490132" cy="17960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989317-A230-4F7D-AEB0-3252862BFD5C}">
      <dsp:nvSpPr>
        <dsp:cNvPr id="0" name=""/>
        <dsp:cNvSpPr/>
      </dsp:nvSpPr>
      <dsp:spPr>
        <a:xfrm>
          <a:off x="7120270" y="1497719"/>
          <a:ext cx="1995609" cy="11973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složitá pravidla u přeshraničních služeb</a:t>
          </a:r>
          <a:endParaRPr lang="en-US" sz="2000" kern="1200"/>
        </a:p>
      </dsp:txBody>
      <dsp:txXfrm>
        <a:off x="7155340" y="1532789"/>
        <a:ext cx="1925469" cy="1127225"/>
      </dsp:txXfrm>
    </dsp:sp>
    <dsp:sp modelId="{1FD13BA2-7C9D-4884-B0A0-8DA4004B3D15}">
      <dsp:nvSpPr>
        <dsp:cNvPr id="0" name=""/>
        <dsp:cNvSpPr/>
      </dsp:nvSpPr>
      <dsp:spPr>
        <a:xfrm>
          <a:off x="7120270" y="2994426"/>
          <a:ext cx="1995609" cy="11973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dopad na konečné ceny pro spotřebitele</a:t>
          </a:r>
          <a:endParaRPr lang="en-US" sz="2000" kern="1200"/>
        </a:p>
      </dsp:txBody>
      <dsp:txXfrm>
        <a:off x="7155340" y="3029496"/>
        <a:ext cx="1925469" cy="11272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8C69DC-EF7D-48F4-A2FB-835A89725FAD}">
      <dsp:nvSpPr>
        <dsp:cNvPr id="0" name=""/>
        <dsp:cNvSpPr/>
      </dsp:nvSpPr>
      <dsp:spPr>
        <a:xfrm>
          <a:off x="1061437" y="584597"/>
          <a:ext cx="1141382" cy="114138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C460B4-1DAC-47B7-AF0A-4D165ED6DFC6}">
      <dsp:nvSpPr>
        <dsp:cNvPr id="0" name=""/>
        <dsp:cNvSpPr/>
      </dsp:nvSpPr>
      <dsp:spPr>
        <a:xfrm>
          <a:off x="1582" y="1855995"/>
          <a:ext cx="3261093" cy="48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700" kern="1200"/>
            <a:t>DPH je </a:t>
          </a:r>
          <a:r>
            <a:rPr lang="cs-CZ" sz="1700" b="1" kern="1200"/>
            <a:t>největší příjem státního rozpočtu</a:t>
          </a:r>
          <a:endParaRPr lang="en-US" sz="1700" kern="1200"/>
        </a:p>
      </dsp:txBody>
      <dsp:txXfrm>
        <a:off x="1582" y="1855995"/>
        <a:ext cx="3261093" cy="489164"/>
      </dsp:txXfrm>
    </dsp:sp>
    <dsp:sp modelId="{84B5901F-8653-4132-AC5C-4D1E7ED9AEB3}">
      <dsp:nvSpPr>
        <dsp:cNvPr id="0" name=""/>
        <dsp:cNvSpPr/>
      </dsp:nvSpPr>
      <dsp:spPr>
        <a:xfrm>
          <a:off x="1582" y="2405631"/>
          <a:ext cx="3261093" cy="1202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A74095-83E7-4583-8A39-59673DDCA71B}">
      <dsp:nvSpPr>
        <dsp:cNvPr id="0" name=""/>
        <dsp:cNvSpPr/>
      </dsp:nvSpPr>
      <dsp:spPr>
        <a:xfrm>
          <a:off x="4893223" y="584597"/>
          <a:ext cx="1141382" cy="114138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90F6D8-B3DE-411A-AA4A-597446B92EDD}">
      <dsp:nvSpPr>
        <dsp:cNvPr id="0" name=""/>
        <dsp:cNvSpPr/>
      </dsp:nvSpPr>
      <dsp:spPr>
        <a:xfrm>
          <a:off x="3833367" y="1855995"/>
          <a:ext cx="3261093" cy="48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700" kern="1200"/>
            <a:t>Tvoří </a:t>
          </a:r>
          <a:r>
            <a:rPr lang="cs-CZ" sz="1700" b="1" kern="1200"/>
            <a:t>25–30 % všech příjmů státu</a:t>
          </a:r>
          <a:endParaRPr lang="en-US" sz="1700" kern="1200"/>
        </a:p>
      </dsp:txBody>
      <dsp:txXfrm>
        <a:off x="3833367" y="1855995"/>
        <a:ext cx="3261093" cy="489164"/>
      </dsp:txXfrm>
    </dsp:sp>
    <dsp:sp modelId="{F59C8939-2D94-48E4-B37E-5F43F01A9867}">
      <dsp:nvSpPr>
        <dsp:cNvPr id="0" name=""/>
        <dsp:cNvSpPr/>
      </dsp:nvSpPr>
      <dsp:spPr>
        <a:xfrm>
          <a:off x="3833367" y="2405631"/>
          <a:ext cx="3261093" cy="1202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778AB4-2BDA-400A-B3D3-E0A46E2C2103}">
      <dsp:nvSpPr>
        <dsp:cNvPr id="0" name=""/>
        <dsp:cNvSpPr/>
      </dsp:nvSpPr>
      <dsp:spPr>
        <a:xfrm>
          <a:off x="8725008" y="584597"/>
          <a:ext cx="1141382" cy="114138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10469D-9912-4EEA-B4E0-2B251BBADB34}">
      <dsp:nvSpPr>
        <dsp:cNvPr id="0" name=""/>
        <dsp:cNvSpPr/>
      </dsp:nvSpPr>
      <dsp:spPr>
        <a:xfrm>
          <a:off x="7665152" y="1855995"/>
          <a:ext cx="3261093" cy="48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700" kern="1200"/>
            <a:t>Financuje:</a:t>
          </a:r>
          <a:endParaRPr lang="en-US" sz="1700" kern="1200"/>
        </a:p>
      </dsp:txBody>
      <dsp:txXfrm>
        <a:off x="7665152" y="1855995"/>
        <a:ext cx="3261093" cy="489164"/>
      </dsp:txXfrm>
    </dsp:sp>
    <dsp:sp modelId="{98899447-66AA-40FB-BE79-F043C8F40CFE}">
      <dsp:nvSpPr>
        <dsp:cNvPr id="0" name=""/>
        <dsp:cNvSpPr/>
      </dsp:nvSpPr>
      <dsp:spPr>
        <a:xfrm>
          <a:off x="7665152" y="2405631"/>
          <a:ext cx="3261093" cy="1202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školství</a:t>
          </a:r>
          <a:endParaRPr lang="en-US" sz="1300" kern="120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zdravotnictví</a:t>
          </a:r>
          <a:endParaRPr lang="en-US" sz="1300" kern="120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sociální služby</a:t>
          </a:r>
          <a:endParaRPr lang="en-US" sz="1300" kern="120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infrastrukturu</a:t>
          </a:r>
          <a:endParaRPr lang="en-US" sz="1300" kern="120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bezpečnost</a:t>
          </a:r>
          <a:endParaRPr lang="en-US" sz="1300" kern="1200"/>
        </a:p>
      </dsp:txBody>
      <dsp:txXfrm>
        <a:off x="7665152" y="2405631"/>
        <a:ext cx="3261093" cy="12025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1B9C33-A428-4F84-9F4D-152EEC80BF19}">
      <dsp:nvSpPr>
        <dsp:cNvPr id="0" name=""/>
        <dsp:cNvSpPr/>
      </dsp:nvSpPr>
      <dsp:spPr>
        <a:xfrm>
          <a:off x="1555774" y="729"/>
          <a:ext cx="1851012" cy="18510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DPH je klíčová nepřímá daň</a:t>
          </a:r>
          <a:endParaRPr lang="en-US" sz="1800" kern="1200"/>
        </a:p>
      </dsp:txBody>
      <dsp:txXfrm>
        <a:off x="1826848" y="271803"/>
        <a:ext cx="1308864" cy="1308864"/>
      </dsp:txXfrm>
    </dsp:sp>
    <dsp:sp modelId="{81DB36B9-81C1-494F-BF96-FCA057839B3A}">
      <dsp:nvSpPr>
        <dsp:cNvPr id="0" name=""/>
        <dsp:cNvSpPr/>
      </dsp:nvSpPr>
      <dsp:spPr>
        <a:xfrm rot="10800000">
          <a:off x="2157353" y="2090753"/>
          <a:ext cx="647854" cy="506705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EE5F1C-5586-4BC3-B7CE-0429E20E43D7}">
      <dsp:nvSpPr>
        <dsp:cNvPr id="0" name=""/>
        <dsp:cNvSpPr/>
      </dsp:nvSpPr>
      <dsp:spPr>
        <a:xfrm>
          <a:off x="1863968" y="2807789"/>
          <a:ext cx="1234625" cy="12346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V ČR existují dvě sazby: 21 % a 12 %</a:t>
          </a:r>
          <a:endParaRPr lang="en-US" sz="1200" kern="1200"/>
        </a:p>
      </dsp:txBody>
      <dsp:txXfrm>
        <a:off x="2044775" y="2988596"/>
        <a:ext cx="873011" cy="873011"/>
      </dsp:txXfrm>
    </dsp:sp>
    <dsp:sp modelId="{9CD7CBF0-C441-4420-AB7E-2142E0384ED1}">
      <dsp:nvSpPr>
        <dsp:cNvPr id="0" name=""/>
        <dsp:cNvSpPr/>
      </dsp:nvSpPr>
      <dsp:spPr>
        <a:xfrm rot="5400000">
          <a:off x="3559954" y="3171749"/>
          <a:ext cx="647854" cy="506705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1365CE-9AEE-481D-846C-301E3B2E5B7E}">
      <dsp:nvSpPr>
        <dsp:cNvPr id="0" name=""/>
        <dsp:cNvSpPr/>
      </dsp:nvSpPr>
      <dsp:spPr>
        <a:xfrm>
          <a:off x="4640487" y="2807789"/>
          <a:ext cx="1234625" cy="12346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Výpočet je jednoduchý: základ × sazba</a:t>
          </a:r>
          <a:endParaRPr lang="en-US" sz="1200" kern="1200"/>
        </a:p>
      </dsp:txBody>
      <dsp:txXfrm>
        <a:off x="4821294" y="2988596"/>
        <a:ext cx="873011" cy="873011"/>
      </dsp:txXfrm>
    </dsp:sp>
    <dsp:sp modelId="{E5E929DC-621F-4132-B994-51B5508D86FE}">
      <dsp:nvSpPr>
        <dsp:cNvPr id="0" name=""/>
        <dsp:cNvSpPr/>
      </dsp:nvSpPr>
      <dsp:spPr>
        <a:xfrm>
          <a:off x="4933872" y="1907975"/>
          <a:ext cx="647854" cy="506705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FFEF60-7A40-4D65-BE79-3C6FFE7866E1}">
      <dsp:nvSpPr>
        <dsp:cNvPr id="0" name=""/>
        <dsp:cNvSpPr/>
      </dsp:nvSpPr>
      <dsp:spPr>
        <a:xfrm>
          <a:off x="4640487" y="308922"/>
          <a:ext cx="1234625" cy="12346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Plátce odvádí rozdíl mezi vstupem a výstupem</a:t>
          </a:r>
          <a:endParaRPr lang="en-US" sz="1200" kern="1200"/>
        </a:p>
      </dsp:txBody>
      <dsp:txXfrm>
        <a:off x="4821294" y="489729"/>
        <a:ext cx="873011" cy="873011"/>
      </dsp:txXfrm>
    </dsp:sp>
    <dsp:sp modelId="{6076F810-4FB7-4144-AC37-BC16B66CE2B9}">
      <dsp:nvSpPr>
        <dsp:cNvPr id="0" name=""/>
        <dsp:cNvSpPr/>
      </dsp:nvSpPr>
      <dsp:spPr>
        <a:xfrm rot="5400000">
          <a:off x="6182376" y="672882"/>
          <a:ext cx="647854" cy="506705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03D585-03EF-44EF-BEDC-ED41BDD7D281}">
      <dsp:nvSpPr>
        <dsp:cNvPr id="0" name=""/>
        <dsp:cNvSpPr/>
      </dsp:nvSpPr>
      <dsp:spPr>
        <a:xfrm>
          <a:off x="7108812" y="729"/>
          <a:ext cx="1851012" cy="18510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DPH je zásadní pro financování veřejných služeb</a:t>
          </a:r>
          <a:endParaRPr lang="en-US" sz="1800" kern="1200"/>
        </a:p>
      </dsp:txBody>
      <dsp:txXfrm>
        <a:off x="7379886" y="271803"/>
        <a:ext cx="1308864" cy="13088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3E2267-5917-2937-29A4-A643D359C4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1F5A683-209A-75CA-FCB3-EB0F58FEDD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6DE2BF-810B-2955-8392-B47573F8F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81D7B-CA01-487A-BA6F-0338396F789D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12F6F21-EA2A-50AE-E9A8-C3B17A43E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17591EA-F098-9D12-1D57-929B4A43C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8D463-61F2-4CB0-8EDF-7E1B5C6E0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1990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578FA2-B0B0-FBED-CCC0-F419E2507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48D9D83-CA0F-BC36-3782-D63114C52D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EDC3D53-C3D0-5D94-3668-2D508CBBB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81D7B-CA01-487A-BA6F-0338396F789D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95F6C6-E71C-642E-BA39-380D6E122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0B6FFD5-0F07-FB17-F82F-AA4D47EC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8D463-61F2-4CB0-8EDF-7E1B5C6E0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2587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C40C23B-5866-0DAC-488F-FC983DBD2A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C7CD4F7-D9C1-F59A-047E-DE3B46A51A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676B16A-7DCB-3F23-77CD-84765E21D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81D7B-CA01-487A-BA6F-0338396F789D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3661202-8213-1265-9501-65CF1E369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168555-A264-C216-3A5A-57554AD82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8D463-61F2-4CB0-8EDF-7E1B5C6E0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3776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E57C62-4CAC-8CE0-BA34-961E6AA17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036F16-3768-2B32-4647-58FEB5880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36F7262-16EC-4385-016D-B9EBF32E4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81D7B-CA01-487A-BA6F-0338396F789D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23B7729-73E8-F0A8-D19D-4D61D99FA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B20B586-9D06-E58B-ED79-BB228A47F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8D463-61F2-4CB0-8EDF-7E1B5C6E0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4500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2BD27C-AF2A-DC5B-3664-9299F95C6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DF987CB-ECC2-8249-D5B7-531612C2C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9A2B070-5993-8932-1960-6BC46F36C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81D7B-CA01-487A-BA6F-0338396F789D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E27BB61-53CA-BC8F-2D5D-3BB792162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3804BBB-8264-B354-2E1B-9A034E1D2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8D463-61F2-4CB0-8EDF-7E1B5C6E0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943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FE5FEE-C9C7-4ED2-B7D3-7DC207761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ABB61C-27DB-8404-98ED-4B03C3BFC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E3E859F-DD91-A524-EA70-F1D33D0EB5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40FB6BE-4F94-B0F5-EA46-BFD39053A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81D7B-CA01-487A-BA6F-0338396F789D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DC41C65-004F-1FF9-EE1F-EFECDEF1A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752FBF8-207A-C545-6CF7-7A34EF2F0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8D463-61F2-4CB0-8EDF-7E1B5C6E0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1508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E10004-D630-5C19-6D1C-ACFD1B733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59B41B9-F02C-35C9-AFD5-C2C6B2F3F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3B41460-8ACC-FA9A-9D52-CF96C43948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09539E9-7513-6617-39B2-3D408F82E1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E5C39A5-FA21-4E4B-22C4-AFB9CC1399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25B13C6-563A-CEDC-DAE5-B1795C175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81D7B-CA01-487A-BA6F-0338396F789D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7987A9D-390A-34D7-271B-E9607E06D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F73E170-9023-664F-9AFD-A52970776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8D463-61F2-4CB0-8EDF-7E1B5C6E0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9447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34D213-9881-7953-30AB-FE4505073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06A377C-B01C-28AC-C34E-C1F90845B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81D7B-CA01-487A-BA6F-0338396F789D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D19AAE3-5DF5-E5C5-6C3C-55732B97F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0DA937B-0396-DB18-B80B-F4ED20852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8D463-61F2-4CB0-8EDF-7E1B5C6E0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2911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5F3A3E2-E227-4EBE-9CAF-A095B71A8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81D7B-CA01-487A-BA6F-0338396F789D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751CB55-64D2-DFD7-949D-5274750C9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016A3F-7E89-4AEC-9B15-ED5B36882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8D463-61F2-4CB0-8EDF-7E1B5C6E0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0931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B4E3D1-BD1B-D305-A294-583C4C4D4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5171D3-0380-E747-A811-85D090695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370C150-8F83-7331-CBA6-74DFD90F4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F70595D-5FFA-14F4-4431-41ADF6D83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81D7B-CA01-487A-BA6F-0338396F789D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DDD74E7-8327-32DF-4B4F-274F076E5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28AA216-B0AA-2EC2-1A55-926141ADA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8D463-61F2-4CB0-8EDF-7E1B5C6E0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2163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A24537-ED20-9D50-1D0B-78A2C138F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0170805-4D9E-3D3D-2008-3E4645C2E6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6DE716F-43D5-0D18-5F1B-1E23612159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0180571-A7A8-F35A-6B32-3A6FC345B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81D7B-CA01-487A-BA6F-0338396F789D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C313E70-BF85-F516-1D2A-7A8D85DB8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CC448A4-97A6-ECA4-EC5F-B2AF87070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8D463-61F2-4CB0-8EDF-7E1B5C6E0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8348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CF012C4-B4EE-FF9A-5AAF-356486D74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B6FAE47-2FA9-1ED1-47E4-35B24C944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1298F8D-24C4-9104-2C58-C0A9DF5D50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81D7B-CA01-487A-BA6F-0338396F789D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64DA3C7-1128-280F-8AAF-BD9B985E53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9323DF2-0D2B-A699-2727-C4727A289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8D463-61F2-4CB0-8EDF-7E1B5C6E0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2584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D187E90-083F-96D5-556D-E5BD0006FC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Daň z přidané hodnoty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F911988-873F-D770-7BC5-51590D6D6F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0259" y="649480"/>
            <a:ext cx="65553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>
                <a:effectLst/>
              </a:rPr>
              <a:t>Nepřímá daň uvalená na spotřebu zboží a služeb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>
                <a:effectLst/>
              </a:rPr>
              <a:t>Platí ji </a:t>
            </a:r>
            <a:r>
              <a:rPr lang="en-US" sz="2000" b="1">
                <a:effectLst/>
              </a:rPr>
              <a:t>konečný spotřebitel</a:t>
            </a:r>
            <a:endParaRPr lang="en-US" sz="2000">
              <a:effectLst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>
                <a:effectLst/>
              </a:rPr>
              <a:t>Podnikatelé ji pouze </a:t>
            </a:r>
            <a:r>
              <a:rPr lang="en-US" sz="2000" b="1">
                <a:effectLst/>
              </a:rPr>
              <a:t>vybírají a odvádějí státu</a:t>
            </a:r>
            <a:endParaRPr lang="en-US" sz="2000">
              <a:effectLst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>
                <a:effectLst/>
              </a:rPr>
              <a:t>Tvoří klíčový příjem státního rozpočtu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>
                <a:effectLst/>
              </a:rPr>
              <a:t>Funguje v celé EU podle společných pravidel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096476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E2C5E5-A958-37C4-CB24-235DE3E8D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/>
              <a:t>Shrnutí</a:t>
            </a:r>
            <a:endParaRPr lang="cs-CZ" sz="5400" b="1" dirty="0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ADF3E802-6608-C4CD-8EEE-5DC5F29954D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4772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1A88302-A166-B090-867C-794CD4E85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cs-CZ" sz="4000" b="1">
                <a:solidFill>
                  <a:srgbClr val="FFFFFF"/>
                </a:solidFill>
              </a:rPr>
              <a:t>Jak DPH funguje?</a:t>
            </a:r>
          </a:p>
        </p:txBody>
      </p:sp>
      <p:graphicFrame>
        <p:nvGraphicFramePr>
          <p:cNvPr id="23" name="TextovéPole 4">
            <a:extLst>
              <a:ext uri="{FF2B5EF4-FFF2-40B4-BE49-F238E27FC236}">
                <a16:creationId xmlns:a16="http://schemas.microsoft.com/office/drawing/2014/main" id="{0CD4ABAE-214D-BF4F-FEF0-FF68FA1F7E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6036802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8876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měna sazeb DPH 2024: Jak na ni připravit váš e-shop ...">
            <a:extLst>
              <a:ext uri="{FF2B5EF4-FFF2-40B4-BE49-F238E27FC236}">
                <a16:creationId xmlns:a16="http://schemas.microsoft.com/office/drawing/2014/main" id="{CF1238D2-34D5-9ACA-1BFC-EC04114AF5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671" y="733425"/>
            <a:ext cx="8314658" cy="461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911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0" name="Rectangle 2119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83447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9" name="Nadpis 1">
            <a:extLst>
              <a:ext uri="{FF2B5EF4-FFF2-40B4-BE49-F238E27FC236}">
                <a16:creationId xmlns:a16="http://schemas.microsoft.com/office/drawing/2014/main" id="{48353428-C954-BEAF-116B-841136B6E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556" y="6214530"/>
            <a:ext cx="4284418" cy="3217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500" b="1">
                <a:solidFill>
                  <a:schemeClr val="bg1"/>
                </a:solidFill>
              </a:rPr>
              <a:t>     SAZBY</a:t>
            </a:r>
          </a:p>
        </p:txBody>
      </p:sp>
      <p:sp>
        <p:nvSpPr>
          <p:cNvPr id="2122" name="Rectangle 2121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0" name="Content Placeholder 2069">
            <a:extLst>
              <a:ext uri="{FF2B5EF4-FFF2-40B4-BE49-F238E27FC236}">
                <a16:creationId xmlns:a16="http://schemas.microsoft.com/office/drawing/2014/main" id="{F5C18063-B294-2D5E-5025-41899E2B7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465" y="6214525"/>
            <a:ext cx="4305856" cy="321733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 algn="r">
              <a:buNone/>
            </a:pPr>
            <a:r>
              <a:rPr lang="en-US" sz="1500"/>
              <a:t>      DPH</a:t>
            </a:r>
          </a:p>
        </p:txBody>
      </p:sp>
      <p:pic>
        <p:nvPicPr>
          <p:cNvPr id="2050" name="Picture 2" descr="Změna sazby DPH na léčiva | Pharmeca a.s.">
            <a:extLst>
              <a:ext uri="{FF2B5EF4-FFF2-40B4-BE49-F238E27FC236}">
                <a16:creationId xmlns:a16="http://schemas.microsoft.com/office/drawing/2014/main" id="{55BBD3FA-8122-E97E-BE23-A7E9EAF47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" r="2" b="2"/>
          <a:stretch>
            <a:fillRect/>
          </a:stretch>
        </p:blipFill>
        <p:spPr bwMode="auto">
          <a:xfrm>
            <a:off x="1155556" y="637761"/>
            <a:ext cx="9889765" cy="557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28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37423EB-FD7B-E622-FC88-F226E058B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Výpočet odvodu plátce</a:t>
            </a:r>
          </a:p>
        </p:txBody>
      </p:sp>
      <p:graphicFrame>
        <p:nvGraphicFramePr>
          <p:cNvPr id="19" name="TextovéPole 4">
            <a:extLst>
              <a:ext uri="{FF2B5EF4-FFF2-40B4-BE49-F238E27FC236}">
                <a16:creationId xmlns:a16="http://schemas.microsoft.com/office/drawing/2014/main" id="{051283BC-83DF-43C0-818F-C67F976DC0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8271113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350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4A8430A-D236-EE17-2AE4-E838F9A1B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cs-CZ" sz="4000" b="1">
                <a:solidFill>
                  <a:srgbClr val="FFFFFF"/>
                </a:solidFill>
              </a:rPr>
              <a:t>Kdo je plátcem DPH?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6657AE0B-A456-5FBB-1104-9899D93E5E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8239652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2327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C0A85D9-CA09-D0E2-3727-5F36EDD1A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cs-CZ" sz="4000" b="1">
                <a:solidFill>
                  <a:srgbClr val="FFFFFF"/>
                </a:solidFill>
              </a:rPr>
              <a:t>Výhody a nevýhody DPH</a:t>
            </a:r>
          </a:p>
        </p:txBody>
      </p:sp>
      <p:graphicFrame>
        <p:nvGraphicFramePr>
          <p:cNvPr id="12" name="Zástupný obsah 2">
            <a:extLst>
              <a:ext uri="{FF2B5EF4-FFF2-40B4-BE49-F238E27FC236}">
                <a16:creationId xmlns:a16="http://schemas.microsoft.com/office/drawing/2014/main" id="{2A6F6C99-7715-4404-3E6C-BBA3997B42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3563163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6868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3DCFC63-025A-87DB-60A1-D4699B545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cs-CZ" sz="4000" b="1">
                <a:solidFill>
                  <a:srgbClr val="FFFFFF"/>
                </a:solidFill>
              </a:rPr>
              <a:t>DPH a státní rozpočet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75E8704C-F442-CF50-7675-867328A854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9140570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4001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4DE91BD-E3E1-4A11-D0B9-D0CFEF08F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Struktura příjmů státního rozpočtu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78721638-FA32-4E77-2638-B9DBE3EC1C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5466264"/>
              </p:ext>
            </p:extLst>
          </p:nvPr>
        </p:nvGraphicFramePr>
        <p:xfrm>
          <a:off x="644056" y="2254708"/>
          <a:ext cx="10927829" cy="3908550"/>
        </p:xfrm>
        <a:graphic>
          <a:graphicData uri="http://schemas.openxmlformats.org/drawingml/2006/table">
            <a:tbl>
              <a:tblPr/>
              <a:tblGrid>
                <a:gridCol w="8952602">
                  <a:extLst>
                    <a:ext uri="{9D8B030D-6E8A-4147-A177-3AD203B41FA5}">
                      <a16:colId xmlns:a16="http://schemas.microsoft.com/office/drawing/2014/main" val="3930903785"/>
                    </a:ext>
                  </a:extLst>
                </a:gridCol>
                <a:gridCol w="1975227">
                  <a:extLst>
                    <a:ext uri="{9D8B030D-6E8A-4147-A177-3AD203B41FA5}">
                      <a16:colId xmlns:a16="http://schemas.microsoft.com/office/drawing/2014/main" val="2852115801"/>
                    </a:ext>
                  </a:extLst>
                </a:gridCol>
              </a:tblGrid>
              <a:tr h="651425">
                <a:tc>
                  <a:txBody>
                    <a:bodyPr/>
                    <a:lstStyle/>
                    <a:p>
                      <a:r>
                        <a:rPr lang="cs-CZ" sz="3000" b="1">
                          <a:effectLst/>
                        </a:rPr>
                        <a:t>DPH</a:t>
                      </a:r>
                      <a:endParaRPr lang="cs-CZ" sz="3000">
                        <a:effectLst/>
                      </a:endParaRPr>
                    </a:p>
                  </a:txBody>
                  <a:tcPr marL="155697" marR="155697" marT="77849" marB="77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3000" b="1">
                          <a:effectLst/>
                        </a:rPr>
                        <a:t>28 %</a:t>
                      </a:r>
                      <a:endParaRPr lang="cs-CZ" sz="3000">
                        <a:effectLst/>
                      </a:endParaRPr>
                    </a:p>
                  </a:txBody>
                  <a:tcPr marL="155697" marR="155697" marT="77849" marB="77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3705904"/>
                  </a:ext>
                </a:extLst>
              </a:tr>
              <a:tr h="651425">
                <a:tc>
                  <a:txBody>
                    <a:bodyPr/>
                    <a:lstStyle/>
                    <a:p>
                      <a:r>
                        <a:rPr lang="cs-CZ" sz="3000">
                          <a:effectLst/>
                        </a:rPr>
                        <a:t>Daň z příjmů fyzických osob (DPFO)</a:t>
                      </a:r>
                    </a:p>
                  </a:txBody>
                  <a:tcPr marL="155697" marR="155697" marT="77849" marB="77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3000">
                          <a:effectLst/>
                        </a:rPr>
                        <a:t>13 %</a:t>
                      </a:r>
                    </a:p>
                  </a:txBody>
                  <a:tcPr marL="155697" marR="155697" marT="77849" marB="77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4346700"/>
                  </a:ext>
                </a:extLst>
              </a:tr>
              <a:tr h="651425">
                <a:tc>
                  <a:txBody>
                    <a:bodyPr/>
                    <a:lstStyle/>
                    <a:p>
                      <a:r>
                        <a:rPr lang="cs-CZ" sz="3000">
                          <a:effectLst/>
                        </a:rPr>
                        <a:t>Daň z příjmů právnických osob (DPPO)</a:t>
                      </a:r>
                    </a:p>
                  </a:txBody>
                  <a:tcPr marL="155697" marR="155697" marT="77849" marB="77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3000">
                          <a:effectLst/>
                        </a:rPr>
                        <a:t>10 %</a:t>
                      </a:r>
                    </a:p>
                  </a:txBody>
                  <a:tcPr marL="155697" marR="155697" marT="77849" marB="77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1276977"/>
                  </a:ext>
                </a:extLst>
              </a:tr>
              <a:tr h="651425">
                <a:tc>
                  <a:txBody>
                    <a:bodyPr/>
                    <a:lstStyle/>
                    <a:p>
                      <a:r>
                        <a:rPr lang="cs-CZ" sz="3000">
                          <a:effectLst/>
                        </a:rPr>
                        <a:t>Spotřební daně</a:t>
                      </a:r>
                    </a:p>
                  </a:txBody>
                  <a:tcPr marL="155697" marR="155697" marT="77849" marB="77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3000">
                          <a:effectLst/>
                        </a:rPr>
                        <a:t>12 %</a:t>
                      </a:r>
                    </a:p>
                  </a:txBody>
                  <a:tcPr marL="155697" marR="155697" marT="77849" marB="77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1672118"/>
                  </a:ext>
                </a:extLst>
              </a:tr>
              <a:tr h="651425">
                <a:tc>
                  <a:txBody>
                    <a:bodyPr/>
                    <a:lstStyle/>
                    <a:p>
                      <a:r>
                        <a:rPr lang="cs-CZ" sz="3000">
                          <a:effectLst/>
                        </a:rPr>
                        <a:t>Sociální pojištění</a:t>
                      </a:r>
                    </a:p>
                  </a:txBody>
                  <a:tcPr marL="155697" marR="155697" marT="77849" marB="77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3000">
                          <a:effectLst/>
                        </a:rPr>
                        <a:t>30 %</a:t>
                      </a:r>
                    </a:p>
                  </a:txBody>
                  <a:tcPr marL="155697" marR="155697" marT="77849" marB="77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0772810"/>
                  </a:ext>
                </a:extLst>
              </a:tr>
              <a:tr h="651425">
                <a:tc>
                  <a:txBody>
                    <a:bodyPr/>
                    <a:lstStyle/>
                    <a:p>
                      <a:r>
                        <a:rPr lang="cs-CZ" sz="3000" dirty="0">
                          <a:effectLst/>
                        </a:rPr>
                        <a:t>Ostatní příjmy</a:t>
                      </a:r>
                    </a:p>
                  </a:txBody>
                  <a:tcPr marL="155697" marR="155697" marT="77849" marB="77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3000" dirty="0">
                          <a:effectLst/>
                        </a:rPr>
                        <a:t>7 %</a:t>
                      </a:r>
                    </a:p>
                  </a:txBody>
                  <a:tcPr marL="155697" marR="155697" marT="77849" marB="77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4473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017888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287</Words>
  <Application>Microsoft Office PowerPoint</Application>
  <PresentationFormat>Širokoúhlá obrazovka</PresentationFormat>
  <Paragraphs>66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Motiv Office</vt:lpstr>
      <vt:lpstr>Daň z přidané hodnoty</vt:lpstr>
      <vt:lpstr>Jak DPH funguje?</vt:lpstr>
      <vt:lpstr>Prezentace aplikace PowerPoint</vt:lpstr>
      <vt:lpstr>     SAZBY</vt:lpstr>
      <vt:lpstr>Výpočet odvodu plátce</vt:lpstr>
      <vt:lpstr>Kdo je plátcem DPH?</vt:lpstr>
      <vt:lpstr>Výhody a nevýhody DPH</vt:lpstr>
      <vt:lpstr>DPH a státní rozpočet</vt:lpstr>
      <vt:lpstr>Struktura příjmů státního rozpočtu</vt:lpstr>
      <vt:lpstr>Shrnutí</vt:lpstr>
    </vt:vector>
  </TitlesOfParts>
  <Company>MVSO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Daň z přidané hodnoty</dc:title>
  <dc:creator>Hrůzková Monika</dc:creator>
  <cp:lastModifiedBy>Hrůzková Monika</cp:lastModifiedBy>
  <cp:revision>3</cp:revision>
  <dcterms:created xsi:type="dcterms:W3CDTF">2026-01-19T12:31:26Z</dcterms:created>
  <dcterms:modified xsi:type="dcterms:W3CDTF">2026-01-26T11:43:36Z</dcterms:modified>
</cp:coreProperties>
</file>