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1" r:id="rId4"/>
    <p:sldId id="267" r:id="rId5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313131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6" autoAdjust="0"/>
    <p:restoredTop sz="94561" autoAdjust="0"/>
  </p:normalViewPr>
  <p:slideViewPr>
    <p:cSldViewPr snapToGrid="0" snapToObjects="1">
      <p:cViewPr varScale="1">
        <p:scale>
          <a:sx n="121" d="100"/>
          <a:sy n="121" d="100"/>
        </p:scale>
        <p:origin x="13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0551" y="2397227"/>
            <a:ext cx="8126360" cy="2448517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3600" dirty="0">
                <a:solidFill>
                  <a:srgbClr val="FF0000"/>
                </a:solidFill>
              </a:rPr>
              <a:t>EKONOMIKA A MANAGEMENT V PRAXI</a:t>
            </a:r>
            <a:br>
              <a:rPr lang="cs-CZ" sz="5400" dirty="0"/>
            </a:br>
            <a:r>
              <a:rPr lang="cs-CZ" sz="2000" dirty="0"/>
              <a:t>Bakalářský studijní program</a:t>
            </a:r>
            <a:br>
              <a:rPr lang="cs-CZ" sz="2000" dirty="0"/>
            </a:br>
            <a:r>
              <a:rPr lang="cs-CZ" sz="2000" dirty="0"/>
              <a:t>prezenční forma</a:t>
            </a:r>
            <a:br>
              <a:rPr lang="cs-CZ" sz="2000" dirty="0"/>
            </a:br>
            <a:endParaRPr lang="en-US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468673"/>
            <a:ext cx="6718685" cy="16210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pPr algn="l"/>
            <a:r>
              <a:rPr lang="cs-CZ" sz="2600" dirty="0">
                <a:latin typeface="+mn-lt"/>
                <a:cs typeface="Arial"/>
              </a:rPr>
              <a:t>Vyučující participující na předmětu:</a:t>
            </a:r>
          </a:p>
          <a:p>
            <a:pPr algn="l"/>
            <a:r>
              <a:rPr lang="cs-CZ" sz="2600" dirty="0">
                <a:latin typeface="+mn-lt"/>
                <a:cs typeface="Arial"/>
              </a:rPr>
              <a:t>doc. Ing. Jindra Peterková, Ph.D.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6725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Oblasti vyžádaných přednášek</a:t>
            </a: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r>
              <a:rPr lang="cs-CZ" sz="2800" dirty="0"/>
              <a:t>Vyžádané přednášky zástupců firemního prostředí Olomouckého kraje, ČR.</a:t>
            </a:r>
          </a:p>
          <a:p>
            <a:r>
              <a:rPr lang="cs-CZ" sz="2800" dirty="0"/>
              <a:t>Vyžádané přednášky předních českých odborníků.</a:t>
            </a:r>
          </a:p>
          <a:p>
            <a:r>
              <a:rPr lang="cs-CZ" sz="2800" dirty="0"/>
              <a:t>Vyžádané přednášky absolventů MVŠO.</a:t>
            </a:r>
          </a:p>
          <a:p>
            <a:r>
              <a:rPr lang="cs-CZ" sz="2800" dirty="0"/>
              <a:t>Vyžádané přednášky zástupců spolupracujících škol.</a:t>
            </a:r>
          </a:p>
          <a:p>
            <a:r>
              <a:rPr lang="cs-CZ" sz="2800" dirty="0"/>
              <a:t>Vyžádané přednášky z veřejné správy.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C00000"/>
                </a:solidFill>
              </a:rPr>
              <a:t>Podmínky k získání zápočtu </a:t>
            </a: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80 % účast na realizovaných přednáškách odborníků z praxe. </a:t>
            </a:r>
          </a:p>
          <a:p>
            <a:pPr algn="just"/>
            <a:r>
              <a:rPr lang="cs-CZ" dirty="0"/>
              <a:t>Vyplnění evaluačních dotazníků min. za  9 přednášek realizovaných odborníky z praxe.   </a:t>
            </a:r>
          </a:p>
          <a:p>
            <a:pPr algn="just"/>
            <a:r>
              <a:rPr lang="cs-CZ" dirty="0"/>
              <a:t>Odkazy na vyplnění evaluačních dotazníků budou průběžně zaktivovány vždy před uskutečněním přednášky.</a:t>
            </a:r>
          </a:p>
          <a:p>
            <a:pPr algn="just"/>
            <a:r>
              <a:rPr lang="cs-CZ" dirty="0"/>
              <a:t>Semestrální práce na téma </a:t>
            </a:r>
            <a:r>
              <a:rPr lang="cs-CZ" dirty="0">
                <a:solidFill>
                  <a:srgbClr val="C00000"/>
                </a:solidFill>
              </a:rPr>
              <a:t>„Aktuální vědecko-výzkumné poznatky z oblasti ekonomiky a managementu a jejich využití v praxi“.</a:t>
            </a:r>
          </a:p>
          <a:p>
            <a:pPr marL="400050" lvl="1" indent="0" algn="just">
              <a:buNone/>
            </a:pPr>
            <a:r>
              <a:rPr lang="cs-CZ" sz="2400" dirty="0"/>
              <a:t>Rozsah:  </a:t>
            </a:r>
            <a:r>
              <a:rPr lang="cs-CZ" sz="2400" b="0" i="0" dirty="0">
                <a:solidFill>
                  <a:srgbClr val="0A0A0A"/>
                </a:solidFill>
                <a:effectLst/>
                <a:latin typeface="Open Sans" panose="020B0606030504020204" pitchFamily="34" charset="0"/>
              </a:rPr>
              <a:t> 2 normostrany A4. </a:t>
            </a:r>
          </a:p>
          <a:p>
            <a:pPr marL="400050" lvl="1" indent="0" algn="just">
              <a:buNone/>
            </a:pPr>
            <a:r>
              <a:rPr lang="cs-CZ" sz="2400" b="0" i="0" dirty="0">
                <a:solidFill>
                  <a:srgbClr val="0A0A0A"/>
                </a:solidFill>
                <a:effectLst/>
                <a:latin typeface="Open Sans" panose="020B0606030504020204" pitchFamily="34" charset="0"/>
              </a:rPr>
              <a:t>Termín odevzdání: do 29. 4. 2026.</a:t>
            </a:r>
            <a:endParaRPr lang="cs-CZ" sz="2400" dirty="0"/>
          </a:p>
          <a:p>
            <a:pPr algn="just"/>
            <a:endParaRPr lang="cs-CZ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073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5400" b="1" dirty="0">
                <a:solidFill>
                  <a:srgbClr val="D10202"/>
                </a:solidFill>
                <a:ea typeface="+mj-ea"/>
                <a:cs typeface="Arial"/>
              </a:rPr>
              <a:t>Děkuji za pozornost</a:t>
            </a:r>
          </a:p>
          <a:p>
            <a:pPr marL="0" indent="0">
              <a:buNone/>
            </a:pPr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1916</TotalTime>
  <Words>143</Words>
  <Application>Microsoft Office PowerPoint</Application>
  <PresentationFormat>Předvádění na obrazovce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Open Sans</vt:lpstr>
      <vt:lpstr>Propedeutický seminář 2013_fin</vt:lpstr>
      <vt:lpstr>EKONOMIKA A MANAGEMENT V PRAXI Bakalářský studijní program prezenční forma </vt:lpstr>
      <vt:lpstr>Oblasti vyžádaných přednášek</vt:lpstr>
      <vt:lpstr>Podmínky k získání zápočtu 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Peterková Jindra</cp:lastModifiedBy>
  <cp:revision>85</cp:revision>
  <cp:lastPrinted>2013-09-13T08:26:54Z</cp:lastPrinted>
  <dcterms:created xsi:type="dcterms:W3CDTF">2013-09-15T17:50:48Z</dcterms:created>
  <dcterms:modified xsi:type="dcterms:W3CDTF">2026-02-11T14:29:38Z</dcterms:modified>
</cp:coreProperties>
</file>