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Seminář diplomové práce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P2SDP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6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2026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Kontakt</a:t>
            </a:r>
            <a:endParaRPr b="1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Ústav: UEHR </a:t>
            </a:r>
            <a:r>
              <a:rPr lang="cs-CZ" dirty="0"/>
              <a:t>(Ústav ekonomie a hospodářství regionu)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Kontakt:</a:t>
            </a:r>
            <a:endParaRPr dirty="0"/>
          </a:p>
          <a:p>
            <a:pPr marL="74295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cs-CZ" dirty="0"/>
              <a:t>e-mail: jaroslav.skrabal@mvso.cz</a:t>
            </a:r>
            <a:endParaRPr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Konzultační hodiny:</a:t>
            </a:r>
          </a:p>
          <a:p>
            <a:pPr lvl="1"/>
            <a:r>
              <a:rPr lang="cs-CZ" dirty="0"/>
              <a:t>Úterý: 12:30 - 14:30 </a:t>
            </a:r>
            <a:r>
              <a:rPr lang="cs-CZ" b="1" dirty="0"/>
              <a:t>(dle dohody – e-mailem)</a:t>
            </a:r>
            <a:r>
              <a:rPr lang="cs-CZ" dirty="0"/>
              <a:t> K2 - 225. </a:t>
            </a:r>
          </a:p>
          <a:p>
            <a:pPr lvl="1"/>
            <a:r>
              <a:rPr lang="cs-CZ" dirty="0"/>
              <a:t>Středa: 09:00 - 11:00 </a:t>
            </a:r>
            <a:r>
              <a:rPr lang="cs-CZ" b="1" dirty="0"/>
              <a:t>(dle dohody – e-mailem)</a:t>
            </a:r>
            <a:r>
              <a:rPr lang="cs-CZ" dirty="0"/>
              <a:t> K2 - 225. </a:t>
            </a:r>
          </a:p>
          <a:p>
            <a:pPr lvl="1"/>
            <a:r>
              <a:rPr lang="cs-CZ" b="1" dirty="0"/>
              <a:t>Konzultační hodiny jsou platné v době výuky 09.02.2026– 09.05.2026</a:t>
            </a:r>
            <a:endParaRPr lang="cs-CZ" dirty="0"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dirty="0"/>
              <a:t>Veškeré informace budou poslány přes </a:t>
            </a:r>
            <a:r>
              <a:rPr lang="cs-CZ" b="1" dirty="0"/>
              <a:t>hromadnou korespondenci</a:t>
            </a:r>
            <a:r>
              <a:rPr lang="cs-CZ" dirty="0"/>
              <a:t>.</a:t>
            </a:r>
            <a:endParaRPr dirty="0"/>
          </a:p>
          <a:p>
            <a:pPr marL="45720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b="1" dirty="0"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/>
              <a:t>Podmínky</a:t>
            </a:r>
            <a:endParaRPr b="1"/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457200" y="1167494"/>
            <a:ext cx="8229600" cy="4658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 b="1" dirty="0"/>
              <a:t>Metody hodnocení:</a:t>
            </a:r>
            <a:endParaRPr dirty="0"/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Zápočet: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/>
              <a:t>docházka na cvičení (min. 80 %), aktivní účast </a:t>
            </a:r>
            <a:br>
              <a:rPr lang="cs-CZ" dirty="0"/>
            </a:br>
            <a:r>
              <a:rPr lang="cs-CZ" dirty="0"/>
              <a:t>na cvičení.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/>
              <a:t>Vytvořit prezentaci  a v závěru semestru odprezentovat: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Prezentace zaměřena na základní koncept diplomové práce, včetně její struktury, cíle, teoretické, metodologické a empirické části.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/>
              <a:t>Vypracovat zadání diplomové práce.</a:t>
            </a:r>
          </a:p>
          <a:p>
            <a:pPr marL="2114550" lvl="4" indent="-285750">
              <a:spcBef>
                <a:spcPts val="560"/>
              </a:spcBef>
              <a:buSzPts val="2800"/>
            </a:pPr>
            <a:r>
              <a:rPr lang="cs-CZ" dirty="0"/>
              <a:t>Dokument nahrát do odevzdávárny do: </a:t>
            </a:r>
            <a:r>
              <a:rPr lang="cs-CZ" b="1" dirty="0">
                <a:solidFill>
                  <a:srgbClr val="C00000"/>
                </a:solidFill>
              </a:rPr>
              <a:t>21. dubna 2026</a:t>
            </a:r>
          </a:p>
          <a:p>
            <a:pPr marL="2571750" lvl="5" indent="-285750">
              <a:spcBef>
                <a:spcPts val="560"/>
              </a:spcBef>
              <a:buSzPts val="2800"/>
            </a:pPr>
            <a:r>
              <a:rPr lang="cs-CZ" dirty="0"/>
              <a:t>Odevzdávárna: Zadání P2SDP</a:t>
            </a:r>
          </a:p>
        </p:txBody>
      </p:sp>
      <p:sp>
        <p:nvSpPr>
          <p:cNvPr id="106" name="Google Shape;106;p15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169</Words>
  <Application>Microsoft Office PowerPoint</Application>
  <PresentationFormat>Předvádění na obrazovce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Seminář diplomové práce P2SDP</vt:lpstr>
      <vt:lpstr>Kontakt</vt:lpstr>
      <vt:lpstr>Podmínky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12</cp:revision>
  <dcterms:modified xsi:type="dcterms:W3CDTF">2026-02-03T07:43:50Z</dcterms:modified>
</cp:coreProperties>
</file>