
<file path=[Content_Types].xml><?xml version="1.0" encoding="utf-8"?>
<Types xmlns="http://schemas.openxmlformats.org/package/2006/content-types">
  <Default Extension="xml" ContentType="application/xml"/>
  <Default Extension="rels" ContentType="application/vnd.openxmlformats-package.relationships+xml"/>
  <Default Extension="png" ContentType="image/png"/>
  <Default Extension="jpeg" ContentType="image/jpeg"/>
  <Override PartName="/_rels/.rels" ContentType="application/vnd.openxmlformats-package.relationships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_rels/slideMaster1.xml.rels" ContentType="application/vnd.openxmlformats-package.relationships+xml"/>
  <Override PartName="/ppt/slideMasters/_rels/slideMaster2.xml.rels" ContentType="application/vnd.openxmlformats-package.relationships+xml"/>
  <Override PartName="/ppt/theme/theme1.xml" ContentType="application/vnd.openxmlformats-officedocument.theme+xml"/>
  <Override PartName="/ppt/theme/theme2.xml" ContentType="application/vnd.openxmlformats-officedocument.theme+xml"/>
  <Override PartName="/ppt/media/image1.png" ContentType="image/png"/>
  <Override PartName="/ppt/media/image2.png" ContentType="image/png"/>
  <Override PartName="/ppt/media/image3.png" ContentType="image/png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_rels/slideLayout1.xml.rels" ContentType="application/vnd.openxmlformats-package.relationships+xml"/>
  <Override PartName="/ppt/slideLayouts/_rels/slideLayout2.xml.rels" ContentType="application/vnd.openxmlformats-package.relationships+xml"/>
  <Override PartName="/ppt/slideLayouts/_rels/slideLayout3.xml.rels" ContentType="application/vnd.openxmlformats-package.relationships+xml"/>
  <Override PartName="/ppt/slideLayouts/_rels/slideLayout4.xml.rels" ContentType="application/vnd.openxmlformats-package.relationships+xml"/>
  <Override PartName="/ppt/slideLayouts/_rels/slideLayout5.xml.rels" ContentType="application/vnd.openxmlformats-package.relationships+xml"/>
  <Override PartName="/ppt/slideLayouts/_rels/slideLayout6.xml.rels" ContentType="application/vnd.openxmlformats-package.relationships+xml"/>
  <Override PartName="/ppt/slideLayouts/_rels/slideLayout7.xml.rels" ContentType="application/vnd.openxmlformats-package.relationships+xml"/>
  <Override PartName="/ppt/slideLayouts/_rels/slideLayout8.xml.rels" ContentType="application/vnd.openxmlformats-package.relationships+xml"/>
  <Override PartName="/ppt/slideLayouts/_rels/slideLayout9.xml.rels" ContentType="application/vnd.openxmlformats-package.relationships+xml"/>
  <Override PartName="/ppt/slideLayouts/_rels/slideLayout10.xml.rels" ContentType="application/vnd.openxmlformats-package.relationships+xml"/>
  <Override PartName="/ppt/slideLayouts/_rels/slideLayout11.xml.rels" ContentType="application/vnd.openxmlformats-package.relationships+xml"/>
  <Override PartName="/ppt/slideLayouts/_rels/slideLayout12.xml.rels" ContentType="application/vnd.openxmlformats-package.relationships+xml"/>
  <Override PartName="/ppt/slideLayouts/_rels/slideLayout13.xml.rels" ContentType="application/vnd.openxmlformats-package.relationships+xml"/>
  <Override PartName="/ppt/slideLayouts/_rels/slideLayout14.xml.rels" ContentType="application/vnd.openxmlformats-package.relationships+xml"/>
  <Override PartName="/ppt/slideLayouts/_rels/slideLayout15.xml.rels" ContentType="application/vnd.openxmlformats-package.relationships+xml"/>
  <Override PartName="/ppt/slideLayouts/_rels/slideLayout16.xml.rels" ContentType="application/vnd.openxmlformats-package.relationships+xml"/>
  <Override PartName="/ppt/slideLayouts/_rels/slideLayout17.xml.rels" ContentType="application/vnd.openxmlformats-package.relationships+xml"/>
  <Override PartName="/ppt/slideLayouts/_rels/slideLayout18.xml.rels" ContentType="application/vnd.openxmlformats-package.relationships+xml"/>
  <Override PartName="/ppt/slideLayouts/_rels/slideLayout19.xml.rels" ContentType="application/vnd.openxmlformats-package.relationships+xml"/>
  <Override PartName="/ppt/slideLayouts/_rels/slideLayout20.xml.rels" ContentType="application/vnd.openxmlformats-package.relationships+xml"/>
  <Override PartName="/ppt/slideLayouts/_rels/slideLayout21.xml.rels" ContentType="application/vnd.openxmlformats-package.relationships+xml"/>
  <Override PartName="/ppt/slideLayouts/_rels/slideLayout22.xml.rels" ContentType="application/vnd.openxmlformats-package.relationships+xml"/>
  <Override PartName="/ppt/slideLayouts/_rels/slideLayout23.xml.rels" ContentType="application/vnd.openxmlformats-package.relationships+xml"/>
  <Override PartName="/ppt/slideLayouts/_rels/slideLayout24.xml.rels" ContentType="application/vnd.openxmlformats-package.relationships+xml"/>
  <Override PartName="/ppt/_rels/presentation.xml.rels" ContentType="application/vnd.openxmlformats-package.relationships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_rels/slide1.xml.rels" ContentType="application/vnd.openxmlformats-package.relationships+xml"/>
  <Override PartName="/ppt/slides/_rels/slide2.xml.rels" ContentType="application/vnd.openxmlformats-package.relationships+xml"/>
  <Override PartName="/ppt/slides/_rels/slide3.xml.rels" ContentType="application/vnd.openxmlformats-package.relationships+xml"/>
  <Override PartName="/ppt/slides/_rels/slide4.xml.rels" ContentType="application/vnd.openxmlformats-package.relationships+xml"/>
  <Override PartName="/ppt/slides/_rels/slide5.xml.rels" ContentType="application/vnd.openxmlformats-package.relationships+xml"/>
  <Override PartName="/ppt/slides/_rels/slide6.xml.rels" ContentType="application/vnd.openxmlformats-package.relationships+xml"/>
  <Override PartName="/ppt/slides/_rels/slide7.xml.rels" ContentType="application/vnd.openxmlformats-package.relationships+xml"/>
  <Override PartName="/ppt/slides/_rels/slide8.xml.rels" ContentType="application/vnd.openxmlformats-package.relationships+xml"/>
  <Override PartName="/ppt/slides/_rels/slide9.xml.rels" ContentType="application/vnd.openxmlformats-package.relationships+xml"/>
  <Override PartName="/ppt/slides/_rels/slide10.xml.rels" ContentType="application/vnd.openxmlformats-package.relationships+xml"/>
  <Override PartName="/ppt/slides/_rels/slide11.xml.rels" ContentType="application/vnd.openxmlformats-package.relationships+xml"/>
  <Override PartName="/ppt/slides/_rels/slide12.xml.rels" ContentType="application/vnd.openxmlformats-package.relationships+xml"/>
  <Override PartName="/ppt/slides/_rels/slide13.xml.rels" ContentType="application/vnd.openxmlformats-package.relationships+xml"/>
  <Override PartName="/ppt/slides/_rels/slide14.xml.rels" ContentType="application/vnd.openxmlformats-package.relationships+xml"/>
  <Override PartName="/ppt/presProps.xml" ContentType="application/vnd.openxmlformats-officedocument.presentationml.presProps+xml"/>
</Types>
</file>

<file path=_rels/.rels><?xml version="1.0" encoding="UTF-8"?>
<Relationships xmlns="http://schemas.openxmlformats.org/package/2006/relationships"><Relationship Id="rId1" Type="http://schemas.openxmlformats.org/package/2006/relationships/metadata/core-properties" Target="docProps/core.xml"/><Relationship Id="rId2" Type="http://schemas.openxmlformats.org/officeDocument/2006/relationships/extended-properties" Target="docProps/app.xml"/><Relationship Id="rId3" Type="http://schemas.openxmlformats.org/officeDocument/2006/relationships/custom-properties" Target="docProps/custom.xml"/><Relationship Id="rId4" Type="http://schemas.openxmlformats.org/officeDocument/2006/relationships/officeDocument" Target="ppt/presentation.xml"/>
</Relationships>
</file>

<file path=ppt/presentation.xml><?xml version="1.0" encoding="utf-8"?>
<p:presentation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sldMasterIdLst>
    <p:sldMasterId id="2147483648" r:id="rId2"/>
    <p:sldMasterId id="2147483661" r:id="rId3"/>
  </p:sldMasterIdLst>
  <p:sldIdLst>
    <p:sldId id="256" r:id="rId4"/>
    <p:sldId id="257" r:id="rId5"/>
    <p:sldId id="258" r:id="rId6"/>
    <p:sldId id="259" r:id="rId7"/>
    <p:sldId id="260" r:id="rId8"/>
    <p:sldId id="261" r:id="rId9"/>
    <p:sldId id="262" r:id="rId10"/>
    <p:sldId id="263" r:id="rId11"/>
    <p:sldId id="264" r:id="rId12"/>
    <p:sldId id="265" r:id="rId13"/>
    <p:sldId id="266" r:id="rId14"/>
    <p:sldId id="267" r:id="rId15"/>
    <p:sldId id="268" r:id="rId16"/>
    <p:sldId id="269" r:id="rId17"/>
  </p:sldIdLst>
  <p:sldSz cx="9144000" cy="6858000"/>
  <p:notesSz cx="7559675" cy="10691813"/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/>
</p:presentationPr>
</file>

<file path=ppt/_rels/presentation.xml.rels><?xml version="1.0" encoding="UTF-8"?>
<Relationships xmlns="http://schemas.openxmlformats.org/package/2006/relationships"><Relationship Id="rId1" Type="http://schemas.openxmlformats.org/officeDocument/2006/relationships/theme" Target="theme/theme1.xml"/><Relationship Id="rId2" Type="http://schemas.openxmlformats.org/officeDocument/2006/relationships/slideMaster" Target="slideMasters/slideMaster1.xml"/><Relationship Id="rId3" Type="http://schemas.openxmlformats.org/officeDocument/2006/relationships/slideMaster" Target="slideMasters/slideMaster2.xml"/><Relationship Id="rId4" Type="http://schemas.openxmlformats.org/officeDocument/2006/relationships/slide" Target="slides/slide1.xml"/><Relationship Id="rId5" Type="http://schemas.openxmlformats.org/officeDocument/2006/relationships/slide" Target="slides/slide2.xml"/><Relationship Id="rId6" Type="http://schemas.openxmlformats.org/officeDocument/2006/relationships/slide" Target="slides/slide3.xml"/><Relationship Id="rId7" Type="http://schemas.openxmlformats.org/officeDocument/2006/relationships/slide" Target="slides/slide4.xml"/><Relationship Id="rId8" Type="http://schemas.openxmlformats.org/officeDocument/2006/relationships/slide" Target="slides/slide5.xml"/><Relationship Id="rId9" Type="http://schemas.openxmlformats.org/officeDocument/2006/relationships/slide" Target="slides/slide6.xml"/><Relationship Id="rId10" Type="http://schemas.openxmlformats.org/officeDocument/2006/relationships/slide" Target="slides/slide7.xml"/><Relationship Id="rId11" Type="http://schemas.openxmlformats.org/officeDocument/2006/relationships/slide" Target="slides/slide8.xml"/><Relationship Id="rId12" Type="http://schemas.openxmlformats.org/officeDocument/2006/relationships/slide" Target="slides/slide9.xml"/><Relationship Id="rId13" Type="http://schemas.openxmlformats.org/officeDocument/2006/relationships/slide" Target="slides/slide10.xml"/><Relationship Id="rId14" Type="http://schemas.openxmlformats.org/officeDocument/2006/relationships/slide" Target="slides/slide11.xml"/><Relationship Id="rId15" Type="http://schemas.openxmlformats.org/officeDocument/2006/relationships/slide" Target="slides/slide12.xml"/><Relationship Id="rId16" Type="http://schemas.openxmlformats.org/officeDocument/2006/relationships/slide" Target="slides/slide13.xml"/><Relationship Id="rId17" Type="http://schemas.openxmlformats.org/officeDocument/2006/relationships/slide" Target="slides/slide14.xml"/><Relationship Id="rId18" Type="http://schemas.openxmlformats.org/officeDocument/2006/relationships/presProps" Target="presProps.xml"/>
</Relationships>
</file>

<file path=ppt/slideLayouts/_rels/slideLayout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1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1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20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1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2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2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2.xml"/>
</Relationships>
</file>

<file path=ppt/slideLayouts/_rels/slideLayout3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4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5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6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7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8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_rels/slideLayout9.xml.rels><?xml version="1.0" encoding="UTF-8"?>
<Relationships xmlns="http://schemas.openxmlformats.org/package/2006/relationships"><Relationship Id="rId1" Type="http://schemas.openxmlformats.org/officeDocument/2006/relationships/slideMaster" Target="../slideMasters/slideMaster1.xml"/>
</Relationships>
</file>

<file path=ppt/slideLayouts/slideLayout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52F0E2E1-F364-41C1-B9C8-F07E0BFF067E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4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5" name="PlaceHolder 3"/>
          <p:cNvSpPr>
            <a:spLocks noGrp="1"/>
          </p:cNvSpPr>
          <p:nvPr>
            <p:ph/>
          </p:nvPr>
        </p:nvSpPr>
        <p:spPr>
          <a:xfrm>
            <a:off x="914400" y="383616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65B49B85-D35D-41C2-BE0C-EB186C07A4C1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7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8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9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0" name="PlaceHolder 5"/>
          <p:cNvSpPr>
            <a:spLocks noGrp="1"/>
          </p:cNvSpPr>
          <p:nvPr>
            <p:ph/>
          </p:nvPr>
        </p:nvSpPr>
        <p:spPr>
          <a:xfrm>
            <a:off x="489708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5BDE60C-BCB3-44EC-B25F-1FDD9CF76327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42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3" name="PlaceHolder 3"/>
          <p:cNvSpPr>
            <a:spLocks noGrp="1"/>
          </p:cNvSpPr>
          <p:nvPr>
            <p:ph/>
          </p:nvPr>
        </p:nvSpPr>
        <p:spPr>
          <a:xfrm>
            <a:off x="354240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4" name="PlaceHolder 4"/>
          <p:cNvSpPr>
            <a:spLocks noGrp="1"/>
          </p:cNvSpPr>
          <p:nvPr>
            <p:ph/>
          </p:nvPr>
        </p:nvSpPr>
        <p:spPr>
          <a:xfrm>
            <a:off x="617004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5" name="PlaceHolder 5"/>
          <p:cNvSpPr>
            <a:spLocks noGrp="1"/>
          </p:cNvSpPr>
          <p:nvPr>
            <p:ph/>
          </p:nvPr>
        </p:nvSpPr>
        <p:spPr>
          <a:xfrm>
            <a:off x="91440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6" name="PlaceHolder 6"/>
          <p:cNvSpPr>
            <a:spLocks noGrp="1"/>
          </p:cNvSpPr>
          <p:nvPr>
            <p:ph/>
          </p:nvPr>
        </p:nvSpPr>
        <p:spPr>
          <a:xfrm>
            <a:off x="354240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7" name="PlaceHolder 7"/>
          <p:cNvSpPr>
            <a:spLocks noGrp="1"/>
          </p:cNvSpPr>
          <p:nvPr>
            <p:ph/>
          </p:nvPr>
        </p:nvSpPr>
        <p:spPr>
          <a:xfrm>
            <a:off x="617004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4B028A1-CD43-49BB-8A76-5C6E1D1F66A9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Blank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PlaceHolder 1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3" name="PlaceHolder 2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F4092788-F73F-4BB4-8FB9-58FC05B5C2F6}" type="slidenum">
              <a:t>&lt;#&gt;</a:t>
            </a:fld>
          </a:p>
        </p:txBody>
      </p:sp>
      <p:sp>
        <p:nvSpPr>
          <p:cNvPr id="4" name="PlaceHolder 3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6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CF887D49-27DC-4185-A1F0-96340AFCDAFE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8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7794C29-B2E8-43B7-8902-73EDB95CFB31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0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1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BE58EA2-A9F2-43AB-8234-21D394DF3A89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9334C248-41CC-47FA-8C21-86E96129E736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3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8E7F200B-351D-4E80-9A45-5F81CF07C4F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1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5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6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7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BCC9A90-CFEE-4A09-AFBC-0C06155E386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x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" name="PlaceHolder 2"/>
          <p:cNvSpPr>
            <a:spLocks noGrp="1"/>
          </p:cNvSpPr>
          <p:nvPr>
            <p:ph type="subTitle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 algn="ctr">
              <a:buNone/>
            </a:pPr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40F1ADD2-8AEB-4948-BDB5-E21340F18FAD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0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8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69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0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1" name="PlaceHolder 4"/>
          <p:cNvSpPr>
            <a:spLocks noGrp="1"/>
          </p:cNvSpPr>
          <p:nvPr>
            <p:ph/>
          </p:nvPr>
        </p:nvSpPr>
        <p:spPr>
          <a:xfrm>
            <a:off x="489708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EB18629F-0BDD-4399-BBE3-9C4083634606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1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3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4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5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B8FFCF6-A16F-4BAB-85BD-D8598DFCB220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2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verTx" preserve="1">
  <p:cSld name="Title,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77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8" name="PlaceHolder 3"/>
          <p:cNvSpPr>
            <a:spLocks noGrp="1"/>
          </p:cNvSpPr>
          <p:nvPr>
            <p:ph/>
          </p:nvPr>
        </p:nvSpPr>
        <p:spPr>
          <a:xfrm>
            <a:off x="914400" y="383616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2676A178-87F2-4D20-AAF6-5B3CAEADCA8C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fourObj" preserve="1">
  <p:cSld name="Title, 4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0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1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2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3" name="PlaceHolder 5"/>
          <p:cNvSpPr>
            <a:spLocks noGrp="1"/>
          </p:cNvSpPr>
          <p:nvPr>
            <p:ph/>
          </p:nvPr>
        </p:nvSpPr>
        <p:spPr>
          <a:xfrm>
            <a:off x="489708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PlaceHolder 6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8" name="PlaceHolder 7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106A59EF-0D1C-4127-982B-17CDD2CD175E}" type="slidenum">
              <a:t>&lt;#&gt;</a:t>
            </a:fld>
          </a:p>
        </p:txBody>
      </p:sp>
      <p:sp>
        <p:nvSpPr>
          <p:cNvPr id="9" name="PlaceHolder 8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2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blank" preserve="1">
  <p:cSld name="Title, 6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85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6" name="PlaceHolder 3"/>
          <p:cNvSpPr>
            <a:spLocks noGrp="1"/>
          </p:cNvSpPr>
          <p:nvPr>
            <p:ph/>
          </p:nvPr>
        </p:nvSpPr>
        <p:spPr>
          <a:xfrm>
            <a:off x="354240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7" name="PlaceHolder 4"/>
          <p:cNvSpPr>
            <a:spLocks noGrp="1"/>
          </p:cNvSpPr>
          <p:nvPr>
            <p:ph/>
          </p:nvPr>
        </p:nvSpPr>
        <p:spPr>
          <a:xfrm>
            <a:off x="6170040" y="144792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8" name="PlaceHolder 5"/>
          <p:cNvSpPr>
            <a:spLocks noGrp="1"/>
          </p:cNvSpPr>
          <p:nvPr>
            <p:ph/>
          </p:nvPr>
        </p:nvSpPr>
        <p:spPr>
          <a:xfrm>
            <a:off x="91440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89" name="PlaceHolder 6"/>
          <p:cNvSpPr>
            <a:spLocks noGrp="1"/>
          </p:cNvSpPr>
          <p:nvPr>
            <p:ph/>
          </p:nvPr>
        </p:nvSpPr>
        <p:spPr>
          <a:xfrm>
            <a:off x="354240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0" name="PlaceHolder 7"/>
          <p:cNvSpPr>
            <a:spLocks noGrp="1"/>
          </p:cNvSpPr>
          <p:nvPr>
            <p:ph/>
          </p:nvPr>
        </p:nvSpPr>
        <p:spPr>
          <a:xfrm>
            <a:off x="6170040" y="3836160"/>
            <a:ext cx="250236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9" name="PlaceHolder 8"/>
          <p:cNvSpPr>
            <a:spLocks noGrp="1"/>
          </p:cNvSpPr>
          <p:nvPr>
            <p:ph type="ftr" idx="5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10" name="PlaceHolder 9"/>
          <p:cNvSpPr>
            <a:spLocks noGrp="1"/>
          </p:cNvSpPr>
          <p:nvPr>
            <p:ph type="sldNum" idx="6"/>
          </p:nvPr>
        </p:nvSpPr>
        <p:spPr/>
        <p:txBody>
          <a:bodyPr/>
          <a:p>
            <a:fld id="{3571CDD4-9AA9-4668-B451-B9506D17E12F}" type="slidenum">
              <a:t>&lt;#&gt;</a:t>
            </a:fld>
          </a:p>
        </p:txBody>
      </p:sp>
      <p:sp>
        <p:nvSpPr>
          <p:cNvPr id="11" name="PlaceHolder 10"/>
          <p:cNvSpPr>
            <a:spLocks noGrp="1"/>
          </p:cNvSpPr>
          <p:nvPr>
            <p:ph type="dt" idx="4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3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" preserve="1">
  <p:cSld name="Title,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5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4" name="PlaceHolder 3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5" name="PlaceHolder 4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B62D446-3F14-477D-80A6-774A427D6807}" type="slidenum">
              <a:t>&lt;#&gt;</a:t>
            </a:fld>
          </a:p>
        </p:txBody>
      </p:sp>
      <p:sp>
        <p:nvSpPr>
          <p:cNvPr id="6" name="PlaceHolder 5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4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" preserve="1">
  <p:cSld name="Title,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7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18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4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6" name="PlaceHolder 5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31ABA0D6-0762-4D99-AA50-66EA8E3D94E0}" type="slidenum">
              <a:t>&lt;#&gt;</a:t>
            </a:fld>
          </a:p>
        </p:txBody>
      </p:sp>
      <p:sp>
        <p:nvSpPr>
          <p:cNvPr id="7" name="PlaceHolder 6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5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F7C4EF7F-9E40-4381-987B-F63D172FFD50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6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Only" preserve="1">
  <p:cSld name="Centere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PlaceHolder 1"/>
          <p:cNvSpPr>
            <a:spLocks noGrp="1"/>
          </p:cNvSpPr>
          <p:nvPr>
            <p:ph type="subTitle"/>
          </p:nvPr>
        </p:nvSpPr>
        <p:spPr>
          <a:xfrm>
            <a:off x="914400" y="274680"/>
            <a:ext cx="7772040" cy="529776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algn="ctr"/>
            <a:endParaRPr b="0" lang="cs-CZ" sz="3200" spc="-1" strike="noStrike">
              <a:solidFill>
                <a:srgbClr val="000000"/>
              </a:solidFill>
              <a:latin typeface="Arial"/>
            </a:endParaRPr>
          </a:p>
        </p:txBody>
      </p:sp>
      <p:sp>
        <p:nvSpPr>
          <p:cNvPr id="3" name="PlaceHolder 2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4" name="PlaceHolder 3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BA0B140-B92B-46CB-BF54-46B9F8BA3D29}" type="slidenum">
              <a:t>&lt;#&gt;</a:t>
            </a:fld>
          </a:p>
        </p:txBody>
      </p:sp>
      <p:sp>
        <p:nvSpPr>
          <p:cNvPr id="5" name="PlaceHolder 4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7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AndObj" preserve="1">
  <p:cSld name="Title, 2 Content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2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3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4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2E80AD62-5A6F-4175-B65B-602F8FD36009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8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objAndTwoObj" preserve="1">
  <p:cSld name="Title Content and 2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26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4571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7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28" name="PlaceHolder 4"/>
          <p:cNvSpPr>
            <a:spLocks noGrp="1"/>
          </p:cNvSpPr>
          <p:nvPr>
            <p:ph/>
          </p:nvPr>
        </p:nvSpPr>
        <p:spPr>
          <a:xfrm>
            <a:off x="4897080" y="383616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98CE79C9-FBAD-4CAB-90C1-0B776E8221F3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Layouts/slideLayout9.xml><?xml version="1.0" encoding="utf-8"?>
<p:sldLayout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 type="twoObjOverTx" preserve="1">
  <p:cSld name="Title, 2 Content over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ctr">
            <a:noAutofit/>
          </a:bodyPr>
          <a:p>
            <a:pPr indent="0">
              <a:buNone/>
            </a:pPr>
            <a:endParaRPr b="0" lang="en-US" sz="2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30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1" name="PlaceHolder 3"/>
          <p:cNvSpPr>
            <a:spLocks noGrp="1"/>
          </p:cNvSpPr>
          <p:nvPr>
            <p:ph/>
          </p:nvPr>
        </p:nvSpPr>
        <p:spPr>
          <a:xfrm>
            <a:off x="4897080" y="1447920"/>
            <a:ext cx="379260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32" name="PlaceHolder 4"/>
          <p:cNvSpPr>
            <a:spLocks noGrp="1"/>
          </p:cNvSpPr>
          <p:nvPr>
            <p:ph/>
          </p:nvPr>
        </p:nvSpPr>
        <p:spPr>
          <a:xfrm>
            <a:off x="914400" y="3836160"/>
            <a:ext cx="7772040" cy="218052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indent="0">
              <a:spcBef>
                <a:spcPts val="1417"/>
              </a:spcBef>
              <a:buNone/>
            </a:pP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5"/>
          <p:cNvSpPr>
            <a:spLocks noGrp="1"/>
          </p:cNvSpPr>
          <p:nvPr>
            <p:ph type="ftr" idx="2"/>
          </p:nvPr>
        </p:nvSpPr>
        <p:spPr/>
        <p:txBody>
          <a:bodyPr/>
          <a:p>
            <a:r>
              <a:t>Footer</a:t>
            </a:r>
          </a:p>
        </p:txBody>
      </p:sp>
      <p:sp>
        <p:nvSpPr>
          <p:cNvPr id="7" name="PlaceHolder 6"/>
          <p:cNvSpPr>
            <a:spLocks noGrp="1"/>
          </p:cNvSpPr>
          <p:nvPr>
            <p:ph type="sldNum" idx="3"/>
          </p:nvPr>
        </p:nvSpPr>
        <p:spPr/>
        <p:txBody>
          <a:bodyPr/>
          <a:p>
            <a:fld id="{14FBE1EA-9BAE-4B6D-A753-9333E2BF2714}" type="slidenum">
              <a:t>&lt;#&gt;</a:t>
            </a:fld>
          </a:p>
        </p:txBody>
      </p:sp>
      <p:sp>
        <p:nvSpPr>
          <p:cNvPr id="8" name="PlaceHolder 7"/>
          <p:cNvSpPr>
            <a:spLocks noGrp="1"/>
          </p:cNvSpPr>
          <p:nvPr>
            <p:ph type="dt" idx="1"/>
          </p:nvPr>
        </p:nvSpPr>
        <p:spPr/>
        <p:txBody>
          <a:bodyPr/>
          <a:p>
            <a:r>
              <a:rPr lang="cs-CZ"/>
              <a:t/>
            </a:r>
          </a:p>
        </p:txBody>
      </p:sp>
    </p:spTree>
  </p:cSld>
</p:sldLayout>
</file>

<file path=ppt/slideMasters/_rels/slideMaster1.xml.rels><?xml version="1.0" encoding="UTF-8"?>
<Relationships xmlns="http://schemas.openxmlformats.org/package/2006/relationships"><Relationship Id="rId1" Type="http://schemas.openxmlformats.org/officeDocument/2006/relationships/theme" Target="../theme/theme1.xml"/><Relationship Id="rId2" Type="http://schemas.openxmlformats.org/officeDocument/2006/relationships/image" Target="../media/image1.png"/><Relationship Id="rId3" Type="http://schemas.openxmlformats.org/officeDocument/2006/relationships/slideLayout" Target="../slideLayouts/slideLayout1.xml"/><Relationship Id="rId4" Type="http://schemas.openxmlformats.org/officeDocument/2006/relationships/slideLayout" Target="../slideLayouts/slideLayout2.xml"/><Relationship Id="rId5" Type="http://schemas.openxmlformats.org/officeDocument/2006/relationships/slideLayout" Target="../slideLayouts/slideLayout3.xml"/><Relationship Id="rId6" Type="http://schemas.openxmlformats.org/officeDocument/2006/relationships/slideLayout" Target="../slideLayouts/slideLayout4.xml"/><Relationship Id="rId7" Type="http://schemas.openxmlformats.org/officeDocument/2006/relationships/slideLayout" Target="../slideLayouts/slideLayout5.xml"/><Relationship Id="rId8" Type="http://schemas.openxmlformats.org/officeDocument/2006/relationships/slideLayout" Target="../slideLayouts/slideLayout6.xml"/><Relationship Id="rId9" Type="http://schemas.openxmlformats.org/officeDocument/2006/relationships/slideLayout" Target="../slideLayouts/slideLayout7.xml"/><Relationship Id="rId10" Type="http://schemas.openxmlformats.org/officeDocument/2006/relationships/slideLayout" Target="../slideLayouts/slideLayout8.xml"/><Relationship Id="rId11" Type="http://schemas.openxmlformats.org/officeDocument/2006/relationships/slideLayout" Target="../slideLayouts/slideLayout9.xml"/><Relationship Id="rId12" Type="http://schemas.openxmlformats.org/officeDocument/2006/relationships/slideLayout" Target="../slideLayouts/slideLayout10.xml"/><Relationship Id="rId13" Type="http://schemas.openxmlformats.org/officeDocument/2006/relationships/slideLayout" Target="../slideLayouts/slideLayout11.xml"/><Relationship Id="rId14" Type="http://schemas.openxmlformats.org/officeDocument/2006/relationships/slideLayout" Target="../slideLayouts/slideLayout12.xml"/>
</Relationships>
</file>

<file path=ppt/slideMasters/_rels/slideMaster2.xml.rels><?xml version="1.0" encoding="UTF-8"?>
<Relationships xmlns="http://schemas.openxmlformats.org/package/2006/relationships"><Relationship Id="rId1" Type="http://schemas.openxmlformats.org/officeDocument/2006/relationships/theme" Target="../theme/theme2.xml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Relationship Id="rId9" Type="http://schemas.openxmlformats.org/officeDocument/2006/relationships/slideLayout" Target="../slideLayouts/slideLayout20.xml"/><Relationship Id="rId10" Type="http://schemas.openxmlformats.org/officeDocument/2006/relationships/slideLayout" Target="../slideLayouts/slideLayout21.xml"/><Relationship Id="rId11" Type="http://schemas.openxmlformats.org/officeDocument/2006/relationships/slideLayout" Target="../slideLayouts/slideLayout22.xml"/><Relationship Id="rId12" Type="http://schemas.openxmlformats.org/officeDocument/2006/relationships/slideLayout" Target="../slideLayouts/slideLayout23.xml"/><Relationship Id="rId13" Type="http://schemas.openxmlformats.org/officeDocument/2006/relationships/slideLayout" Target="../slideLayouts/slideLayout24.xml"/>
</Relationships>
</file>

<file path=ppt/slideMasters/slideMaster1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2"/>
          <a:tile tx="0" ty="0" sx="54964" sy="54285" algn="tl"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0" name="Obdélník 8" hidden="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 useBgFill="1">
        <p:nvSpPr>
          <p:cNvPr id="1" name="Zaoblený obdélník 7" hidden="1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ln cap="sq" w="6350">
            <a:solidFill>
              <a:srgbClr val="000000">
                <a:alpha val="100000"/>
              </a:srgbClr>
            </a:solidFill>
            <a:round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2" name="Obdélník 11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 useBgFill="1">
        <p:nvSpPr>
          <p:cNvPr id="3" name="Zaoblený obdélník 12"/>
          <p:cNvSpPr/>
          <p:nvPr/>
        </p:nvSpPr>
        <p:spPr>
          <a:xfrm>
            <a:off x="65160" y="69840"/>
            <a:ext cx="9012960" cy="6691680"/>
          </a:xfrm>
          <a:prstGeom prst="roundRect">
            <a:avLst>
              <a:gd name="adj" fmla="val 4929"/>
            </a:avLst>
          </a:prstGeom>
          <a:ln cap="sq" w="6350">
            <a:solidFill>
              <a:srgbClr val="000000">
                <a:alpha val="100000"/>
              </a:srgbClr>
            </a:solidFill>
            <a:round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4" name="PlaceHolder 1"/>
          <p:cNvSpPr>
            <a:spLocks noGrp="1"/>
          </p:cNvSpPr>
          <p:nvPr>
            <p:ph type="dt" idx="1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rgbClr val="696464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rgbClr val="696464"/>
                </a:solidFill>
                <a:latin typeface="Calibri"/>
              </a:rPr>
              <a:t>&lt;datum/čas&gt;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" name="PlaceHolder 2"/>
          <p:cNvSpPr>
            <a:spLocks noGrp="1"/>
          </p:cNvSpPr>
          <p:nvPr>
            <p:ph type="ftr" idx="2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6" name="PlaceHolder 3"/>
          <p:cNvSpPr>
            <a:spLocks noGrp="1"/>
          </p:cNvSpPr>
          <p:nvPr>
            <p:ph type="sldNum" idx="3"/>
          </p:nvPr>
        </p:nvSpPr>
        <p:spPr>
          <a:xfrm>
            <a:off x="146160" y="6210360"/>
            <a:ext cx="456840" cy="456840"/>
          </a:xfrm>
          <a:prstGeom prst="rect">
            <a:avLst/>
          </a:prstGeom>
          <a:solidFill>
            <a:schemeClr val="accent1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40D407C6-B161-41E9-A01E-39619B23AF98}" type="slidenum">
              <a:rPr b="0" lang="en-US" sz="1400" spc="-1" strike="noStrike">
                <a:solidFill>
                  <a:srgbClr val="ffffff"/>
                </a:solidFill>
                <a:latin typeface="Franklin Gothic Book"/>
              </a:rPr>
              <a:t>&lt;číslo&gt;</a:t>
            </a:fld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7" name="Obdélník 6"/>
          <p:cNvSpPr/>
          <p:nvPr/>
        </p:nvSpPr>
        <p:spPr>
          <a:xfrm>
            <a:off x="63000" y="1449360"/>
            <a:ext cx="9021240" cy="1527120"/>
          </a:xfrm>
          <a:prstGeom prst="rect">
            <a:avLst/>
          </a:prstGeom>
          <a:solidFill>
            <a:schemeClr val="accent1">
              <a:alpha val="100000"/>
            </a:schemeClr>
          </a:solidFill>
          <a:ln w="19050">
            <a:noFill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8" name="Obdélník 9"/>
          <p:cNvSpPr/>
          <p:nvPr/>
        </p:nvSpPr>
        <p:spPr>
          <a:xfrm>
            <a:off x="63000" y="1396800"/>
            <a:ext cx="9021240" cy="120240"/>
          </a:xfrm>
          <a:prstGeom prst="rect">
            <a:avLst/>
          </a:prstGeom>
          <a:solidFill>
            <a:schemeClr val="accent1">
              <a:tint val="60000"/>
            </a:schemeClr>
          </a:solidFill>
          <a:ln w="19050">
            <a:noFill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9" name="Obdélník 10"/>
          <p:cNvSpPr/>
          <p:nvPr/>
        </p:nvSpPr>
        <p:spPr>
          <a:xfrm>
            <a:off x="63000" y="2976480"/>
            <a:ext cx="9021240" cy="110160"/>
          </a:xfrm>
          <a:prstGeom prst="rect">
            <a:avLst/>
          </a:prstGeom>
          <a:solidFill>
            <a:schemeClr val="accent5"/>
          </a:solidFill>
          <a:ln w="19050">
            <a:noFill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10" name="PlaceHolder 4"/>
          <p:cNvSpPr>
            <a:spLocks noGrp="1"/>
          </p:cNvSpPr>
          <p:nvPr>
            <p:ph type="title"/>
          </p:nvPr>
        </p:nvSpPr>
        <p:spPr>
          <a:xfrm>
            <a:off x="457200" y="1505880"/>
            <a:ext cx="8229240" cy="14695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ctr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0" lang="cs-CZ" sz="4000" spc="-1" strike="noStrike">
                <a:solidFill>
                  <a:srgbClr val="ffffff"/>
                </a:solidFill>
                <a:latin typeface="Franklin Gothic Book"/>
              </a:rPr>
              <a:t>Kliknutím lze upravit styl.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" name="PlaceHolder 5"/>
          <p:cNvSpPr>
            <a:spLocks noGrp="1"/>
          </p:cNvSpPr>
          <p:nvPr>
            <p:ph type="body"/>
          </p:nvPr>
        </p:nvSpPr>
        <p:spPr>
          <a:xfrm>
            <a:off x="457200" y="1604520"/>
            <a:ext cx="8229240" cy="397728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rmAutofit/>
          </a:bodyPr>
          <a:p>
            <a:pPr marL="432000" indent="-324000">
              <a:spcBef>
                <a:spcPts val="1417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600" spc="-1" strike="noStrike">
                <a:solidFill>
                  <a:srgbClr val="000000"/>
                </a:solidFill>
                <a:latin typeface="Perpetua"/>
              </a:rPr>
              <a:t>Klikněte pro úpravu formátu textu osnovy</a:t>
            </a:r>
            <a:endParaRPr b="0" lang="en-US" sz="2600" spc="-1" strike="noStrike">
              <a:solidFill>
                <a:srgbClr val="000000"/>
              </a:solidFill>
              <a:latin typeface="Perpetua"/>
            </a:endParaRPr>
          </a:p>
          <a:p>
            <a:pPr lvl="1" marL="864000" indent="-324000">
              <a:spcBef>
                <a:spcPts val="1134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Druhá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2" marL="1296000" indent="-288000">
              <a:spcBef>
                <a:spcPts val="850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Třetí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3" marL="1728000" indent="-216000">
              <a:spcBef>
                <a:spcPts val="567"/>
              </a:spcBef>
              <a:buClr>
                <a:srgbClr val="000000"/>
              </a:buClr>
              <a:buSzPct val="75000"/>
              <a:buFont typeface="Symbol" charset="2"/>
              <a:buChar char="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Čtvrtá úroveň osnovy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4" marL="2160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Pátá úroveň osnovy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5" marL="2592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Šestá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6" marL="3024000" indent="-216000">
              <a:spcBef>
                <a:spcPts val="283"/>
              </a:spcBef>
              <a:buClr>
                <a:srgbClr val="000000"/>
              </a:buClr>
              <a:buSzPct val="45000"/>
              <a:buFont typeface="Wingdings" charset="2"/>
              <a:buChar char=""/>
            </a:pPr>
            <a:r>
              <a:rPr b="0" lang="en-US" sz="2000" spc="-1" strike="noStrike">
                <a:solidFill>
                  <a:srgbClr val="000000"/>
                </a:solidFill>
                <a:latin typeface="Perpetua"/>
              </a:rPr>
              <a:t>Sedmá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49" r:id="rId3"/>
    <p:sldLayoutId id="2147483650" r:id="rId4"/>
    <p:sldLayoutId id="2147483651" r:id="rId5"/>
    <p:sldLayoutId id="2147483652" r:id="rId6"/>
    <p:sldLayoutId id="2147483653" r:id="rId7"/>
    <p:sldLayoutId id="2147483654" r:id="rId8"/>
    <p:sldLayoutId id="2147483655" r:id="rId9"/>
    <p:sldLayoutId id="2147483656" r:id="rId10"/>
    <p:sldLayoutId id="2147483657" r:id="rId11"/>
    <p:sldLayoutId id="2147483658" r:id="rId12"/>
    <p:sldLayoutId id="2147483659" r:id="rId13"/>
    <p:sldLayoutId id="2147483660" r:id="rId14"/>
  </p:sldLayoutIdLst>
</p:sldMaster>
</file>

<file path=ppt/slideMasters/slideMaster2.xml><?xml version="1.0" encoding="utf-8"?>
<p:sldMaster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solidFill>
          <a:srgbClr val="ffffff"/>
        </a:solid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8" name="Obdélník 8"/>
          <p:cNvSpPr/>
          <p:nvPr/>
        </p:nvSpPr>
        <p:spPr>
          <a:xfrm>
            <a:off x="0" y="0"/>
            <a:ext cx="9143640" cy="6857640"/>
          </a:xfrm>
          <a:prstGeom prst="rect">
            <a:avLst/>
          </a:prstGeom>
          <a:solidFill>
            <a:srgbClr val="ffffff"/>
          </a:solidFill>
          <a:ln>
            <a:noFill/>
          </a:ln>
        </p:spPr>
        <p:style>
          <a:lnRef idx="2">
            <a:schemeClr val="accent1"/>
          </a:lnRef>
          <a:fillRef idx="1">
            <a:schemeClr val="accent1"/>
          </a:fillRef>
          <a:effectRef idx="0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 useBgFill="1">
        <p:nvSpPr>
          <p:cNvPr id="49" name="Zaoblený obdélník 7"/>
          <p:cNvSpPr/>
          <p:nvPr/>
        </p:nvSpPr>
        <p:spPr>
          <a:xfrm>
            <a:off x="64080" y="69840"/>
            <a:ext cx="9012960" cy="6693120"/>
          </a:xfrm>
          <a:prstGeom prst="roundRect">
            <a:avLst>
              <a:gd name="adj" fmla="val 4929"/>
            </a:avLst>
          </a:prstGeom>
          <a:ln cap="sq" w="6350">
            <a:solidFill>
              <a:srgbClr val="000000">
                <a:alpha val="100000"/>
              </a:srgbClr>
            </a:solidFill>
            <a:round/>
          </a:ln>
          <a:effectLst>
            <a:outerShdw algn="t" blurRad="38160" dir="5400000" dist="25560" rotWithShape="0">
              <a:srgbClr val="000000">
                <a:alpha val="50000"/>
              </a:srgbClr>
            </a:outerShdw>
          </a:effectLst>
        </p:spPr>
        <p:style>
          <a:lnRef idx="3">
            <a:schemeClr val="lt1"/>
          </a:lnRef>
          <a:fillRef idx="1001">
            <a:schemeClr val="lt1"/>
          </a:fillRef>
          <a:effectRef idx="1">
            <a:schemeClr val="accent1"/>
          </a:effectRef>
          <a:fontRef idx="minor"/>
        </p:style>
        <p:txBody>
          <a:bodyPr lIns="90000" rIns="90000" tIns="45000" bIns="45000" anchor="ctr">
            <a:noAutofit/>
          </a:bodyPr>
          <a:p>
            <a:pPr algn="ctr">
              <a:lnSpc>
                <a:spcPct val="100000"/>
              </a:lnSpc>
            </a:pPr>
            <a:endParaRPr b="0" lang="en-US" sz="2400" spc="-1" strike="noStrike">
              <a:solidFill>
                <a:schemeClr val="lt1"/>
              </a:solidFill>
              <a:latin typeface="Perpetua"/>
            </a:endParaRPr>
          </a:p>
        </p:txBody>
      </p:sp>
      <p:sp>
        <p:nvSpPr>
          <p:cNvPr id="50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cs-CZ" sz="4000" spc="-1" strike="noStrike">
                <a:solidFill>
                  <a:srgbClr val="696464"/>
                </a:solidFill>
                <a:latin typeface="Franklin Gothic Book"/>
              </a:rPr>
              <a:t>Kliknutím lze upravit styl.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51" name="PlaceHolder 2"/>
          <p:cNvSpPr>
            <a:spLocks noGrp="1"/>
          </p:cNvSpPr>
          <p:nvPr>
            <p:ph type="dt" idx="4"/>
          </p:nvPr>
        </p:nvSpPr>
        <p:spPr>
          <a:xfrm>
            <a:off x="6172200" y="6191280"/>
            <a:ext cx="2476080" cy="47592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r">
              <a:lnSpc>
                <a:spcPct val="100000"/>
              </a:lnSpc>
              <a:buNone/>
              <a:defRPr b="0" lang="en-US" sz="1400" spc="-1" strike="noStrike">
                <a:solidFill>
                  <a:srgbClr val="696464"/>
                </a:solidFill>
                <a:latin typeface="Calibri"/>
              </a:defRPr>
            </a:lvl1pPr>
          </a:lstStyle>
          <a:p>
            <a:pPr indent="0" algn="r">
              <a:lnSpc>
                <a:spcPct val="100000"/>
              </a:lnSpc>
              <a:buNone/>
            </a:pPr>
            <a:r>
              <a:rPr b="0" lang="en-US" sz="1400" spc="-1" strike="noStrike">
                <a:solidFill>
                  <a:srgbClr val="696464"/>
                </a:solidFill>
                <a:latin typeface="Calibri"/>
              </a:rPr>
              <a:t>&lt;datum/čas&gt;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2" name="PlaceHolder 3"/>
          <p:cNvSpPr>
            <a:spLocks noGrp="1"/>
          </p:cNvSpPr>
          <p:nvPr>
            <p:ph type="ftr" idx="5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lstStyle>
            <a:lvl1pPr indent="0" algn="ctr">
              <a:buNone/>
              <a:defRPr b="0" lang="cs-CZ" sz="1400" spc="-1" strike="noStrike">
                <a:solidFill>
                  <a:srgbClr val="000000"/>
                </a:solidFill>
                <a:latin typeface="Times New Roman"/>
              </a:defRPr>
            </a:lvl1pPr>
          </a:lstStyle>
          <a:p>
            <a:pPr indent="0" algn="ctr">
              <a:buNone/>
            </a:pPr>
            <a:r>
              <a:rPr b="0" lang="cs-CZ" sz="1400" spc="-1" strike="noStrike">
                <a:solidFill>
                  <a:srgbClr val="000000"/>
                </a:solidFill>
                <a:latin typeface="Times New Roman"/>
              </a:rPr>
              <a:t>&lt;zápatí&gt;</a:t>
            </a:r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3" name="PlaceHolder 4"/>
          <p:cNvSpPr>
            <a:spLocks noGrp="1"/>
          </p:cNvSpPr>
          <p:nvPr>
            <p:ph type="sldNum" idx="6"/>
          </p:nvPr>
        </p:nvSpPr>
        <p:spPr>
          <a:xfrm>
            <a:off x="146160" y="6210360"/>
            <a:ext cx="456840" cy="456840"/>
          </a:xfrm>
          <a:prstGeom prst="rect">
            <a:avLst/>
          </a:prstGeom>
          <a:solidFill>
            <a:schemeClr val="accent1"/>
          </a:solidFill>
          <a:ln w="0">
            <a:noFill/>
          </a:ln>
        </p:spPr>
        <p:txBody>
          <a:bodyPr lIns="0" rIns="0" tIns="0" bIns="0" anchor="ctr" anchorCtr="1">
            <a:noAutofit/>
          </a:bodyPr>
          <a:lstStyle>
            <a:lvl1pPr indent="0" algn="ctr">
              <a:lnSpc>
                <a:spcPct val="100000"/>
              </a:lnSpc>
              <a:buNone/>
              <a:defRPr b="0" lang="en-US" sz="1400" spc="-1" strike="noStrike">
                <a:solidFill>
                  <a:srgbClr val="ffffff"/>
                </a:solidFill>
                <a:latin typeface="Franklin Gothic Book"/>
              </a:defRPr>
            </a:lvl1pPr>
          </a:lstStyle>
          <a:p>
            <a:pPr indent="0" algn="ctr">
              <a:lnSpc>
                <a:spcPct val="100000"/>
              </a:lnSpc>
              <a:buNone/>
            </a:pPr>
            <a:fld id="{A7A21762-7EE1-4971-89DB-5650B52D5FE6}" type="slidenum">
              <a:rPr b="0" lang="en-US" sz="1400" spc="-1" strike="noStrike">
                <a:solidFill>
                  <a:srgbClr val="ffffff"/>
                </a:solidFill>
                <a:latin typeface="Franklin Gothic Book"/>
              </a:rPr>
              <a:t>&lt;číslo&gt;</a:t>
            </a:fld>
            <a:endParaRPr b="0" lang="cs-CZ" sz="1400" spc="-1" strike="noStrike">
              <a:solidFill>
                <a:srgbClr val="000000"/>
              </a:solidFill>
              <a:latin typeface="Times New Roman"/>
            </a:endParaRPr>
          </a:p>
        </p:txBody>
      </p:sp>
      <p:sp>
        <p:nvSpPr>
          <p:cNvPr id="54" name="PlaceHolder 5"/>
          <p:cNvSpPr>
            <a:spLocks noGrp="1"/>
          </p:cNvSpPr>
          <p:nvPr>
            <p:ph type="body"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600" spc="-1" strike="noStrike">
                <a:solidFill>
                  <a:srgbClr val="000000"/>
                </a:solidFill>
                <a:latin typeface="Perpetua"/>
              </a:rPr>
              <a:t>Kliknutím lze upravit styly předlohy textu.</a:t>
            </a: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  <a:p>
            <a:pPr lvl="1" marL="548640" indent="-228600">
              <a:lnSpc>
                <a:spcPct val="100000"/>
              </a:lnSpc>
              <a:spcBef>
                <a:spcPts val="371"/>
              </a:spcBef>
              <a:buClr>
                <a:srgbClr val="9b2d1f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Perpetua"/>
              </a:rPr>
              <a:t>Druhá úroveň</a:t>
            </a:r>
            <a:endParaRPr b="0" lang="en-US" sz="2400" spc="-1" strike="noStrike">
              <a:solidFill>
                <a:srgbClr val="000000"/>
              </a:solidFill>
              <a:latin typeface="Perpetua"/>
            </a:endParaRPr>
          </a:p>
          <a:p>
            <a:pPr lvl="2" marL="822960" indent="-228600">
              <a:lnSpc>
                <a:spcPct val="100000"/>
              </a:lnSpc>
              <a:spcBef>
                <a:spcPts val="371"/>
              </a:spcBef>
              <a:buClr>
                <a:srgbClr val="e5b1ab"/>
              </a:buClr>
              <a:buSzPct val="85000"/>
              <a:buFont typeface="Wingdings 2" charset="2"/>
              <a:buChar char=""/>
            </a:pPr>
            <a:r>
              <a:rPr b="0" lang="cs-CZ" sz="2000" spc="-1" strike="noStrike">
                <a:solidFill>
                  <a:srgbClr val="000000"/>
                </a:solidFill>
                <a:latin typeface="Perpetua"/>
              </a:rPr>
              <a:t>Třetí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3" marL="1097280" indent="-228600">
              <a:lnSpc>
                <a:spcPct val="100000"/>
              </a:lnSpc>
              <a:spcBef>
                <a:spcPts val="371"/>
              </a:spcBef>
              <a:buClr>
                <a:srgbClr val="a28e6a"/>
              </a:buClr>
              <a:buSzPct val="80000"/>
              <a:buFont typeface="Wingdings 2" charset="2"/>
              <a:buChar char=""/>
            </a:pPr>
            <a:r>
              <a:rPr b="0" lang="cs-CZ" sz="2000" spc="-1" strike="noStrike">
                <a:solidFill>
                  <a:srgbClr val="000000"/>
                </a:solidFill>
                <a:latin typeface="Perpetua"/>
              </a:rPr>
              <a:t>Čtvrtá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  <a:p>
            <a:pPr lvl="4" marL="1371600" indent="-228600">
              <a:lnSpc>
                <a:spcPct val="100000"/>
              </a:lnSpc>
              <a:spcBef>
                <a:spcPts val="371"/>
              </a:spcBef>
              <a:buClr>
                <a:srgbClr val="a28e6a"/>
              </a:buClr>
              <a:buFont typeface="StarSymbol"/>
              <a:buChar char="o"/>
            </a:pPr>
            <a:r>
              <a:rPr b="0" lang="cs-CZ" sz="2000" spc="-1" strike="noStrike">
                <a:solidFill>
                  <a:srgbClr val="000000"/>
                </a:solidFill>
                <a:latin typeface="Perpetua"/>
              </a:rPr>
              <a:t>Pátá úroveň</a:t>
            </a:r>
            <a:endParaRPr b="0" lang="en-US" sz="2000" spc="-1" strike="noStrike">
              <a:solidFill>
                <a:srgbClr val="000000"/>
              </a:solidFill>
              <a:latin typeface="Perpetua"/>
            </a:endParaRPr>
          </a:p>
        </p:txBody>
      </p:sp>
    </p:spTree>
  </p:cSld>
  <p:clrMap bg1="lt1" bg2="lt2" tx1="dk1" tx2="dk2" accent1="accent1" accent2="accent2" accent3="accent3" accent4="accent4" accent5="accent5" accent6="accent6" hlink="hlink" folHlink="fol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</p:sldMaster>
</file>

<file path=ppt/slides/_rels/slide1.xml.rels><?xml version="1.0" encoding="UTF-8"?>
<Relationships xmlns="http://schemas.openxmlformats.org/package/2006/relationships"><Relationship Id="rId1" Type="http://schemas.openxmlformats.org/officeDocument/2006/relationships/image" Target="../media/image2.png"/><Relationship Id="rId2" Type="http://schemas.openxmlformats.org/officeDocument/2006/relationships/slideLayout" Target="../slideLayouts/slideLayout2.xml"/>
</Relationships>
</file>

<file path=ppt/slides/_rels/slide10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1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2.xml.rels><?xml version="1.0" encoding="UTF-8"?>
<Relationships xmlns="http://schemas.openxmlformats.org/package/2006/relationships"><Relationship Id="rId1" Type="http://schemas.openxmlformats.org/officeDocument/2006/relationships/slideLayout" Target="../slideLayouts/slideLayout13.xml"/>
</Relationships>
</file>

<file path=ppt/slides/_rels/slide1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1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2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3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4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5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6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7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8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_rels/slide9.xml.rels><?xml version="1.0" encoding="UTF-8"?>
<Relationships xmlns="http://schemas.openxmlformats.org/package/2006/relationships"><Relationship Id="rId1" Type="http://schemas.openxmlformats.org/officeDocument/2006/relationships/image" Target="../media/image3.png"/><Relationship Id="rId2" Type="http://schemas.openxmlformats.org/officeDocument/2006/relationships/slideLayout" Target="../slideLayouts/slideLayout13.xml"/>
</Relationships>
</file>

<file path=ppt/slides/slide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1" name="PlaceHolder 1"/>
          <p:cNvSpPr>
            <a:spLocks noGrp="1"/>
          </p:cNvSpPr>
          <p:nvPr>
            <p:ph type="title"/>
          </p:nvPr>
        </p:nvSpPr>
        <p:spPr>
          <a:xfrm>
            <a:off x="685800" y="2720880"/>
            <a:ext cx="8125920" cy="1814040"/>
          </a:xfrm>
          <a:prstGeom prst="rect">
            <a:avLst/>
          </a:prstGeom>
          <a:noFill/>
          <a:ln w="0">
            <a:noFill/>
          </a:ln>
        </p:spPr>
        <p:txBody>
          <a:bodyPr lIns="0" rIns="0" tIns="0" bIns="0" anchor="t">
            <a:noAutofit/>
          </a:bodyPr>
          <a:p>
            <a:pPr indent="0" algn="ctr">
              <a:lnSpc>
                <a:spcPct val="100000"/>
              </a:lnSpc>
              <a:buNone/>
            </a:pPr>
            <a:r>
              <a:rPr b="1" lang="cs-CZ" sz="5400" spc="-1" strike="noStrike">
                <a:solidFill>
                  <a:srgbClr val="d10202"/>
                </a:solidFill>
                <a:latin typeface="Arial"/>
              </a:rPr>
              <a:t>Dohody o pracích konaných mimo PP</a:t>
            </a:r>
            <a:endParaRPr b="0" lang="en-US" sz="54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2" name="Title 1"/>
          <p:cNvSpPr/>
          <p:nvPr/>
        </p:nvSpPr>
        <p:spPr>
          <a:xfrm>
            <a:off x="2093760" y="4844880"/>
            <a:ext cx="6717960" cy="1215720"/>
          </a:xfrm>
          <a:prstGeom prst="rect">
            <a:avLst/>
          </a:prstGeom>
          <a:noFill/>
          <a:ln w="9525">
            <a:noFill/>
          </a:ln>
        </p:spPr>
        <p:style>
          <a:lnRef idx="0"/>
          <a:fillRef idx="0"/>
          <a:effectRef idx="0"/>
          <a:fontRef idx="minor"/>
        </p:style>
        <p:txBody>
          <a:bodyPr lIns="0" rIns="0" tIns="0" bIns="0" anchor="t">
            <a:noAutofit/>
          </a:bodyPr>
          <a:p>
            <a:pPr>
              <a:lnSpc>
                <a:spcPct val="90000"/>
              </a:lnSpc>
            </a:pPr>
            <a:endParaRPr b="1" lang="en-US" sz="2900" spc="-1" strike="noStrike">
              <a:solidFill>
                <a:srgbClr val="000000"/>
              </a:solidFill>
              <a:latin typeface="Calibri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0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9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Společná ustanovení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0" name="PlaceHolder 2"/>
          <p:cNvSpPr>
            <a:spLocks noGrp="1"/>
          </p:cNvSpPr>
          <p:nvPr>
            <p:ph type="ftr" idx="15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21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písemná forma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jedno vyhotovení dohody zaměstnavatel vydá zaměstnanci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1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nově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3" name="PlaceHolder 2"/>
          <p:cNvSpPr>
            <a:spLocks noGrp="1"/>
          </p:cNvSpPr>
          <p:nvPr>
            <p:ph type="ftr" idx="16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24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86000"/>
          </a:bodyPr>
          <a:p>
            <a:pPr marL="235800" indent="-23580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Zaměstnanci na DPP/DPČ mají nově nárok na příplatky za: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práci ve svátek,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práci v noci,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práci o víkendu,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práci ve ztíženém pracovním prostředí,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pokud splní podmínky účasti na nemocenském pojištění.4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-23580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Informační povinnost zaměstnavatele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Zaměstnavatel musí dohodáře informovat o: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rozvržení pracovní doby,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způsobu odměňování,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místě výkonu práce,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35800" indent="0" algn="just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způsobu skončení právního vztahu.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5" name="PlaceHolder 1"/>
          <p:cNvSpPr>
            <a:spLocks noGrp="1"/>
          </p:cNvSpPr>
          <p:nvPr>
            <p:ph type="title"/>
          </p:nvPr>
        </p:nvSpPr>
        <p:spPr>
          <a:xfrm>
            <a:off x="914400" y="274680"/>
            <a:ext cx="7772040" cy="1142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Autofit/>
          </a:bodyPr>
          <a:p>
            <a:pPr indent="0">
              <a:lnSpc>
                <a:spcPct val="100000"/>
              </a:lnSpc>
              <a:buNone/>
            </a:pPr>
            <a:r>
              <a:rPr b="0" lang="cs-CZ" sz="4000" spc="-1" strike="noStrike">
                <a:solidFill>
                  <a:srgbClr val="696464"/>
                </a:solidFill>
                <a:latin typeface="Franklin Gothic Book"/>
              </a:rPr>
              <a:t>Změny 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6" name="PlaceHolder 2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Autofit/>
          </a:bodyPr>
          <a:p>
            <a:pPr marL="274320" indent="-274320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600" spc="-1" strike="noStrike">
                <a:solidFill>
                  <a:srgbClr val="000000"/>
                </a:solidFill>
                <a:latin typeface="Perpetua"/>
              </a:rPr>
              <a:t>Změny se týkají i úpravy dohody o pracovní činnosti a dohody o provedení práce. Zaměstnavatel bude muset zaměstnance seznámit s písemným rozvržením pracovní doby či jeho změnou, a to nejpozději 1 týden předem. Novela dále v lecčems přiblíží úpravu dohod úpravě pracovního poměru – „dohodáři“ tak budou mít nárok na dovolenou (po splnění zákonných podmínek), pracovní volno při překážkách v práci na straně zaměstnavatele i příplatky za práci ve svátek, v noci, o víkendu a ve ztíženém pracovním prostředí.</a:t>
            </a: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600" spc="-1" strike="noStrike">
                <a:solidFill>
                  <a:srgbClr val="000000"/>
                </a:solidFill>
                <a:latin typeface="Perpetua"/>
              </a:rPr>
              <a:t>Možnost výkonu stejné práce během rodičovské dovolené</a:t>
            </a: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0">
              <a:lnSpc>
                <a:spcPct val="100000"/>
              </a:lnSpc>
              <a:spcBef>
                <a:spcPts val="581"/>
              </a:spcBef>
              <a:buNone/>
            </a:pPr>
            <a:r>
              <a:rPr b="0" lang="cs-CZ" sz="2600" spc="-1" strike="noStrike">
                <a:solidFill>
                  <a:srgbClr val="000000"/>
                </a:solidFill>
                <a:latin typeface="Perpetua"/>
              </a:rPr>
              <a:t>Změna: Zaměstnanec může během rodičovské dovolené vykonávat stejnou práci pro téhož zaměstnavatele na základě DPP/DPČ.</a:t>
            </a:r>
            <a:endParaRPr b="0" lang="en-US" sz="2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7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Společná ustanovení – skončení 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28" name="PlaceHolder 2"/>
          <p:cNvSpPr>
            <a:spLocks noGrp="1"/>
          </p:cNvSpPr>
          <p:nvPr>
            <p:ph type="ftr" idx="17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29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65000"/>
          </a:bodyPr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54520" indent="-2545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(4) Není-li sjednán způsob zrušení právního vztahu založeného dohodou o provedení práce nebo dohodou o pracovní činnosti, je možné ho zrušit 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24440" indent="-42444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Franklin Gothic Book"/>
              <a:buAutoNum type="alphaLcParenR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dohodou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smluvních stran ke sjednanému dni,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24440" indent="-42444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Franklin Gothic Book"/>
              <a:buAutoNum type="alphaLcParenR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výpovědí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danou z jakéhokoli důvodu nebo bez uvedení důvodu s patnáctidenní výpovědní dobou, která začíná dnem, v němž byla výpověď doručena druhé smluvní straně, nebo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24440" indent="-42444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Franklin Gothic Book"/>
              <a:buAutoNum type="alphaLcParenR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okamžitým zrušením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; okamžité zrušení právního vztahu založeného dohodou o provedení práce nebo dohodou o pracovní činnosti však může být sjednáno jen pro případy, kdy je možné okamžitě zrušit pracovní poměr.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24440" indent="-42444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Franklin Gothic Book"/>
              <a:buAutoNum type="alphaLcParenR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smrtí zaměstnance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24440" indent="-42444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Franklin Gothic Book"/>
              <a:buAutoNum type="alphaLcParenR"/>
              <a:tabLst>
                <a:tab algn="l" pos="0"/>
              </a:tabLst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provedení práce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, na níž byla dohoda uzavřena.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54520" indent="-2545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Pro zrušení právního vztahu založeného dohodou o provedení práce nebo dohodou o pracovní činnosti se vyžaduje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písemná forma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, jinak se k jeho výpovědi nebo okamžitému zrušení nepřihlíží.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1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0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Společná ustanovení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31" name="PlaceHolder 2"/>
          <p:cNvSpPr>
            <a:spLocks noGrp="1"/>
          </p:cNvSpPr>
          <p:nvPr>
            <p:ph type="ftr" idx="18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32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 fontScale="95000"/>
          </a:bodyPr>
          <a:p>
            <a:pPr marL="281160" indent="-28116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DPP, DPČ a cestovní náklady -&gt; 155 ZP – musí být sjednáno a určeno místo pravidelného pracovitě (pracoviště nemusí být, pokud práci koná mimo obec bydliště)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81160" indent="-28116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DPP, DPČ a délka směny – omezení max. délkou směny 12 hodin se vztahuje i na dohody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81160" indent="-28116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Odměňování: zásady odměňování se na DPP a DPČ  nevztahují (zaměstnanci tak nepřísluší např. příplatek za práci ve svátek, apod.) X s výjimkou §111 ZP – odměna z dohod nesmí být nižší než minimální mzda 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2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3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Dohody – obecná východiska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4" name="PlaceHolder 2"/>
          <p:cNvSpPr>
            <a:spLocks noGrp="1"/>
          </p:cNvSpPr>
          <p:nvPr>
            <p:ph type="ftr" idx="7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95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Výkon závislé práce může být realizován: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AutoNum type="alphaLcParenR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na základě pracovního poměru,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457200" indent="-45720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AutoNum type="alphaLcParenR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na základě dohod o pracích konaných mimo PP 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	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SMYSL DOHOD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: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usnadňují Z plnění jejich úkolů v případech, kdy by bylo neúčelné přijímat na plnění určitých úkolu zaměstnance v pracovním poměru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zaměstnancům, kteří chtějí vykonávat práci menšího rozsahu, umožňují další výdělečnou činnost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3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6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Dohody – obecná východiska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97" name="PlaceHolder 2"/>
          <p:cNvSpPr>
            <a:spLocks noGrp="1"/>
          </p:cNvSpPr>
          <p:nvPr>
            <p:ph type="ftr" idx="8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98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„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doplňkový PPV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“, který je uzavírán mezi subjekty v případě, kdy není pro strany účelné sjednat PP: § 74 -&gt; preference uzavírání pracovních poměrů: </a:t>
            </a:r>
            <a:r>
              <a:rPr b="0" i="1" lang="cs-CZ" sz="2400" spc="-1" strike="noStrike">
                <a:solidFill>
                  <a:srgbClr val="000000"/>
                </a:solidFill>
                <a:latin typeface="Franklin Gothic Book"/>
              </a:rPr>
              <a:t>Z má zajišťovat plnění svých úkolů především zaměstnanci v PP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jejich obsahem je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rozsahem omezená práce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 je umožněno, aby realizoval některé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doplňkové činnosti prostřednictvím 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volnějšího právního vztahu =&gt; Z je zbaven mnoha povinností, které pro něj vyplývají z PP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4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9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Dohody - charakteristika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0" name="PlaceHolder 2"/>
          <p:cNvSpPr>
            <a:spLocks noGrp="1"/>
          </p:cNvSpPr>
          <p:nvPr>
            <p:ph type="ftr" idx="9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01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slabší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právní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postavení zaměstnance 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-&gt; oslabení ochranné funkce pracovního práva, avšak! Změny od roku 2023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zaměstnání založené dohodami bývá označováno jako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prekérní (tj. nejisté)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vzhledem k možnosti jednostranného skončení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posílení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smluvní volnosti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5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Dohody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3" name="PlaceHolder 2"/>
          <p:cNvSpPr>
            <a:spLocks noGrp="1"/>
          </p:cNvSpPr>
          <p:nvPr>
            <p:ph type="ftr" idx="10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04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914400" indent="0">
              <a:lnSpc>
                <a:spcPct val="100000"/>
              </a:lnSpc>
              <a:spcBef>
                <a:spcPts val="37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Arial"/>
              </a:rPr>
              <a:t>DOHODA O PRACOVNÍ ČIN.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TYPY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ff0000"/>
                </a:solidFill>
                <a:latin typeface="Arial"/>
              </a:rPr>
              <a:t>	</a:t>
            </a:r>
            <a:r>
              <a:rPr b="1" lang="cs-CZ" sz="2400" spc="-1" strike="noStrike">
                <a:solidFill>
                  <a:srgbClr val="000000"/>
                </a:solidFill>
                <a:latin typeface="Arial"/>
              </a:rPr>
              <a:t>DOHODA O PROVEDENÍ PRÁCE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Arial"/>
              </a:rPr>
              <a:t>mezi oběma dohodami není věcný rozdíl X rozsah vykonávané práce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  <p:cxnSp>
        <p:nvCxnSpPr>
          <p:cNvPr id="105" name="Přímá spojnice 2"/>
          <p:cNvCxnSpPr/>
          <p:nvPr/>
        </p:nvCxnSpPr>
        <p:spPr>
          <a:xfrm flipV="1">
            <a:off x="2280240" y="1986840"/>
            <a:ext cx="824400" cy="271080"/>
          </a:xfrm>
          <a:prstGeom prst="straightConnector1">
            <a:avLst/>
          </a:prstGeom>
          <a:ln>
            <a:solidFill>
              <a:srgbClr val="d34817"/>
            </a:solidFill>
            <a:round/>
          </a:ln>
        </p:spPr>
      </p:cxnSp>
      <p:cxnSp>
        <p:nvCxnSpPr>
          <p:cNvPr id="106" name="Přímá spojnice 5"/>
          <p:cNvCxnSpPr/>
          <p:nvPr/>
        </p:nvCxnSpPr>
        <p:spPr>
          <a:xfrm>
            <a:off x="2280240" y="2477880"/>
            <a:ext cx="824400" cy="259920"/>
          </a:xfrm>
          <a:prstGeom prst="straightConnector1">
            <a:avLst/>
          </a:prstGeom>
          <a:ln>
            <a:solidFill>
              <a:srgbClr val="d34817"/>
            </a:solidFill>
            <a:round/>
          </a:ln>
        </p:spPr>
      </p:cxn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6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Dohoda o provedení práce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08" name="PlaceHolder 2"/>
          <p:cNvSpPr>
            <a:spLocks noGrp="1"/>
          </p:cNvSpPr>
          <p:nvPr>
            <p:ph type="ftr" idx="11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09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914400" indent="0">
              <a:lnSpc>
                <a:spcPct val="100000"/>
              </a:lnSpc>
              <a:spcBef>
                <a:spcPts val="37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400" spc="-1" strike="noStrike">
                <a:solidFill>
                  <a:srgbClr val="ff0000"/>
                </a:solidFill>
                <a:latin typeface="Franklin Gothic Book"/>
              </a:rPr>
              <a:t>Povinné údaje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: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1) vymezení práce,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2) rozsah práce,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3) vymezení doby, na kterou se DPP uzavírá,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	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4) odměna (resp. způsob jejího určení).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7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Dohoda o provedení práce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1" name="PlaceHolder 2"/>
          <p:cNvSpPr>
            <a:spLocks noGrp="1"/>
          </p:cNvSpPr>
          <p:nvPr>
            <p:ph type="ftr" idx="12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12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marL="988200" indent="0">
              <a:lnSpc>
                <a:spcPct val="100000"/>
              </a:lnSpc>
              <a:spcBef>
                <a:spcPts val="371"/>
              </a:spcBef>
              <a:buNone/>
              <a:tabLst>
                <a:tab algn="l" pos="0"/>
              </a:tabLst>
            </a:pPr>
            <a:endParaRPr b="0" lang="en-US" sz="1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96280" indent="-29628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Rozsah práce, na který se dohoda o provedení práce uzavírá, nesmí být větší než 300 hodin v KR.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96280" indent="-29628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Do rozsahu práce se </a:t>
            </a:r>
            <a:r>
              <a:rPr b="1" lang="cs-CZ" sz="2400" spc="-1" strike="noStrike">
                <a:solidFill>
                  <a:srgbClr val="000000"/>
                </a:solidFill>
                <a:latin typeface="Franklin Gothic Book"/>
              </a:rPr>
              <a:t>započítává</a:t>
            </a: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 také doba práce konaná zaměstnancem pro zaměstnavatele v témže KR na základě jiné DPP (lhostejno, zda stejně nebo jinak druhově vymezené).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96280" indent="-29628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Zdravotní a sociální :  limitem hranice 11 500 Kč, dy.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8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3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Dohoda o pracovní činnosti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4" name="PlaceHolder 2"/>
          <p:cNvSpPr>
            <a:spLocks noGrp="1"/>
          </p:cNvSpPr>
          <p:nvPr>
            <p:ph type="ftr" idx="13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15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využívána pro práce, které mají opakující se charakter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r>
              <a:rPr b="1" lang="cs-CZ" sz="2200" spc="-1" strike="noStrike">
                <a:solidFill>
                  <a:srgbClr val="ff0000"/>
                </a:solidFill>
                <a:latin typeface="Franklin Gothic Book"/>
              </a:rPr>
              <a:t>Povinné údaje</a:t>
            </a: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: 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sjednaná práce, 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sjednaná odměna za vykonanou práci a 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doba, na kterou se dohoda uzavírá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  <a:tabLst>
                <a:tab algn="l" pos="0"/>
              </a:tabLst>
            </a:pPr>
            <a:r>
              <a:rPr b="0" lang="cs-CZ" sz="2200" spc="-1" strike="noStrike">
                <a:solidFill>
                  <a:srgbClr val="000000"/>
                </a:solidFill>
                <a:latin typeface="Franklin Gothic Book"/>
              </a:rPr>
              <a:t>U jednoho zaměstnavatele jen jedna dohoda</a:t>
            </a: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slides/slide9.xml><?xml version="1.0" encoding="utf-8"?>
<p:sld xmlns:a="http://schemas.openxmlformats.org/drawingml/2006/main" xmlns:p="http://schemas.openxmlformats.org/presentationml/2006/main" xmlns:r="http://schemas.openxmlformats.org/officeDocument/2006/relationships" xmlns:p14="http://schemas.microsoft.com/office/powerpoint/2010/main" xmlns:p15="http://schemas.microsoft.com/office/powerpoint/2012/main" xmlns:mc="http://schemas.openxmlformats.org/markup-compatibility/2006">
  <p:cSld>
    <p:bg>
      <p:bgPr>
        <a:blipFill rotWithShape="0">
          <a:blip r:embed="rId1"/>
          <a:stretch/>
        </a:blipFill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PlaceHolder 1"/>
          <p:cNvSpPr>
            <a:spLocks noGrp="1"/>
          </p:cNvSpPr>
          <p:nvPr>
            <p:ph type="title"/>
          </p:nvPr>
        </p:nvSpPr>
        <p:spPr>
          <a:xfrm>
            <a:off x="457200" y="693720"/>
            <a:ext cx="8229240" cy="72360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91440" anchor="b">
            <a:normAutofit fontScale="96000"/>
          </a:bodyPr>
          <a:p>
            <a:pPr indent="0">
              <a:lnSpc>
                <a:spcPct val="100000"/>
              </a:lnSpc>
              <a:buNone/>
            </a:pPr>
            <a:r>
              <a:rPr b="1" lang="cs-CZ" sz="4000" spc="-1" strike="noStrike">
                <a:solidFill>
                  <a:srgbClr val="d10202"/>
                </a:solidFill>
                <a:latin typeface="Arial"/>
              </a:rPr>
              <a:t>Dohoda o pracovní činnosti</a:t>
            </a:r>
            <a:endParaRPr b="0" lang="en-US" sz="4000" spc="-1" strike="noStrike">
              <a:solidFill>
                <a:srgbClr val="000000"/>
              </a:solidFill>
              <a:latin typeface="Calibri"/>
            </a:endParaRPr>
          </a:p>
        </p:txBody>
      </p:sp>
      <p:sp>
        <p:nvSpPr>
          <p:cNvPr id="117" name="PlaceHolder 2"/>
          <p:cNvSpPr>
            <a:spLocks noGrp="1"/>
          </p:cNvSpPr>
          <p:nvPr>
            <p:ph type="ftr" idx="14"/>
          </p:nvPr>
        </p:nvSpPr>
        <p:spPr>
          <a:xfrm>
            <a:off x="914400" y="6172200"/>
            <a:ext cx="3962160" cy="4568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ctr">
            <a:noAutofit/>
          </a:bodyPr>
          <a:p>
            <a:pPr indent="0">
              <a:buNone/>
            </a:pPr>
            <a:endParaRPr b="0" lang="en-US" sz="1400" spc="-1" strike="noStrike">
              <a:solidFill>
                <a:srgbClr val="696464"/>
              </a:solidFill>
              <a:latin typeface="Calibri"/>
            </a:endParaRPr>
          </a:p>
        </p:txBody>
      </p:sp>
      <p:sp>
        <p:nvSpPr>
          <p:cNvPr id="118" name="PlaceHolder 3"/>
          <p:cNvSpPr>
            <a:spLocks noGrp="1"/>
          </p:cNvSpPr>
          <p:nvPr>
            <p:ph/>
          </p:nvPr>
        </p:nvSpPr>
        <p:spPr>
          <a:xfrm>
            <a:off x="914400" y="1447920"/>
            <a:ext cx="7772040" cy="4571640"/>
          </a:xfrm>
          <a:prstGeom prst="rect">
            <a:avLst/>
          </a:prstGeom>
          <a:noFill/>
          <a:ln w="0">
            <a:noFill/>
          </a:ln>
        </p:spPr>
        <p:txBody>
          <a:bodyPr lIns="90000" rIns="90000" tIns="45000" bIns="45000" anchor="t">
            <a:normAutofit/>
          </a:bodyPr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Omezení: není možné sjednat v rozsahu překračujícím v průměru polovinu sjednané týdenní pracovní doby =&gt; max. týdenní pracovní doba 20 hodin v průměru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</a:pP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Doba sjednání: doba určitá i neurčitá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-274320" algn="just">
              <a:lnSpc>
                <a:spcPct val="100000"/>
              </a:lnSpc>
              <a:spcBef>
                <a:spcPts val="581"/>
              </a:spcBef>
              <a:buClr>
                <a:srgbClr val="d34817"/>
              </a:buClr>
              <a:buSzPct val="85000"/>
              <a:buFont typeface="Wingdings 2" charset="2"/>
              <a:buChar char=""/>
            </a:pPr>
            <a:r>
              <a:rPr b="0" lang="cs-CZ" sz="2400" spc="-1" strike="noStrike">
                <a:solidFill>
                  <a:srgbClr val="000000"/>
                </a:solidFill>
                <a:latin typeface="Franklin Gothic Book"/>
              </a:rPr>
              <a:t>limitem hranice pro platbu ZP a SP je 4500 Kč</a:t>
            </a:r>
            <a:endParaRPr b="0" lang="en-US" sz="2400" spc="-1" strike="noStrike">
              <a:solidFill>
                <a:srgbClr val="000000"/>
              </a:solidFill>
              <a:latin typeface="Times New Roman"/>
            </a:endParaRPr>
          </a:p>
          <a:p>
            <a:pPr indent="0" algn="just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2200" spc="-1" strike="noStrike">
              <a:solidFill>
                <a:srgbClr val="000000"/>
              </a:solidFill>
              <a:latin typeface="Times New Roman"/>
            </a:endParaRPr>
          </a:p>
          <a:p>
            <a:pPr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  <a:p>
            <a:pPr marL="274320" indent="0">
              <a:lnSpc>
                <a:spcPct val="100000"/>
              </a:lnSpc>
              <a:spcBef>
                <a:spcPts val="581"/>
              </a:spcBef>
              <a:buNone/>
              <a:tabLst>
                <a:tab algn="l" pos="0"/>
              </a:tabLst>
            </a:pPr>
            <a:endParaRPr b="0" lang="en-US" sz="1600" spc="-1" strike="noStrike">
              <a:solidFill>
                <a:srgbClr val="000000"/>
              </a:solidFill>
              <a:latin typeface="Times New Roman"/>
            </a:endParaRPr>
          </a:p>
        </p:txBody>
      </p:sp>
    </p:spTree>
  </p:cSld>
  <mc:AlternateContent>
    <mc:Choice Requires="p14">
      <p:transition spd="slow" p14:dur="2000"/>
    </mc:Choice>
    <mc:Fallback>
      <p:transition spd="slow"/>
    </mc:Fallback>
  </mc:AlternateContent>
</p:sld>
</file>

<file path=ppt/theme/theme1.xml><?xml version="1.0" encoding="utf-8"?>
<a:theme xmlns:a="http://schemas.openxmlformats.org/drawingml/2006/main" name="Jmění">
  <a:themeElements>
    <a:clrScheme name="Jmění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name="Jmění">
  <a:themeElements>
    <a:clrScheme name="Jmění">
      <a:dk1>
        <a:srgbClr val="000000"/>
      </a:dk1>
      <a:lt1>
        <a:srgbClr val="ffffff"/>
      </a:lt1>
      <a:dk2>
        <a:srgbClr val="696464"/>
      </a:dk2>
      <a:lt2>
        <a:srgbClr val="e9e5dc"/>
      </a:lt2>
      <a:accent1>
        <a:srgbClr val="d34817"/>
      </a:accent1>
      <a:accent2>
        <a:srgbClr val="9b2d1f"/>
      </a:accent2>
      <a:accent3>
        <a:srgbClr val="a28e6a"/>
      </a:accent3>
      <a:accent4>
        <a:srgbClr val="956251"/>
      </a:accent4>
      <a:accent5>
        <a:srgbClr val="918485"/>
      </a:accent5>
      <a:accent6>
        <a:srgbClr val="855d5d"/>
      </a:accent6>
      <a:hlink>
        <a:srgbClr val="cc9900"/>
      </a:hlink>
      <a:folHlink>
        <a:srgbClr val="96a9a9"/>
      </a:folHlink>
    </a:clrScheme>
    <a:fontScheme name="Office">
      <a:majorFont>
        <a:latin typeface="Arial"/>
        <a:ea typeface="DejaVu Sans"/>
        <a:cs typeface="DejaVu Sans"/>
      </a:majorFont>
      <a:minorFont>
        <a:latin typeface="Arial"/>
        <a:ea typeface="DejaVu Sans"/>
        <a:cs typeface="DejaVu Sans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  <a:miter/>
        </a:ln>
        <a:ln w="12700" cap="flat" cmpd="sng" algn="ctr">
          <a:solidFill>
            <a:schemeClr val="phClr"/>
          </a:solidFill>
          <a:prstDash val="solid"/>
          <a:miter/>
        </a:ln>
        <a:ln w="19050" cap="flat" cmpd="sng" algn="ctr">
          <a:solidFill>
            <a:schemeClr val="phClr"/>
          </a:solidFill>
          <a:prstDash val="solid"/>
          <a:miter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app.xml><?xml version="1.0" encoding="utf-8"?>
<Properties xmlns="http://schemas.openxmlformats.org/officeDocument/2006/extended-properties" xmlns:vt="http://schemas.openxmlformats.org/officeDocument/2006/docPropsVTypes">
  <Template>Equity</Template>
  <TotalTime>2917</TotalTime>
  <Application>LibreOffice/7.4.7.2$Windows_X86_64 LibreOffice_project/723314e595e8007d3cf785c16538505a1c878ca5</Application>
  <AppVersion>15.0000</AppVersion>
  <Words>645</Words>
  <Paragraphs>83</Paragraphs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2013-09-15T17:50:48Z</dcterms:created>
  <dc:creator>martin fink</dc:creator>
  <dc:description/>
  <dc:language>cs-CZ</dc:language>
  <cp:lastModifiedBy/>
  <cp:lastPrinted>2013-09-13T08:26:54Z</cp:lastPrinted>
  <dcterms:modified xsi:type="dcterms:W3CDTF">2025-10-20T13:38:55Z</dcterms:modified>
  <cp:revision>228</cp:revision>
  <dc:subject/>
  <dc:title>PROPEDEUTICKÝ SEMINÁŘ  Odborná praxe 1: Kabinet profesní přípravy</dc:title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PresentationFormat">
    <vt:lpwstr>Předvádění na obrazovce (4:3)</vt:lpwstr>
  </property>
  <property fmtid="{D5CDD505-2E9C-101B-9397-08002B2CF9AE}" pid="3" name="Slides">
    <vt:i4>13</vt:i4>
  </property>
</Properties>
</file>