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9" r:id="rId5"/>
    <p:sldId id="258" r:id="rId6"/>
    <p:sldId id="282" r:id="rId7"/>
    <p:sldId id="283" r:id="rId8"/>
    <p:sldId id="265" r:id="rId9"/>
    <p:sldId id="267" r:id="rId10"/>
    <p:sldId id="276" r:id="rId11"/>
    <p:sldId id="277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4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31" autoAdjust="0"/>
  </p:normalViewPr>
  <p:slideViewPr>
    <p:cSldViewPr snapToGrid="0">
      <p:cViewPr varScale="1">
        <p:scale>
          <a:sx n="86" d="100"/>
          <a:sy n="86" d="100"/>
        </p:scale>
        <p:origin x="19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8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43C478-A542-44D9-93D0-CBB4C6B8EC54}" type="datetime1">
              <a:rPr lang="cs-CZ" smtClean="0"/>
              <a:t>16.05.2025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03F42-CAA7-4C0E-AD98-1D1833C6EC65}" type="datetime1">
              <a:rPr lang="cs-CZ" smtClean="0"/>
              <a:pPr/>
              <a:t>16.05.2025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á poznám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46F86A-5537-4E34-A3CE-C64E83A1463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77740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04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177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6F86A-5537-4E34-A3CE-C64E83A1463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13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6F86A-5537-4E34-A3CE-C64E83A1463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2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067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691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810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21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obrázkem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35750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ální produk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4081943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Digitální název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802742"/>
            <a:ext cx="4114800" cy="210050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9" name="Zástupný symbol pro text 11">
            <a:extLst>
              <a:ext uri="{FF2B5EF4-FFF2-40B4-BE49-F238E27FC236}">
                <a16:creationId xmlns:a16="http://schemas.microsoft.com/office/drawing/2014/main" id="{0C4CAB5A-998E-400A-8774-26E468D6C4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9" y="2685143"/>
            <a:ext cx="4161313" cy="969166"/>
          </a:xfrm>
        </p:spPr>
        <p:txBody>
          <a:bodyPr rtlCol="0" anchor="b"/>
          <a:lstStyle>
            <a:lvl1pPr marL="0" indent="0" algn="l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FE1332C-B45E-4383-ABAB-796AE201F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597" y="1406679"/>
            <a:ext cx="10472179" cy="3642738"/>
          </a:xfrm>
          <a:prstGeom prst="rect">
            <a:avLst/>
          </a:prstGeom>
        </p:spPr>
      </p:pic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B540C8B7-1228-4D04-949B-665F6739DD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97194" y="1683960"/>
            <a:ext cx="4566412" cy="2549374"/>
          </a:xfrm>
          <a:solidFill>
            <a:schemeClr val="tx1">
              <a:lumMod val="75000"/>
              <a:lumOff val="25000"/>
            </a:schemeClr>
          </a:solidFill>
          <a:ln w="95250" cap="sq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Vložte nebo přetáhněte svůj návrh obrazovky sem</a:t>
            </a:r>
          </a:p>
        </p:txBody>
      </p:sp>
    </p:spTree>
    <p:extLst>
      <p:ext uri="{BB962C8B-B14F-4D97-AF65-F5344CB8AC3E}">
        <p14:creationId xmlns:p14="http://schemas.microsoft.com/office/powerpoint/2010/main" val="37750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drážky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26400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6200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3" name="Zástupný symbol pro text 13">
            <a:extLst>
              <a:ext uri="{FF2B5EF4-FFF2-40B4-BE49-F238E27FC236}">
                <a16:creationId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2022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4" name="Zástupný symbol pro text 15">
            <a:extLst>
              <a:ext uri="{FF2B5EF4-FFF2-40B4-BE49-F238E27FC236}">
                <a16:creationId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2172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5" name="Zástupný symbol pro text 17">
            <a:extLst>
              <a:ext uri="{FF2B5EF4-FFF2-40B4-BE49-F238E27FC236}">
                <a16:creationId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97843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6" name="Zástupný symbol pro text 19">
            <a:extLst>
              <a:ext uri="{FF2B5EF4-FFF2-40B4-BE49-F238E27FC236}">
                <a16:creationId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7943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9" name="Nadpis 4">
            <a:extLst>
              <a:ext uri="{FF2B5EF4-FFF2-40B4-BE49-F238E27FC236}">
                <a16:creationId xmlns:a16="http://schemas.microsoft.com/office/drawing/2014/main" id="{13631600-0FE7-4D52-A153-A9EA3365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21" name="Zástupný symbol obrázku 4">
            <a:extLst>
              <a:ext uri="{FF2B5EF4-FFF2-40B4-BE49-F238E27FC236}">
                <a16:creationId xmlns:a16="http://schemas.microsoft.com/office/drawing/2014/main" id="{B58AA17C-4E0E-437C-AA5C-0F53016554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27" name="Zástupný symbol obrázku 5">
            <a:extLst>
              <a:ext uri="{FF2B5EF4-FFF2-40B4-BE49-F238E27FC236}">
                <a16:creationId xmlns:a16="http://schemas.microsoft.com/office/drawing/2014/main" id="{3F79E94D-F87A-284D-9D94-D287C58CA1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25304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8" name="Zástupný symbol obrázku 29">
            <a:extLst>
              <a:ext uri="{FF2B5EF4-FFF2-40B4-BE49-F238E27FC236}">
                <a16:creationId xmlns:a16="http://schemas.microsoft.com/office/drawing/2014/main" id="{8561E154-ABC6-5F40-A529-C22D0B36156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11126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9" name="Zástupný symbol obrázku 31">
            <a:extLst>
              <a:ext uri="{FF2B5EF4-FFF2-40B4-BE49-F238E27FC236}">
                <a16:creationId xmlns:a16="http://schemas.microsoft.com/office/drawing/2014/main" id="{DEF0E16E-6E58-B141-88A3-C4271032CC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696947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F433BD65-76FA-4699-AB42-310BFFF3C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179111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35266935-E58D-4E6D-B2F5-9DF63E929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064933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4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 s ikon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18615" y="1467757"/>
            <a:ext cx="1082607" cy="1027122"/>
          </a:xfrm>
          <a:prstGeom prst="decagon">
            <a:avLst/>
          </a:prstGeo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1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8615" y="2666635"/>
            <a:ext cx="4111195" cy="230241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0706" y="2666960"/>
            <a:ext cx="4111279" cy="230187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0706" y="1469417"/>
            <a:ext cx="1082607" cy="1023627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2</a:t>
            </a:r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58B05509-33BA-435B-8F65-9A195068AE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411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 dirty="0"/>
              <a:t>Ikona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D9B95EA3-5DD4-430E-9A14-86FD28CB52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36768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 dirty="0"/>
              <a:t>Ikona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FE4858EE-D2E3-4944-8356-8E309A985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54997" y="2666635"/>
            <a:ext cx="0" cy="223260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íležitosti na tr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id="{ABA04ABC-15A3-4748-A1A6-6849B933FB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379786"/>
            <a:ext cx="4348065" cy="4348065"/>
          </a:xfrm>
          <a:prstGeom prst="oc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Záhlaví oddílu</a:t>
            </a:r>
          </a:p>
        </p:txBody>
      </p:sp>
      <p:sp>
        <p:nvSpPr>
          <p:cNvPr id="8" name="Zástupný symbol pro text 9">
            <a:extLst>
              <a:ext uri="{FF2B5EF4-FFF2-40B4-BE49-F238E27FC236}">
                <a16:creationId xmlns:a16="http://schemas.microsoft.com/office/drawing/2014/main" id="{87739F32-28DE-4715-9505-ACC6073382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554523"/>
            <a:ext cx="3998591" cy="3998591"/>
          </a:xfrm>
          <a:prstGeom prst="dec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cs-CZ" noProof="0" dirty="0"/>
              <a:t>Záhlaví oddílu</a:t>
            </a:r>
          </a:p>
        </p:txBody>
      </p:sp>
      <p:sp>
        <p:nvSpPr>
          <p:cNvPr id="9" name="Zástupný symbol pro text 9">
            <a:extLst>
              <a:ext uri="{FF2B5EF4-FFF2-40B4-BE49-F238E27FC236}">
                <a16:creationId xmlns:a16="http://schemas.microsoft.com/office/drawing/2014/main" id="{B1E535C8-6C65-455F-8301-E535F6CD0F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1993699"/>
            <a:ext cx="3120238" cy="3120238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cs-CZ" noProof="0" dirty="0"/>
              <a:t>Záhlaví oddílu</a:t>
            </a:r>
          </a:p>
        </p:txBody>
      </p:sp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E6677C16-9B83-4AD8-A790-C32F8EF4A3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1</a:t>
            </a:r>
          </a:p>
        </p:txBody>
      </p:sp>
      <p:sp>
        <p:nvSpPr>
          <p:cNvPr id="11" name="Zástupný symbol pro text 9">
            <a:extLst>
              <a:ext uri="{FF2B5EF4-FFF2-40B4-BE49-F238E27FC236}">
                <a16:creationId xmlns:a16="http://schemas.microsoft.com/office/drawing/2014/main" id="{5D7A7B95-CA51-45F4-B99D-B864CB3718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cs-CZ" noProof="0" dirty="0"/>
              <a:t>2</a:t>
            </a:r>
          </a:p>
        </p:txBody>
      </p:sp>
      <p:sp>
        <p:nvSpPr>
          <p:cNvPr id="12" name="Zástupný symbol pro text 9">
            <a:extLst>
              <a:ext uri="{FF2B5EF4-FFF2-40B4-BE49-F238E27FC236}">
                <a16:creationId xmlns:a16="http://schemas.microsoft.com/office/drawing/2014/main" id="{28096F6D-739C-4821-A308-43A39B242C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1992324"/>
            <a:ext cx="2597043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cs-CZ" noProof="0" dirty="0"/>
              <a:t>3</a:t>
            </a:r>
          </a:p>
        </p:txBody>
      </p:sp>
      <p:sp>
        <p:nvSpPr>
          <p:cNvPr id="13" name="Zástupný symbol pro obsah 3">
            <a:extLst>
              <a:ext uri="{FF2B5EF4-FFF2-40B4-BE49-F238E27FC236}">
                <a16:creationId xmlns:a16="http://schemas.microsoft.com/office/drawing/2014/main" id="{80784B8F-C398-4ADB-BABC-B32AF5737B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oddílu</a:t>
            </a:r>
          </a:p>
        </p:txBody>
      </p:sp>
      <p:sp>
        <p:nvSpPr>
          <p:cNvPr id="14" name="Zástupný symbol pro text 5">
            <a:extLst>
              <a:ext uri="{FF2B5EF4-FFF2-40B4-BE49-F238E27FC236}">
                <a16:creationId xmlns:a16="http://schemas.microsoft.com/office/drawing/2014/main" id="{093BA793-88F0-4EAB-B659-DFEAA89AF5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oddílu</a:t>
            </a:r>
          </a:p>
        </p:txBody>
      </p:sp>
      <p:sp>
        <p:nvSpPr>
          <p:cNvPr id="15" name="Zástupný symbol pro text 9">
            <a:extLst>
              <a:ext uri="{FF2B5EF4-FFF2-40B4-BE49-F238E27FC236}">
                <a16:creationId xmlns:a16="http://schemas.microsoft.com/office/drawing/2014/main" id="{0EA13DBD-6DDE-44C3-8FCD-1AFEEBCDB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oddílu</a:t>
            </a:r>
          </a:p>
        </p:txBody>
      </p:sp>
      <p:sp>
        <p:nvSpPr>
          <p:cNvPr id="16" name="Zástupný symbol pro text 5">
            <a:extLst>
              <a:ext uri="{FF2B5EF4-FFF2-40B4-BE49-F238E27FC236}">
                <a16:creationId xmlns:a16="http://schemas.microsoft.com/office/drawing/2014/main" id="{80BFD98B-BBFC-4DCD-9634-51B0224874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sp>
        <p:nvSpPr>
          <p:cNvPr id="17" name="Rovnoramenný trojúhelník 16" descr="Ozdobný trojúhelník">
            <a:extLst>
              <a:ext uri="{FF2B5EF4-FFF2-40B4-BE49-F238E27FC236}">
                <a16:creationId xmlns:a16="http://schemas.microsoft.com/office/drawing/2014/main" id="{554CFF06-D3FB-4428-8388-94C47717BADA}"/>
              </a:ext>
            </a:extLst>
          </p:cNvPr>
          <p:cNvSpPr/>
          <p:nvPr userDrawn="1"/>
        </p:nvSpPr>
        <p:spPr>
          <a:xfrm rot="10800000">
            <a:off x="9078735" y="1554524"/>
            <a:ext cx="1396065" cy="94849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8" name="Rovnoramenný trojúhelník 17" descr="Ozdobný trojúhelník">
            <a:extLst>
              <a:ext uri="{FF2B5EF4-FFF2-40B4-BE49-F238E27FC236}">
                <a16:creationId xmlns:a16="http://schemas.microsoft.com/office/drawing/2014/main" id="{31AC1D4A-7DB3-4D83-89C2-16E680FFCA92}"/>
              </a:ext>
            </a:extLst>
          </p:cNvPr>
          <p:cNvSpPr/>
          <p:nvPr userDrawn="1"/>
        </p:nvSpPr>
        <p:spPr>
          <a:xfrm>
            <a:off x="9503896" y="5182335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0578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ku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98238081-ACA8-444B-827D-A9FB57FEAD9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95875"/>
            <a:ext cx="0" cy="44151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DDDFE2BB-EBBF-4A8F-8E01-A85443D03FB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452634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9" name="Zástupný symbol pro text 5">
            <a:extLst>
              <a:ext uri="{FF2B5EF4-FFF2-40B4-BE49-F238E27FC236}">
                <a16:creationId xmlns:a16="http://schemas.microsoft.com/office/drawing/2014/main" id="{C2C8A65D-5CCB-4B95-86C5-5840C530EC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  <p:sp>
        <p:nvSpPr>
          <p:cNvPr id="20" name="Zástupný symbol pro text 5">
            <a:extLst>
              <a:ext uri="{FF2B5EF4-FFF2-40B4-BE49-F238E27FC236}">
                <a16:creationId xmlns:a16="http://schemas.microsoft.com/office/drawing/2014/main" id="{B04B83CF-4695-4328-B8E1-1F386DDC9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03856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  <p:sp>
        <p:nvSpPr>
          <p:cNvPr id="21" name="Zástupný symbol pro text 5">
            <a:extLst>
              <a:ext uri="{FF2B5EF4-FFF2-40B4-BE49-F238E27FC236}">
                <a16:creationId xmlns:a16="http://schemas.microsoft.com/office/drawing/2014/main" id="{88E640C8-1161-4544-B8FB-31A62C99E9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095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112AB135-638C-4F81-B952-2291FAC2B8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095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</p:spTree>
    <p:extLst>
      <p:ext uri="{BB962C8B-B14F-4D97-AF65-F5344CB8AC3E}">
        <p14:creationId xmlns:p14="http://schemas.microsoft.com/office/powerpoint/2010/main" val="175406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ětiúhelník 5" descr="Ozdobný pětiúhelník">
            <a:extLst>
              <a:ext uri="{FF2B5EF4-FFF2-40B4-BE49-F238E27FC236}">
                <a16:creationId xmlns:a16="http://schemas.microsoft.com/office/drawing/2014/main" id="{07A909FD-77C6-47A3-B1B3-C0E7745ECD15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id="{3FD26FF9-DCDF-4AEA-9063-488FBE7D5AB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:a16="http://schemas.microsoft.com/office/drawing/2014/main" id="{4540019E-3635-4416-AA39-1C537E671F0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id="{DC84872F-746C-4203-BD67-4C7C818ACEA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2" name="Pětiúhelník 11" descr="Ozdobný pětiúhelník">
            <a:extLst>
              <a:ext uri="{FF2B5EF4-FFF2-40B4-BE49-F238E27FC236}">
                <a16:creationId xmlns:a16="http://schemas.microsoft.com/office/drawing/2014/main" id="{592D0A34-0504-407C-9DEB-B641735D52F1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907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id="{D5B999F8-A985-4FB9-A69D-5531CFAD213B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2" name="Pětiúhelník 11" descr="Ozdobný pětiúhelník">
            <a:extLst>
              <a:ext uri="{FF2B5EF4-FFF2-40B4-BE49-F238E27FC236}">
                <a16:creationId xmlns:a16="http://schemas.microsoft.com/office/drawing/2014/main" id="{6DDA70A0-B819-4630-909F-9C748D6703E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3" name="Pětiúhelník 12" descr="Ozdobný pětiúhelník">
            <a:extLst>
              <a:ext uri="{FF2B5EF4-FFF2-40B4-BE49-F238E27FC236}">
                <a16:creationId xmlns:a16="http://schemas.microsoft.com/office/drawing/2014/main" id="{0E46B6BF-40F0-4856-A4E9-5C1EEFB0AD1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4" name="Pětiúhelník 13" descr="Ozdobný pětiúhelník">
            <a:extLst>
              <a:ext uri="{FF2B5EF4-FFF2-40B4-BE49-F238E27FC236}">
                <a16:creationId xmlns:a16="http://schemas.microsoft.com/office/drawing/2014/main" id="{75FEDF0A-8B15-456B-93B9-4B380459888A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5" name="Pětiúhelník 14" descr="Ozdobný pětiúhelník">
            <a:extLst>
              <a:ext uri="{FF2B5EF4-FFF2-40B4-BE49-F238E27FC236}">
                <a16:creationId xmlns:a16="http://schemas.microsoft.com/office/drawing/2014/main" id="{87E32DA8-B617-4F4D-AF32-FE86DC1E1ECF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5C127A20-FC87-4D7E-B02E-428168B1E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38239"/>
            <a:ext cx="5587800" cy="480065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0" name="Zástupný symbol pro obsah 3">
            <a:extLst>
              <a:ext uri="{FF2B5EF4-FFF2-40B4-BE49-F238E27FC236}">
                <a16:creationId xmlns:a16="http://schemas.microsoft.com/office/drawing/2014/main" id="{FCB4AD02-110E-4AB3-A9C3-0DF162DC4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38238"/>
            <a:ext cx="5587799" cy="480065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 pol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Název oddílu 1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Název oddílu 2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Název oddílu 3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236364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text 10">
            <a:extLst>
              <a:ext uri="{FF2B5EF4-FFF2-40B4-BE49-F238E27FC236}">
                <a16:creationId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92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Rok</a:t>
            </a:r>
          </a:p>
        </p:txBody>
      </p:sp>
      <p:sp>
        <p:nvSpPr>
          <p:cNvPr id="10" name="Zástupný symbol pro text 10">
            <a:extLst>
              <a:ext uri="{FF2B5EF4-FFF2-40B4-BE49-F238E27FC236}">
                <a16:creationId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2" name="Zástupný symbol pro text 10">
            <a:extLst>
              <a:ext uri="{FF2B5EF4-FFF2-40B4-BE49-F238E27FC236}">
                <a16:creationId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3" name="Zástupný symbol pro text 10">
            <a:extLst>
              <a:ext uri="{FF2B5EF4-FFF2-40B4-BE49-F238E27FC236}">
                <a16:creationId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4" name="Zástupný symbol pro text 10">
            <a:extLst>
              <a:ext uri="{FF2B5EF4-FFF2-40B4-BE49-F238E27FC236}">
                <a16:creationId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334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Rok</a:t>
            </a:r>
          </a:p>
        </p:txBody>
      </p:sp>
      <p:sp>
        <p:nvSpPr>
          <p:cNvPr id="15" name="Zástupný symbol pro text 10">
            <a:extLst>
              <a:ext uri="{FF2B5EF4-FFF2-40B4-BE49-F238E27FC236}">
                <a16:creationId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6" name="Zástupný symbol pro text 10">
            <a:extLst>
              <a:ext uri="{FF2B5EF4-FFF2-40B4-BE49-F238E27FC236}">
                <a16:creationId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7" name="Zástupný symbol pro text 10">
            <a:extLst>
              <a:ext uri="{FF2B5EF4-FFF2-40B4-BE49-F238E27FC236}">
                <a16:creationId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8" name="Zástupný symbol pro text 10">
            <a:extLst>
              <a:ext uri="{FF2B5EF4-FFF2-40B4-BE49-F238E27FC236}">
                <a16:creationId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9" name="Zástupný symbol pro text 10">
            <a:extLst>
              <a:ext uri="{FF2B5EF4-FFF2-40B4-BE49-F238E27FC236}">
                <a16:creationId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0" name="Zástupný symbol pro text 10">
            <a:extLst>
              <a:ext uri="{FF2B5EF4-FFF2-40B4-BE49-F238E27FC236}">
                <a16:creationId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1" name="Zástupný symbol pro text 10">
            <a:extLst>
              <a:ext uri="{FF2B5EF4-FFF2-40B4-BE49-F238E27FC236}">
                <a16:creationId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2" name="Zástupný symbol pro text 10">
            <a:extLst>
              <a:ext uri="{FF2B5EF4-FFF2-40B4-BE49-F238E27FC236}">
                <a16:creationId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3" name="Zástupný symbol pro text 10">
            <a:extLst>
              <a:ext uri="{FF2B5EF4-FFF2-40B4-BE49-F238E27FC236}">
                <a16:creationId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4" name="Zástupný symbol pro text 10">
            <a:extLst>
              <a:ext uri="{FF2B5EF4-FFF2-40B4-BE49-F238E27FC236}">
                <a16:creationId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5" name="Zástupný symbol pro text 10">
            <a:extLst>
              <a:ext uri="{FF2B5EF4-FFF2-40B4-BE49-F238E27FC236}">
                <a16:creationId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6" name="Zástupný symbol pro text 10">
            <a:extLst>
              <a:ext uri="{FF2B5EF4-FFF2-40B4-BE49-F238E27FC236}">
                <a16:creationId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7" name="Zástupný symbol pro text 10">
            <a:extLst>
              <a:ext uri="{FF2B5EF4-FFF2-40B4-BE49-F238E27FC236}">
                <a16:creationId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8" name="Zástupný symbol pro text 10">
            <a:extLst>
              <a:ext uri="{FF2B5EF4-FFF2-40B4-BE49-F238E27FC236}">
                <a16:creationId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9" name="Zástupný symbol pro text 10">
            <a:extLst>
              <a:ext uri="{FF2B5EF4-FFF2-40B4-BE49-F238E27FC236}">
                <a16:creationId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0" name="Zástupný symbol pro text 10">
            <a:extLst>
              <a:ext uri="{FF2B5EF4-FFF2-40B4-BE49-F238E27FC236}">
                <a16:creationId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1" name="Zástupný symbol pro text 10">
            <a:extLst>
              <a:ext uri="{FF2B5EF4-FFF2-40B4-BE49-F238E27FC236}">
                <a16:creationId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2" name="Zástupný symbol pro text 10">
            <a:extLst>
              <a:ext uri="{FF2B5EF4-FFF2-40B4-BE49-F238E27FC236}">
                <a16:creationId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3" name="Zástupný symbol pro text 10">
            <a:extLst>
              <a:ext uri="{FF2B5EF4-FFF2-40B4-BE49-F238E27FC236}">
                <a16:creationId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4" name="Zástupný symbol pro text 10">
            <a:extLst>
              <a:ext uri="{FF2B5EF4-FFF2-40B4-BE49-F238E27FC236}">
                <a16:creationId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5600000" scaled="0"/>
          </a:gradFill>
        </p:spPr>
        <p:txBody>
          <a:bodyPr tIns="36000" rtlCol="0" anchor="t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 rtl="0"/>
            <a:r>
              <a:rPr lang="cs-CZ" noProof="0" dirty="0"/>
              <a:t>Název položky</a:t>
            </a:r>
          </a:p>
        </p:txBody>
      </p:sp>
      <p:sp>
        <p:nvSpPr>
          <p:cNvPr id="37" name="Zástupný symbol pro text 36">
            <a:extLst>
              <a:ext uri="{FF2B5EF4-FFF2-40B4-BE49-F238E27FC236}">
                <a16:creationId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Měsíc Rok</a:t>
            </a:r>
          </a:p>
        </p:txBody>
      </p:sp>
    </p:spTree>
    <p:extLst>
      <p:ext uri="{BB962C8B-B14F-4D97-AF65-F5344CB8AC3E}">
        <p14:creationId xmlns:p14="http://schemas.microsoft.com/office/powerpoint/2010/main" val="321736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obrázkem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60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775280" y="1707806"/>
            <a:ext cx="3442387" cy="3442387"/>
            <a:chOff x="2514599" y="1566862"/>
            <a:chExt cx="3810001" cy="3810001"/>
          </a:xfrm>
        </p:grpSpPr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5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69" name="Rovnoramenný trojúhelník 68">
            <a:extLst>
              <a:ext uri="{FF2B5EF4-FFF2-40B4-BE49-F238E27FC236}">
                <a16:creationId xmlns:a16="http://schemas.microsoft.com/office/drawing/2014/main" id="{8361B8AE-FA69-4D48-85CF-562C48593517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70" name="Rovnoramenný trojúhelník 69">
            <a:extLst>
              <a:ext uri="{FF2B5EF4-FFF2-40B4-BE49-F238E27FC236}">
                <a16:creationId xmlns:a16="http://schemas.microsoft.com/office/drawing/2014/main" id="{B6A1E932-3467-40C1-AEB3-BF71625C8310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71" name="Rovnoramenný trojúhelník 70">
            <a:extLst>
              <a:ext uri="{FF2B5EF4-FFF2-40B4-BE49-F238E27FC236}">
                <a16:creationId xmlns:a16="http://schemas.microsoft.com/office/drawing/2014/main" id="{7122E4D7-2A00-4656-AAD9-CFA98DD4E90E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91558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 se 3 člen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180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Fotka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Jméno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Stručná biografie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sp>
        <p:nvSpPr>
          <p:cNvPr id="28" name="Zástupný symbol pro text 8">
            <a:extLst>
              <a:ext uri="{FF2B5EF4-FFF2-40B4-BE49-F238E27FC236}">
                <a16:creationId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41" name="Zástupný symbol obrázku 4">
            <a:extLst>
              <a:ext uri="{FF2B5EF4-FFF2-40B4-BE49-F238E27FC236}">
                <a16:creationId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00409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Fotka</a:t>
            </a:r>
          </a:p>
        </p:txBody>
      </p:sp>
      <p:sp>
        <p:nvSpPr>
          <p:cNvPr id="42" name="Zástupný symbol pro text 8">
            <a:extLst>
              <a:ext uri="{FF2B5EF4-FFF2-40B4-BE49-F238E27FC236}">
                <a16:creationId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Jméno</a:t>
            </a:r>
          </a:p>
        </p:txBody>
      </p:sp>
      <p:sp>
        <p:nvSpPr>
          <p:cNvPr id="43" name="Zástupný symbol pro text 10">
            <a:extLst>
              <a:ext uri="{FF2B5EF4-FFF2-40B4-BE49-F238E27FC236}">
                <a16:creationId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Stručná biografie</a:t>
            </a:r>
          </a:p>
        </p:txBody>
      </p:sp>
      <p:sp>
        <p:nvSpPr>
          <p:cNvPr id="44" name="Zástupný symbol pro text 8">
            <a:extLst>
              <a:ext uri="{FF2B5EF4-FFF2-40B4-BE49-F238E27FC236}">
                <a16:creationId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45" name="Zástupný symbol obrázku 4">
            <a:extLst>
              <a:ext uri="{FF2B5EF4-FFF2-40B4-BE49-F238E27FC236}">
                <a16:creationId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045206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Fotka</a:t>
            </a:r>
          </a:p>
        </p:txBody>
      </p:sp>
      <p:sp>
        <p:nvSpPr>
          <p:cNvPr id="46" name="Zástupný symbol pro text 8">
            <a:extLst>
              <a:ext uri="{FF2B5EF4-FFF2-40B4-BE49-F238E27FC236}">
                <a16:creationId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Jméno</a:t>
            </a:r>
          </a:p>
        </p:txBody>
      </p:sp>
      <p:sp>
        <p:nvSpPr>
          <p:cNvPr id="47" name="Zástupný symbol pro text 10">
            <a:extLst>
              <a:ext uri="{FF2B5EF4-FFF2-40B4-BE49-F238E27FC236}">
                <a16:creationId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Stručná biografie</a:t>
            </a:r>
          </a:p>
        </p:txBody>
      </p:sp>
      <p:sp>
        <p:nvSpPr>
          <p:cNvPr id="48" name="Zástupný symbol pro text 8">
            <a:extLst>
              <a:ext uri="{FF2B5EF4-FFF2-40B4-BE49-F238E27FC236}">
                <a16:creationId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18" name="Rovnoramenný trojúhelník 17" descr="Ozdobný trojúhelník">
            <a:extLst>
              <a:ext uri="{FF2B5EF4-FFF2-40B4-BE49-F238E27FC236}">
                <a16:creationId xmlns:a16="http://schemas.microsoft.com/office/drawing/2014/main" id="{8E5A8457-1B30-4458-8A74-EBC7529A80AC}"/>
              </a:ext>
            </a:extLst>
          </p:cNvPr>
          <p:cNvSpPr/>
          <p:nvPr userDrawn="1"/>
        </p:nvSpPr>
        <p:spPr>
          <a:xfrm rot="17100000">
            <a:off x="9640541" y="579173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9" name="Rovnoramenný trojúhelník 18" descr="Ozdobný trojúhelník">
            <a:extLst>
              <a:ext uri="{FF2B5EF4-FFF2-40B4-BE49-F238E27FC236}">
                <a16:creationId xmlns:a16="http://schemas.microsoft.com/office/drawing/2014/main" id="{6D78DF42-080D-4A03-9896-A9F0EA96D14F}"/>
              </a:ext>
            </a:extLst>
          </p:cNvPr>
          <p:cNvSpPr/>
          <p:nvPr userDrawn="1"/>
        </p:nvSpPr>
        <p:spPr>
          <a:xfrm>
            <a:off x="9712271" y="1256650"/>
            <a:ext cx="545742" cy="370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0" name="Rovnoramenný trojúhelník 19" descr="Ozdobný trojúhelník">
            <a:extLst>
              <a:ext uri="{FF2B5EF4-FFF2-40B4-BE49-F238E27FC236}">
                <a16:creationId xmlns:a16="http://schemas.microsoft.com/office/drawing/2014/main" id="{30AAC518-6301-4101-954B-FDD81D91F8B7}"/>
              </a:ext>
            </a:extLst>
          </p:cNvPr>
          <p:cNvSpPr/>
          <p:nvPr userDrawn="1"/>
        </p:nvSpPr>
        <p:spPr>
          <a:xfrm rot="10800000">
            <a:off x="10947905" y="73354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BC93CC81-5594-46D3-8702-EA80661EC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974853" y="3304412"/>
            <a:ext cx="176403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86438FE2-2FFE-4509-910B-C664B9523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687169" y="2422412"/>
            <a:ext cx="0" cy="1764000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EF389373-8813-47E5-8647-A58E018CB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47312" y="3304414"/>
            <a:ext cx="1764000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0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 se 6 člen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sp>
        <p:nvSpPr>
          <p:cNvPr id="49" name="Zástupný symbol pro text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0" name="Zástupný symbol pro text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1" name="Zástupný symbol pro text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2" name="Zástupný symbol pro text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3" name="Zástupný symbol pro text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4" name="Zástupný symbol pro text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5" name="Zástupný symbol pro text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6" name="Zástupný symbol pro text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7" name="Zástupný symbol pro text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8" name="Zástupný symbol pro text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16" name="Zástupný symbol obrázku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33235" y="2448116"/>
            <a:ext cx="1217130" cy="1217130"/>
          </a:xfrm>
          <a:prstGeom prst="cube">
            <a:avLst>
              <a:gd name="adj" fmla="val 10976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59" name="Zástupný symbol obrázku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77138" y="2448116"/>
            <a:ext cx="1217130" cy="1217130"/>
          </a:xfrm>
          <a:prstGeom prst="trapezoid">
            <a:avLst>
              <a:gd name="adj" fmla="val 13981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60" name="Zástupný symbol obrázku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1041" y="2448116"/>
            <a:ext cx="1217130" cy="1217130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61" name="Zástupný symbol obrázku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64944" y="2448116"/>
            <a:ext cx="1217130" cy="1217130"/>
          </a:xfrm>
          <a:prstGeom prst="bevel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62" name="Zástupný symbol obrázku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408847" y="2448116"/>
            <a:ext cx="1217130" cy="1217130"/>
          </a:xfrm>
          <a:prstGeom prst="cube">
            <a:avLst>
              <a:gd name="adj" fmla="val 4503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21" name="Zástupný symbol pro text 8">
            <a:extLst>
              <a:ext uri="{FF2B5EF4-FFF2-40B4-BE49-F238E27FC236}">
                <a16:creationId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22" name="Zástupný symbol pro text 10">
            <a:extLst>
              <a:ext uri="{FF2B5EF4-FFF2-40B4-BE49-F238E27FC236}">
                <a16:creationId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23" name="Zástupný symbol obrázku 15">
            <a:extLst>
              <a:ext uri="{FF2B5EF4-FFF2-40B4-BE49-F238E27FC236}">
                <a16:creationId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352748" y="2448116"/>
            <a:ext cx="1217130" cy="1217130"/>
          </a:xfrm>
          <a:prstGeom prst="star24">
            <a:avLst>
              <a:gd name="adj" fmla="val 4551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2482454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4CF12D3B-4C36-4144-B243-946E3641FB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ěkujeme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Volný tvar: Obrazec 45">
            <a:extLst>
              <a:ext uri="{FF2B5EF4-FFF2-40B4-BE49-F238E27FC236}">
                <a16:creationId xmlns:a16="http://schemas.microsoft.com/office/drawing/2014/main" id="{0A91D902-B83C-4440-B743-224DF1A5EF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3592918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27226" y="2930402"/>
            <a:ext cx="4680000" cy="997196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rgbClr val="F2D3D0"/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chemeClr val="accent2">
                      <a:alpha val="40000"/>
                    </a:schemeClr>
                  </a:glow>
                  <a:outerShdw blurRad="25400" dist="25400" dir="2400000" algn="tl" rotWithShape="0">
                    <a:schemeClr val="accent4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DĚKUJEME!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4386" y="5005721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 dirty="0"/>
              <a:t>Jméno a příjmení</a:t>
            </a:r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5596970" y="680116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5122607" y="1540171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5694355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D8184D0A-B8E9-4D23-BA6B-957E71F9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386" y="531775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cs-CZ" noProof="0" dirty="0"/>
              <a:t>Kontaktní číslo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A4C8AFF2-1AE8-44BD-952B-E0C3C2B35D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4386" y="562978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cs-CZ" noProof="0" dirty="0"/>
              <a:t>E-mail nebo uživatelské jméno ze sociální sítě</a:t>
            </a:r>
          </a:p>
        </p:txBody>
      </p:sp>
      <p:sp>
        <p:nvSpPr>
          <p:cNvPr id="45" name="Zástupný symbol pro text 8">
            <a:extLst>
              <a:ext uri="{FF2B5EF4-FFF2-40B4-BE49-F238E27FC236}">
                <a16:creationId xmlns:a16="http://schemas.microsoft.com/office/drawing/2014/main" id="{0367CEFF-5D91-4268-97B2-B70C86167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4386" y="5940992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cs-CZ" noProof="0" dirty="0"/>
              <a:t>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2852380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71501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29971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Volný tvar: Obrazec 67">
            <a:extLst>
              <a:ext uri="{FF2B5EF4-FFF2-40B4-BE49-F238E27FC236}">
                <a16:creationId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10" name="Obrázek 9" descr="Hvězda v pozadí&#10;&#10;Popis vygenerovaný s vysokou mírou spolehlivosti">
            <a:extLst>
              <a:ext uri="{FF2B5EF4-FFF2-40B4-BE49-F238E27FC236}">
                <a16:creationId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Skupina 44">
            <a:extLst>
              <a:ext uri="{FF2B5EF4-FFF2-40B4-BE49-F238E27FC236}">
                <a16:creationId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49397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id="{9CFDF63F-F228-483C-86A1-DA0EC8FF6AFA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3" name="Pětiúhelník 12" descr="Ozdobný pětiúhelník">
            <a:extLst>
              <a:ext uri="{FF2B5EF4-FFF2-40B4-BE49-F238E27FC236}">
                <a16:creationId xmlns:a16="http://schemas.microsoft.com/office/drawing/2014/main" id="{C67F7F63-2B40-4EA2-AAA1-0C079C3CAE8B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4" name="Pětiúhelník 13" descr="Ozdobný pětiúhelník">
            <a:extLst>
              <a:ext uri="{FF2B5EF4-FFF2-40B4-BE49-F238E27FC236}">
                <a16:creationId xmlns:a16="http://schemas.microsoft.com/office/drawing/2014/main" id="{A8DAE09D-74D4-443E-BAE5-7F5C4C87E34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5" name="Pětiúhelník 14" descr="Ozdobný pětiúhelník">
            <a:extLst>
              <a:ext uri="{FF2B5EF4-FFF2-40B4-BE49-F238E27FC236}">
                <a16:creationId xmlns:a16="http://schemas.microsoft.com/office/drawing/2014/main" id="{38616A45-E00B-4F8A-9731-69E7E8979C7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6" name="Pětiúhelník 15" descr="Ozdobný pětiúhelník">
            <a:extLst>
              <a:ext uri="{FF2B5EF4-FFF2-40B4-BE49-F238E27FC236}">
                <a16:creationId xmlns:a16="http://schemas.microsoft.com/office/drawing/2014/main" id="{7AFDA987-4A5F-43E3-9E79-4B55AB7F27A7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FCA193A-09AA-4164-9400-3CD9F4ACE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01943" y="1978147"/>
            <a:ext cx="0" cy="2368624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2DE808D1-4CE0-494C-8377-D861C1270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7" y="1152000"/>
            <a:ext cx="5472113" cy="3600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2400" b="1"/>
            </a:lvl1pPr>
          </a:lstStyle>
          <a:p>
            <a:pPr marL="0" lvl="0" indent="0" rtl="0">
              <a:buNone/>
            </a:pPr>
            <a:r>
              <a:rPr lang="cs-CZ" noProof="0"/>
              <a:t>Po kliknutí můžete upravovat styly textu v předloze.</a:t>
            </a:r>
          </a:p>
        </p:txBody>
      </p:sp>
      <p:sp>
        <p:nvSpPr>
          <p:cNvPr id="19" name="Zástupný obsah 5">
            <a:extLst>
              <a:ext uri="{FF2B5EF4-FFF2-40B4-BE49-F238E27FC236}">
                <a16:creationId xmlns:a16="http://schemas.microsoft.com/office/drawing/2014/main" id="{23DA5241-919D-4172-8D3A-EFB856CE5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7" y="1581663"/>
            <a:ext cx="5472113" cy="460800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53525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FACD5E-7735-4201-A673-C1293B32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5549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0656A78A-2095-49B7-B41C-CAEE526D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id="{B4F63BC6-4C4E-4F33-A438-5D4DAF8FF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F721BB8D-FE11-4B7F-A4C5-0C45B602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151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ddělovac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Volný tvar: Obrazec 67">
            <a:extLst>
              <a:ext uri="{FF2B5EF4-FFF2-40B4-BE49-F238E27FC236}">
                <a16:creationId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10" name="Obrázek 9" descr="Hvězda v pozadí&#10;&#10;Popis vygenerovaný s vysokou mírou spolehlivosti">
            <a:extLst>
              <a:ext uri="{FF2B5EF4-FFF2-40B4-BE49-F238E27FC236}">
                <a16:creationId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Skupina 44">
            <a:extLst>
              <a:ext uri="{FF2B5EF4-FFF2-40B4-BE49-F238E27FC236}">
                <a16:creationId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0" name="Zástupný symbol obrázku 4">
            <a:extLst>
              <a:ext uri="{FF2B5EF4-FFF2-40B4-BE49-F238E27FC236}">
                <a16:creationId xmlns:a16="http://schemas.microsoft.com/office/drawing/2014/main" id="{96748E81-F9A7-41A7-A0B7-4E33596E42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7998"/>
            <a:ext cx="6573838" cy="664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</p:spTree>
    <p:extLst>
      <p:ext uri="{BB962C8B-B14F-4D97-AF65-F5344CB8AC3E}">
        <p14:creationId xmlns:p14="http://schemas.microsoft.com/office/powerpoint/2010/main" val="1313221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4A169961-3E13-46E0-A5A9-4B9363FA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id="{AA10E804-9793-4058-9C4E-69337CBCE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obrázku 2">
            <a:extLst>
              <a:ext uri="{FF2B5EF4-FFF2-40B4-BE49-F238E27FC236}">
                <a16:creationId xmlns:a16="http://schemas.microsoft.com/office/drawing/2014/main" id="{7B465D63-4FBE-45A8-A1B3-0D4DC0C8B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29266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lký nadpis a obsah 1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439" y="110679"/>
            <a:ext cx="5417792" cy="6636642"/>
          </a:xfrm>
          <a:prstGeom prst="rect">
            <a:avLst/>
          </a:prstGeom>
        </p:spPr>
      </p:pic>
      <p:grpSp>
        <p:nvGrpSpPr>
          <p:cNvPr id="87" name="Skupina 86">
            <a:extLst>
              <a:ext uri="{FF2B5EF4-FFF2-40B4-BE49-F238E27FC236}">
                <a16:creationId xmlns:a16="http://schemas.microsoft.com/office/drawing/2014/main" id="{07C054AA-E3A3-42AB-8B37-40834D37CF6E}"/>
              </a:ext>
            </a:extLst>
          </p:cNvPr>
          <p:cNvGrpSpPr/>
          <p:nvPr userDrawn="1"/>
        </p:nvGrpSpPr>
        <p:grpSpPr>
          <a:xfrm rot="4830719">
            <a:off x="6272250" y="140262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700000" rev="21425485"/>
            </a:camera>
            <a:lightRig rig="threePt" dir="t"/>
          </a:scene3d>
        </p:grpSpPr>
        <p:cxnSp>
          <p:nvCxnSpPr>
            <p:cNvPr id="88" name="Přímá spojnice 87">
              <a:extLst>
                <a:ext uri="{FF2B5EF4-FFF2-40B4-BE49-F238E27FC236}">
                  <a16:creationId xmlns:a16="http://schemas.microsoft.com/office/drawing/2014/main" id="{105F05A7-19D8-47E9-8E1E-EBF5BEE63F8F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nice 88">
              <a:extLst>
                <a:ext uri="{FF2B5EF4-FFF2-40B4-BE49-F238E27FC236}">
                  <a16:creationId xmlns:a16="http://schemas.microsoft.com/office/drawing/2014/main" id="{EF76C999-384E-4CDF-B067-20C266C20929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nice 89">
              <a:extLst>
                <a:ext uri="{FF2B5EF4-FFF2-40B4-BE49-F238E27FC236}">
                  <a16:creationId xmlns:a16="http://schemas.microsoft.com/office/drawing/2014/main" id="{DB0A4509-C1E6-41C0-A445-D594BD9AF27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nice 90">
              <a:extLst>
                <a:ext uri="{FF2B5EF4-FFF2-40B4-BE49-F238E27FC236}">
                  <a16:creationId xmlns:a16="http://schemas.microsoft.com/office/drawing/2014/main" id="{BD6427C7-F7B1-4DDE-BB21-F4EB36854E30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>
              <a:extLst>
                <a:ext uri="{FF2B5EF4-FFF2-40B4-BE49-F238E27FC236}">
                  <a16:creationId xmlns:a16="http://schemas.microsoft.com/office/drawing/2014/main" id="{B94D566B-C3C1-4BA4-A9A2-0C3A1383D1A4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Přímá spojnice 92">
              <a:extLst>
                <a:ext uri="{FF2B5EF4-FFF2-40B4-BE49-F238E27FC236}">
                  <a16:creationId xmlns:a16="http://schemas.microsoft.com/office/drawing/2014/main" id="{029B55C6-A101-4ED1-82B0-93D9A4F19D2D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Přímá spojnice 93">
              <a:extLst>
                <a:ext uri="{FF2B5EF4-FFF2-40B4-BE49-F238E27FC236}">
                  <a16:creationId xmlns:a16="http://schemas.microsoft.com/office/drawing/2014/main" id="{A44AF71C-2AEF-48FC-AE7A-4E04420C10D0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Přímá spojnice 94">
              <a:extLst>
                <a:ext uri="{FF2B5EF4-FFF2-40B4-BE49-F238E27FC236}">
                  <a16:creationId xmlns:a16="http://schemas.microsoft.com/office/drawing/2014/main" id="{657E18E4-21A4-4BA0-8A56-89F9E768DB2E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Přímá spojnice 95">
              <a:extLst>
                <a:ext uri="{FF2B5EF4-FFF2-40B4-BE49-F238E27FC236}">
                  <a16:creationId xmlns:a16="http://schemas.microsoft.com/office/drawing/2014/main" id="{71B1CA4C-DFF2-4679-B140-C9CC5F527ECC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nice 96">
              <a:extLst>
                <a:ext uri="{FF2B5EF4-FFF2-40B4-BE49-F238E27FC236}">
                  <a16:creationId xmlns:a16="http://schemas.microsoft.com/office/drawing/2014/main" id="{7A03AAD7-6E9C-423B-AD9D-5225648A8D8F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97">
              <a:extLst>
                <a:ext uri="{FF2B5EF4-FFF2-40B4-BE49-F238E27FC236}">
                  <a16:creationId xmlns:a16="http://schemas.microsoft.com/office/drawing/2014/main" id="{2EAFE3DB-13F9-40B6-B1C1-AB299A212232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nice 98">
              <a:extLst>
                <a:ext uri="{FF2B5EF4-FFF2-40B4-BE49-F238E27FC236}">
                  <a16:creationId xmlns:a16="http://schemas.microsoft.com/office/drawing/2014/main" id="{B1DD5846-BA52-4D9E-AA8C-E712BE8D50C8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Přímá spojnice 99">
              <a:extLst>
                <a:ext uri="{FF2B5EF4-FFF2-40B4-BE49-F238E27FC236}">
                  <a16:creationId xmlns:a16="http://schemas.microsoft.com/office/drawing/2014/main" id="{126970FC-C34A-48F9-83EA-B82AB3301B9E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nice 100">
              <a:extLst>
                <a:ext uri="{FF2B5EF4-FFF2-40B4-BE49-F238E27FC236}">
                  <a16:creationId xmlns:a16="http://schemas.microsoft.com/office/drawing/2014/main" id="{4E11F40C-BF39-48A9-8E70-101DD6329938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Přímá spojnice 101">
              <a:extLst>
                <a:ext uri="{FF2B5EF4-FFF2-40B4-BE49-F238E27FC236}">
                  <a16:creationId xmlns:a16="http://schemas.microsoft.com/office/drawing/2014/main" id="{1C56504D-B531-4D70-B7D7-C7421C75ABD8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>
              <a:extLst>
                <a:ext uri="{FF2B5EF4-FFF2-40B4-BE49-F238E27FC236}">
                  <a16:creationId xmlns:a16="http://schemas.microsoft.com/office/drawing/2014/main" id="{2B9812CE-305D-4B1E-9949-6227300ECF0C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nice 103">
              <a:extLst>
                <a:ext uri="{FF2B5EF4-FFF2-40B4-BE49-F238E27FC236}">
                  <a16:creationId xmlns:a16="http://schemas.microsoft.com/office/drawing/2014/main" id="{885C97CA-C940-4A78-B7D0-B818C5F001B8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>
              <a:extLst>
                <a:ext uri="{FF2B5EF4-FFF2-40B4-BE49-F238E27FC236}">
                  <a16:creationId xmlns:a16="http://schemas.microsoft.com/office/drawing/2014/main" id="{ADCA6B46-0180-42D4-83FC-91D23A4BDC90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nice 105">
              <a:extLst>
                <a:ext uri="{FF2B5EF4-FFF2-40B4-BE49-F238E27FC236}">
                  <a16:creationId xmlns:a16="http://schemas.microsoft.com/office/drawing/2014/main" id="{33D60C92-0CDD-4013-AD1F-B86A31EC6D97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nice 106">
              <a:extLst>
                <a:ext uri="{FF2B5EF4-FFF2-40B4-BE49-F238E27FC236}">
                  <a16:creationId xmlns:a16="http://schemas.microsoft.com/office/drawing/2014/main" id="{135FEE4F-EAAB-4D51-A1C5-5817482F60B2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107">
              <a:extLst>
                <a:ext uri="{FF2B5EF4-FFF2-40B4-BE49-F238E27FC236}">
                  <a16:creationId xmlns:a16="http://schemas.microsoft.com/office/drawing/2014/main" id="{014D892D-5497-40B1-9C03-40900E9AFF6F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108">
              <a:extLst>
                <a:ext uri="{FF2B5EF4-FFF2-40B4-BE49-F238E27FC236}">
                  <a16:creationId xmlns:a16="http://schemas.microsoft.com/office/drawing/2014/main" id="{ACA80F2A-2EA1-48B5-95FE-DDC9E7A9A111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6E0FDE0C-41D3-4C98-AD25-4AE80A396C45}"/>
              </a:ext>
            </a:extLst>
          </p:cNvPr>
          <p:cNvGrpSpPr/>
          <p:nvPr userDrawn="1"/>
        </p:nvGrpSpPr>
        <p:grpSpPr>
          <a:xfrm rot="4830719">
            <a:off x="6234150" y="138738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400000" rev="21425485"/>
            </a:camera>
            <a:lightRig rig="threePt" dir="t"/>
          </a:scene3d>
        </p:grpSpPr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D9CFF04F-0D8B-45D8-9B05-AD26DEC36FCC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6315BA41-326B-42D4-A1D8-05F4608975CF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11B81AE0-0B3E-4B97-94DD-360E3A6C9CFA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04830BA5-AF14-4971-A1B3-D9F9AC506F5C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68">
              <a:extLst>
                <a:ext uri="{FF2B5EF4-FFF2-40B4-BE49-F238E27FC236}">
                  <a16:creationId xmlns:a16="http://schemas.microsoft.com/office/drawing/2014/main" id="{D2D32018-5E3A-423F-965D-5CAC37E87FB8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>
              <a:extLst>
                <a:ext uri="{FF2B5EF4-FFF2-40B4-BE49-F238E27FC236}">
                  <a16:creationId xmlns:a16="http://schemas.microsoft.com/office/drawing/2014/main" id="{55C2D65A-2276-4A8E-8938-C9902AEBFDF3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70">
              <a:extLst>
                <a:ext uri="{FF2B5EF4-FFF2-40B4-BE49-F238E27FC236}">
                  <a16:creationId xmlns:a16="http://schemas.microsoft.com/office/drawing/2014/main" id="{AC5894B0-BA94-472F-9DE6-66719F59E06A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71">
              <a:extLst>
                <a:ext uri="{FF2B5EF4-FFF2-40B4-BE49-F238E27FC236}">
                  <a16:creationId xmlns:a16="http://schemas.microsoft.com/office/drawing/2014/main" id="{CD333D5E-763D-41D0-9EB6-04AEB55E5870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nice 72">
              <a:extLst>
                <a:ext uri="{FF2B5EF4-FFF2-40B4-BE49-F238E27FC236}">
                  <a16:creationId xmlns:a16="http://schemas.microsoft.com/office/drawing/2014/main" id="{058C2B7D-73D8-4AE7-92FE-56BD7B98907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E2CB4F42-BF09-4A04-9B2C-4C0D7C397A49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nice 74">
              <a:extLst>
                <a:ext uri="{FF2B5EF4-FFF2-40B4-BE49-F238E27FC236}">
                  <a16:creationId xmlns:a16="http://schemas.microsoft.com/office/drawing/2014/main" id="{6A738B72-F45F-45E1-8786-3677E5DE0E13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Přímá spojnice 75">
              <a:extLst>
                <a:ext uri="{FF2B5EF4-FFF2-40B4-BE49-F238E27FC236}">
                  <a16:creationId xmlns:a16="http://schemas.microsoft.com/office/drawing/2014/main" id="{ACC49675-3B9B-43DA-BC6D-31D6DDC252FA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nice 76">
              <a:extLst>
                <a:ext uri="{FF2B5EF4-FFF2-40B4-BE49-F238E27FC236}">
                  <a16:creationId xmlns:a16="http://schemas.microsoft.com/office/drawing/2014/main" id="{918218CA-9F67-4796-829A-CA3F8B182298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77">
              <a:extLst>
                <a:ext uri="{FF2B5EF4-FFF2-40B4-BE49-F238E27FC236}">
                  <a16:creationId xmlns:a16="http://schemas.microsoft.com/office/drawing/2014/main" id="{123386D0-309D-4E98-A831-2F6662E2D93B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78">
              <a:extLst>
                <a:ext uri="{FF2B5EF4-FFF2-40B4-BE49-F238E27FC236}">
                  <a16:creationId xmlns:a16="http://schemas.microsoft.com/office/drawing/2014/main" id="{C93684FC-99F2-49BD-9E9E-D05016FC2F27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římá spojnice 79">
              <a:extLst>
                <a:ext uri="{FF2B5EF4-FFF2-40B4-BE49-F238E27FC236}">
                  <a16:creationId xmlns:a16="http://schemas.microsoft.com/office/drawing/2014/main" id="{C4A0A0CC-9933-4960-8F04-F325B76CEA59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80">
              <a:extLst>
                <a:ext uri="{FF2B5EF4-FFF2-40B4-BE49-F238E27FC236}">
                  <a16:creationId xmlns:a16="http://schemas.microsoft.com/office/drawing/2014/main" id="{DBEEC793-4555-4EAC-B53D-FD4916374A99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81">
              <a:extLst>
                <a:ext uri="{FF2B5EF4-FFF2-40B4-BE49-F238E27FC236}">
                  <a16:creationId xmlns:a16="http://schemas.microsoft.com/office/drawing/2014/main" id="{C5D6FE50-17F4-4669-BF3C-D1919C73813F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nice 82">
              <a:extLst>
                <a:ext uri="{FF2B5EF4-FFF2-40B4-BE49-F238E27FC236}">
                  <a16:creationId xmlns:a16="http://schemas.microsoft.com/office/drawing/2014/main" id="{C5EFC99B-1126-48DC-AF65-1EE6748D497C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nice 83">
              <a:extLst>
                <a:ext uri="{FF2B5EF4-FFF2-40B4-BE49-F238E27FC236}">
                  <a16:creationId xmlns:a16="http://schemas.microsoft.com/office/drawing/2014/main" id="{8024C302-8061-4BCA-9674-3806C60BA83D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Přímá spojnice 84">
              <a:extLst>
                <a:ext uri="{FF2B5EF4-FFF2-40B4-BE49-F238E27FC236}">
                  <a16:creationId xmlns:a16="http://schemas.microsoft.com/office/drawing/2014/main" id="{72162FDB-F5E2-4368-884C-26EB84F6C014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nice 85">
              <a:extLst>
                <a:ext uri="{FF2B5EF4-FFF2-40B4-BE49-F238E27FC236}">
                  <a16:creationId xmlns:a16="http://schemas.microsoft.com/office/drawing/2014/main" id="{EFC0AE33-1FED-49D7-A92C-F53F0BBCAEAA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Volný tvar: Obrazec 67">
            <a:extLst>
              <a:ext uri="{FF2B5EF4-FFF2-40B4-BE49-F238E27FC236}">
                <a16:creationId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7100000">
            <a:off x="8226706" y="708102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8492289" y="1144167"/>
            <a:ext cx="545742" cy="370779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33" name="Zástupný symbol pro text 7">
            <a:extLst>
              <a:ext uri="{FF2B5EF4-FFF2-40B4-BE49-F238E27FC236}">
                <a16:creationId xmlns:a16="http://schemas.microsoft.com/office/drawing/2014/main" id="{EE282D98-25F1-41A2-8741-5498A0B37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83730" y="1158583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6" name="Pětiúhelník 55" descr="Ozdobný pětiúhelník">
            <a:extLst>
              <a:ext uri="{FF2B5EF4-FFF2-40B4-BE49-F238E27FC236}">
                <a16:creationId xmlns:a16="http://schemas.microsoft.com/office/drawing/2014/main" id="{D15BB2C0-BD5B-4059-B6DD-D4F308F67614}"/>
              </a:ext>
            </a:extLst>
          </p:cNvPr>
          <p:cNvSpPr/>
          <p:nvPr userDrawn="1"/>
        </p:nvSpPr>
        <p:spPr>
          <a:xfrm rot="9580640">
            <a:off x="6481222" y="2964189"/>
            <a:ext cx="757111" cy="721058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7" name="Pětiúhelník 56" descr="Ozdobný pětiúhelník">
            <a:extLst>
              <a:ext uri="{FF2B5EF4-FFF2-40B4-BE49-F238E27FC236}">
                <a16:creationId xmlns:a16="http://schemas.microsoft.com/office/drawing/2014/main" id="{5952E374-4F31-499D-AE65-70BE93A687B1}"/>
              </a:ext>
            </a:extLst>
          </p:cNvPr>
          <p:cNvSpPr/>
          <p:nvPr userDrawn="1"/>
        </p:nvSpPr>
        <p:spPr>
          <a:xfrm rot="2023435">
            <a:off x="6293127" y="2835173"/>
            <a:ext cx="406272" cy="386926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8" name="Pětiúhelník 57" descr="Ozdobný pětiúhelník">
            <a:extLst>
              <a:ext uri="{FF2B5EF4-FFF2-40B4-BE49-F238E27FC236}">
                <a16:creationId xmlns:a16="http://schemas.microsoft.com/office/drawing/2014/main" id="{0AD25D5C-1169-4033-9219-1AF667F17F0B}"/>
              </a:ext>
            </a:extLst>
          </p:cNvPr>
          <p:cNvSpPr/>
          <p:nvPr userDrawn="1"/>
        </p:nvSpPr>
        <p:spPr>
          <a:xfrm rot="5080640">
            <a:off x="4738201" y="1787439"/>
            <a:ext cx="688283" cy="655507"/>
          </a:xfrm>
          <a:prstGeom prst="pentagon">
            <a:avLst/>
          </a:prstGeom>
          <a:solidFill>
            <a:srgbClr val="FF928F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3781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nadpis a obsah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l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FF1B57FF-E36C-4DEA-BDDC-99E2F2562F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267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4">
            <a:extLst>
              <a:ext uri="{FF2B5EF4-FFF2-40B4-BE49-F238E27FC236}">
                <a16:creationId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4" y="1152000"/>
            <a:ext cx="5301626" cy="4751250"/>
          </a:xfrm>
        </p:spPr>
        <p:txBody>
          <a:bodyPr wrap="square" numCol="1" spcCol="0" rtlCol="0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29B30B9-EFA7-4032-827D-3AB4E7F2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cs-CZ" noProof="0"/>
              <a:t>Kliknutím lze upravit styl.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ové odrážk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5BEFB43-ACFA-458E-95C9-894ED14FB0B8}"/>
              </a:ext>
            </a:extLst>
          </p:cNvPr>
          <p:cNvSpPr/>
          <p:nvPr userDrawn="1"/>
        </p:nvSpPr>
        <p:spPr>
          <a:xfrm>
            <a:off x="108000" y="108001"/>
            <a:ext cx="11976000" cy="38036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150FBDB-A24F-4F9F-A64F-74B00594AFC2}"/>
              </a:ext>
            </a:extLst>
          </p:cNvPr>
          <p:cNvSpPr/>
          <p:nvPr userDrawn="1"/>
        </p:nvSpPr>
        <p:spPr>
          <a:xfrm>
            <a:off x="108000" y="3911600"/>
            <a:ext cx="11979225" cy="22796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38143612-6715-4267-8D14-657C6B2F92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95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6561AA4B-694F-4E39-B6A3-1A4343C3F6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2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082027BF-A05E-4BBB-AC62-E4F52D63AF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2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60850ADC-5F1A-46E8-9FF1-20984BF32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8" name="Zástupný symbol pro text 17">
            <a:extLst>
              <a:ext uri="{FF2B5EF4-FFF2-40B4-BE49-F238E27FC236}">
                <a16:creationId xmlns:a16="http://schemas.microsoft.com/office/drawing/2014/main" id="{A36EC0DD-DF7C-4528-B4E0-956CC4C45A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93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20" name="Zástupný symbol pro text 19">
            <a:extLst>
              <a:ext uri="{FF2B5EF4-FFF2-40B4-BE49-F238E27FC236}">
                <a16:creationId xmlns:a16="http://schemas.microsoft.com/office/drawing/2014/main" id="{B31E5A1A-85AF-4BC4-9723-254BB59B5A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22" name="Zástupný symbol pro text 21">
            <a:extLst>
              <a:ext uri="{FF2B5EF4-FFF2-40B4-BE49-F238E27FC236}">
                <a16:creationId xmlns:a16="http://schemas.microsoft.com/office/drawing/2014/main" id="{7876265F-E461-4542-AAD2-D879C7BE11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3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24" name="Zástupný symbol pro text 23">
            <a:extLst>
              <a:ext uri="{FF2B5EF4-FFF2-40B4-BE49-F238E27FC236}">
                <a16:creationId xmlns:a16="http://schemas.microsoft.com/office/drawing/2014/main" id="{47126C52-CB79-436E-B0D2-FF44B1C13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0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26" name="Zástupný symbol pro text 25">
            <a:extLst>
              <a:ext uri="{FF2B5EF4-FFF2-40B4-BE49-F238E27FC236}">
                <a16:creationId xmlns:a16="http://schemas.microsoft.com/office/drawing/2014/main" id="{A59B622B-6848-462F-BD9E-B77197AE3C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94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28" name="Zástupný symbol pro text 27">
            <a:extLst>
              <a:ext uri="{FF2B5EF4-FFF2-40B4-BE49-F238E27FC236}">
                <a16:creationId xmlns:a16="http://schemas.microsoft.com/office/drawing/2014/main" id="{A72188F1-FB33-4B07-A4D2-8766FEB26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30" name="Zástupný symbol obrázku 29">
            <a:extLst>
              <a:ext uri="{FF2B5EF4-FFF2-40B4-BE49-F238E27FC236}">
                <a16:creationId xmlns:a16="http://schemas.microsoft.com/office/drawing/2014/main" id="{CEE263FB-A4B6-4262-9E28-F5BE04D276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945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32" name="Zástupný symbol obrázku 31">
            <a:extLst>
              <a:ext uri="{FF2B5EF4-FFF2-40B4-BE49-F238E27FC236}">
                <a16:creationId xmlns:a16="http://schemas.microsoft.com/office/drawing/2014/main" id="{882E5BE9-B6C6-40B9-8C58-232DCF46514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7896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34" name="Zástupný symbol obrázku 33">
            <a:extLst>
              <a:ext uri="{FF2B5EF4-FFF2-40B4-BE49-F238E27FC236}">
                <a16:creationId xmlns:a16="http://schemas.microsoft.com/office/drawing/2014/main" id="{04B0B39C-CAA8-403A-9050-85F193E682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846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36" name="Zástupný symbol obrázku 35">
            <a:extLst>
              <a:ext uri="{FF2B5EF4-FFF2-40B4-BE49-F238E27FC236}">
                <a16:creationId xmlns:a16="http://schemas.microsoft.com/office/drawing/2014/main" id="{0B046FAC-30FD-4FF9-99EF-8D0429015DD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97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8DD25A4B-413E-4F3B-A6B1-FB87ABA39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6162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297EC0C2-B526-47F7-B368-62FAF6AC5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49403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348E637F-ACCC-4022-8AE0-75FA2B0A9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72517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27372FDE-7F88-43EF-B037-C5C6B320C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95758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4">
            <a:extLst>
              <a:ext uri="{FF2B5EF4-FFF2-40B4-BE49-F238E27FC236}">
                <a16:creationId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19" name="Nadpis 4">
            <a:extLst>
              <a:ext uri="{FF2B5EF4-FFF2-40B4-BE49-F238E27FC236}">
                <a16:creationId xmlns:a16="http://schemas.microsoft.com/office/drawing/2014/main" id="{4BF8DEF3-C707-4695-8289-A7711DFC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219329" y="2326579"/>
            <a:ext cx="6083250" cy="1646095"/>
          </a:xfrm>
          <a:gradFill>
            <a:gsLst>
              <a:gs pos="0">
                <a:schemeClr val="accent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 dirty="0">
                <a:solidFill>
                  <a:schemeClr val="tx1"/>
                </a:solidFill>
              </a:defRPr>
            </a:lvl1pPr>
          </a:lstStyle>
          <a:p>
            <a:pPr marL="0" lvl="0" algn="ctr"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27401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7201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3" name="Zástupný symbol pro text 13">
            <a:extLst>
              <a:ext uri="{FF2B5EF4-FFF2-40B4-BE49-F238E27FC236}">
                <a16:creationId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3023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4" name="Zástupný symbol pro text 15">
            <a:extLst>
              <a:ext uri="{FF2B5EF4-FFF2-40B4-BE49-F238E27FC236}">
                <a16:creationId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3173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5" name="Zástupný symbol pro text 17">
            <a:extLst>
              <a:ext uri="{FF2B5EF4-FFF2-40B4-BE49-F238E27FC236}">
                <a16:creationId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8844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6" name="Zástupný symbol pro text 19">
            <a:extLst>
              <a:ext uri="{FF2B5EF4-FFF2-40B4-BE49-F238E27FC236}">
                <a16:creationId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8944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20" name="Zástupný symbol obrázku 5">
            <a:extLst>
              <a:ext uri="{FF2B5EF4-FFF2-40B4-BE49-F238E27FC236}">
                <a16:creationId xmlns:a16="http://schemas.microsoft.com/office/drawing/2014/main" id="{7B357BCD-40B4-1345-BF04-D10DBCF97A8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26305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1" name="Zástupný symbol obrázku 29">
            <a:extLst>
              <a:ext uri="{FF2B5EF4-FFF2-40B4-BE49-F238E27FC236}">
                <a16:creationId xmlns:a16="http://schemas.microsoft.com/office/drawing/2014/main" id="{32327030-7B91-D540-BB8B-4FA022B2EB6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112127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2" name="Zástupný symbol obrázku 31">
            <a:extLst>
              <a:ext uri="{FF2B5EF4-FFF2-40B4-BE49-F238E27FC236}">
                <a16:creationId xmlns:a16="http://schemas.microsoft.com/office/drawing/2014/main" id="{5013D7C3-E45B-144D-8A30-4272D8040D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997948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DCB492DF-015F-4763-8E2B-9FCAC513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54775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E4C92078-CAC9-4E77-A670-543037FD1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350250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8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drážk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3000">
                <a:schemeClr val="accent2">
                  <a:lumMod val="75000"/>
                </a:schemeClr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algn="ctr"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algn="ctr" rtl="0">
              <a:buNone/>
            </a:pPr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45" name="Zástupný symbol pro obsah 2">
            <a:extLst>
              <a:ext uri="{FF2B5EF4-FFF2-40B4-BE49-F238E27FC236}">
                <a16:creationId xmlns:a16="http://schemas.microsoft.com/office/drawing/2014/main" id="{AA06333A-C124-4995-B25B-1D276C2235C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29447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47" name="Zástupný symbol pro text 11">
            <a:extLst>
              <a:ext uri="{FF2B5EF4-FFF2-40B4-BE49-F238E27FC236}">
                <a16:creationId xmlns:a16="http://schemas.microsoft.com/office/drawing/2014/main" id="{D0AC3B9F-C3EB-4D0D-BE66-20D7DD20EA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9447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48" name="Zástupný symbol pro text 13">
            <a:extLst>
              <a:ext uri="{FF2B5EF4-FFF2-40B4-BE49-F238E27FC236}">
                <a16:creationId xmlns:a16="http://schemas.microsoft.com/office/drawing/2014/main" id="{E298DC35-E99A-4B45-94FA-51633D470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4472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49" name="Zástupný symbol pro text 15">
            <a:extLst>
              <a:ext uri="{FF2B5EF4-FFF2-40B4-BE49-F238E27FC236}">
                <a16:creationId xmlns:a16="http://schemas.microsoft.com/office/drawing/2014/main" id="{CB1F74CA-7077-4738-BFE9-E05E1690BF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4472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50" name="Zástupný symbol pro text 17">
            <a:extLst>
              <a:ext uri="{FF2B5EF4-FFF2-40B4-BE49-F238E27FC236}">
                <a16:creationId xmlns:a16="http://schemas.microsoft.com/office/drawing/2014/main" id="{FC12520D-8D8F-419B-9EE1-5F67287E55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447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51" name="Zástupný symbol pro text 19">
            <a:extLst>
              <a:ext uri="{FF2B5EF4-FFF2-40B4-BE49-F238E27FC236}">
                <a16:creationId xmlns:a16="http://schemas.microsoft.com/office/drawing/2014/main" id="{F3980D03-4C43-475B-A285-BA1139706A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9447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52" name="Zástupný symbol pro text 21">
            <a:extLst>
              <a:ext uri="{FF2B5EF4-FFF2-40B4-BE49-F238E27FC236}">
                <a16:creationId xmlns:a16="http://schemas.microsoft.com/office/drawing/2014/main" id="{54794606-10B0-4B0F-B3E1-16C51FA45F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24472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53" name="Zástupný symbol pro text 23">
            <a:extLst>
              <a:ext uri="{FF2B5EF4-FFF2-40B4-BE49-F238E27FC236}">
                <a16:creationId xmlns:a16="http://schemas.microsoft.com/office/drawing/2014/main" id="{E06D8694-0C24-4632-8BC3-F49FAFA380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4472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42" name="Zástupný symbol obrázku 5">
            <a:extLst>
              <a:ext uri="{FF2B5EF4-FFF2-40B4-BE49-F238E27FC236}">
                <a16:creationId xmlns:a16="http://schemas.microsoft.com/office/drawing/2014/main" id="{641A20CB-0806-4E4D-A26A-E507CCD444D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98551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43" name="Zástupný symbol obrázku 29">
            <a:extLst>
              <a:ext uri="{FF2B5EF4-FFF2-40B4-BE49-F238E27FC236}">
                <a16:creationId xmlns:a16="http://schemas.microsoft.com/office/drawing/2014/main" id="{E7FE2AA6-DF38-784C-A5E4-CCC29BAC970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93576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44" name="Zástupný symbol obrázku 5">
            <a:extLst>
              <a:ext uri="{FF2B5EF4-FFF2-40B4-BE49-F238E27FC236}">
                <a16:creationId xmlns:a16="http://schemas.microsoft.com/office/drawing/2014/main" id="{CAAAAF54-96C1-7249-9CC9-B114482106B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98551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57" name="Zástupný symbol obrázku 29">
            <a:extLst>
              <a:ext uri="{FF2B5EF4-FFF2-40B4-BE49-F238E27FC236}">
                <a16:creationId xmlns:a16="http://schemas.microsoft.com/office/drawing/2014/main" id="{96402660-D612-AE40-9894-BDA8C9034B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993576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CDF7DB65-3C5B-4EDB-A955-ABBDB1E9B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473682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B94532BF-8ADC-4104-B50B-62223D310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3429000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4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ADCF6BE8-6FC0-4B2E-8502-B24A8E5B2BF7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751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009" y="633968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8417" y="6243638"/>
            <a:ext cx="370573" cy="5572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12EA82FD-0EBA-44E1-8BA8-6DA38DEA7F36}"/>
              </a:ext>
            </a:extLst>
          </p:cNvPr>
          <p:cNvSpPr/>
          <p:nvPr userDrawn="1"/>
        </p:nvSpPr>
        <p:spPr>
          <a:xfrm>
            <a:off x="-2" y="-508000"/>
            <a:ext cx="12192002" cy="7365999"/>
          </a:xfrm>
          <a:custGeom>
            <a:avLst/>
            <a:gdLst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2084002 w 12207886"/>
              <a:gd name="connsiteY4" fmla="*/ 0 h 6858000"/>
              <a:gd name="connsiteX5" fmla="*/ 12192002 w 12207886"/>
              <a:gd name="connsiteY5" fmla="*/ 0 h 6858000"/>
              <a:gd name="connsiteX6" fmla="*/ 12192002 w 12207886"/>
              <a:gd name="connsiteY6" fmla="*/ 1 h 6858000"/>
              <a:gd name="connsiteX7" fmla="*/ 12207884 w 12207886"/>
              <a:gd name="connsiteY7" fmla="*/ 1 h 6858000"/>
              <a:gd name="connsiteX8" fmla="*/ 12207884 w 12207886"/>
              <a:gd name="connsiteY8" fmla="*/ 10800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207884 w 12207886"/>
              <a:gd name="connsiteY8" fmla="*/ 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32" fmla="*/ 12084002 w 12207886"/>
              <a:gd name="connsiteY32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108001 h 6858000"/>
              <a:gd name="connsiteX9" fmla="*/ 12192002 w 12207886"/>
              <a:gd name="connsiteY9" fmla="*/ 6750000 h 6858000"/>
              <a:gd name="connsiteX10" fmla="*/ 12207886 w 12207886"/>
              <a:gd name="connsiteY10" fmla="*/ 6750000 h 6858000"/>
              <a:gd name="connsiteX11" fmla="*/ 12207886 w 12207886"/>
              <a:gd name="connsiteY11" fmla="*/ 6858000 h 6858000"/>
              <a:gd name="connsiteX12" fmla="*/ 12192002 w 12207886"/>
              <a:gd name="connsiteY12" fmla="*/ 6858000 h 6858000"/>
              <a:gd name="connsiteX13" fmla="*/ 12192002 w 12207886"/>
              <a:gd name="connsiteY13" fmla="*/ 6858000 h 6858000"/>
              <a:gd name="connsiteX14" fmla="*/ 12084002 w 12207886"/>
              <a:gd name="connsiteY14" fmla="*/ 6858000 h 6858000"/>
              <a:gd name="connsiteX15" fmla="*/ 12084002 w 12207886"/>
              <a:gd name="connsiteY15" fmla="*/ 6858000 h 6858000"/>
              <a:gd name="connsiteX16" fmla="*/ 108003 w 12207886"/>
              <a:gd name="connsiteY16" fmla="*/ 6858000 h 6858000"/>
              <a:gd name="connsiteX17" fmla="*/ 108003 w 12207886"/>
              <a:gd name="connsiteY17" fmla="*/ 6858000 h 6858000"/>
              <a:gd name="connsiteX18" fmla="*/ 3 w 12207886"/>
              <a:gd name="connsiteY18" fmla="*/ 6858000 h 6858000"/>
              <a:gd name="connsiteX19" fmla="*/ 3 w 12207886"/>
              <a:gd name="connsiteY19" fmla="*/ 6858000 h 6858000"/>
              <a:gd name="connsiteX20" fmla="*/ 1 w 12207886"/>
              <a:gd name="connsiteY20" fmla="*/ 6858000 h 6858000"/>
              <a:gd name="connsiteX21" fmla="*/ 1 w 12207886"/>
              <a:gd name="connsiteY21" fmla="*/ 6750000 h 6858000"/>
              <a:gd name="connsiteX22" fmla="*/ 3 w 12207886"/>
              <a:gd name="connsiteY22" fmla="*/ 6750000 h 6858000"/>
              <a:gd name="connsiteX23" fmla="*/ 3 w 12207886"/>
              <a:gd name="connsiteY23" fmla="*/ 108001 h 6858000"/>
              <a:gd name="connsiteX24" fmla="*/ 0 w 12207886"/>
              <a:gd name="connsiteY24" fmla="*/ 108001 h 6858000"/>
              <a:gd name="connsiteX25" fmla="*/ 0 w 12207886"/>
              <a:gd name="connsiteY25" fmla="*/ 1 h 6858000"/>
              <a:gd name="connsiteX26" fmla="*/ 3 w 12207886"/>
              <a:gd name="connsiteY26" fmla="*/ 1 h 6858000"/>
              <a:gd name="connsiteX27" fmla="*/ 3 w 12207886"/>
              <a:gd name="connsiteY27" fmla="*/ 0 h 6858000"/>
              <a:gd name="connsiteX28" fmla="*/ 108003 w 12207886"/>
              <a:gd name="connsiteY28" fmla="*/ 0 h 6858000"/>
              <a:gd name="connsiteX29" fmla="*/ 108003 w 12207886"/>
              <a:gd name="connsiteY29" fmla="*/ 1 h 6858000"/>
              <a:gd name="connsiteX30" fmla="*/ 12084002 w 12207886"/>
              <a:gd name="connsiteY30" fmla="*/ 1 h 6858000"/>
              <a:gd name="connsiteX31" fmla="*/ 12084002 w 12207886"/>
              <a:gd name="connsiteY31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30" fmla="*/ 12084002 w 12207886"/>
              <a:gd name="connsiteY30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858000 h 6858000"/>
              <a:gd name="connsiteX10" fmla="*/ 12192002 w 12207886"/>
              <a:gd name="connsiteY10" fmla="*/ 6858000 h 6858000"/>
              <a:gd name="connsiteX11" fmla="*/ 12192002 w 12207886"/>
              <a:gd name="connsiteY11" fmla="*/ 6858000 h 6858000"/>
              <a:gd name="connsiteX12" fmla="*/ 12084002 w 12207886"/>
              <a:gd name="connsiteY12" fmla="*/ 6858000 h 6858000"/>
              <a:gd name="connsiteX13" fmla="*/ 12084002 w 12207886"/>
              <a:gd name="connsiteY13" fmla="*/ 6858000 h 6858000"/>
              <a:gd name="connsiteX14" fmla="*/ 108003 w 12207886"/>
              <a:gd name="connsiteY14" fmla="*/ 6858000 h 6858000"/>
              <a:gd name="connsiteX15" fmla="*/ 108003 w 12207886"/>
              <a:gd name="connsiteY15" fmla="*/ 6858000 h 6858000"/>
              <a:gd name="connsiteX16" fmla="*/ 3 w 12207886"/>
              <a:gd name="connsiteY16" fmla="*/ 6858000 h 6858000"/>
              <a:gd name="connsiteX17" fmla="*/ 3 w 12207886"/>
              <a:gd name="connsiteY17" fmla="*/ 6858000 h 6858000"/>
              <a:gd name="connsiteX18" fmla="*/ 1 w 12207886"/>
              <a:gd name="connsiteY18" fmla="*/ 6858000 h 6858000"/>
              <a:gd name="connsiteX19" fmla="*/ 1 w 12207886"/>
              <a:gd name="connsiteY19" fmla="*/ 6750000 h 6858000"/>
              <a:gd name="connsiteX20" fmla="*/ 3 w 12207886"/>
              <a:gd name="connsiteY20" fmla="*/ 6750000 h 6858000"/>
              <a:gd name="connsiteX21" fmla="*/ 3 w 12207886"/>
              <a:gd name="connsiteY21" fmla="*/ 108001 h 6858000"/>
              <a:gd name="connsiteX22" fmla="*/ 0 w 12207886"/>
              <a:gd name="connsiteY22" fmla="*/ 108001 h 6858000"/>
              <a:gd name="connsiteX23" fmla="*/ 0 w 12207886"/>
              <a:gd name="connsiteY23" fmla="*/ 1 h 6858000"/>
              <a:gd name="connsiteX24" fmla="*/ 3 w 12207886"/>
              <a:gd name="connsiteY24" fmla="*/ 1 h 6858000"/>
              <a:gd name="connsiteX25" fmla="*/ 3 w 12207886"/>
              <a:gd name="connsiteY25" fmla="*/ 0 h 6858000"/>
              <a:gd name="connsiteX26" fmla="*/ 108003 w 12207886"/>
              <a:gd name="connsiteY26" fmla="*/ 0 h 6858000"/>
              <a:gd name="connsiteX27" fmla="*/ 108003 w 12207886"/>
              <a:gd name="connsiteY27" fmla="*/ 1 h 6858000"/>
              <a:gd name="connsiteX28" fmla="*/ 12084002 w 12207886"/>
              <a:gd name="connsiteY28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750000 h 6858000"/>
              <a:gd name="connsiteX9" fmla="*/ 12192002 w 12192002"/>
              <a:gd name="connsiteY9" fmla="*/ 6858000 h 6858000"/>
              <a:gd name="connsiteX10" fmla="*/ 12192002 w 12192002"/>
              <a:gd name="connsiteY10" fmla="*/ 6858000 h 6858000"/>
              <a:gd name="connsiteX11" fmla="*/ 12084002 w 12192002"/>
              <a:gd name="connsiteY11" fmla="*/ 6858000 h 6858000"/>
              <a:gd name="connsiteX12" fmla="*/ 12084002 w 12192002"/>
              <a:gd name="connsiteY12" fmla="*/ 6858000 h 6858000"/>
              <a:gd name="connsiteX13" fmla="*/ 108003 w 12192002"/>
              <a:gd name="connsiteY13" fmla="*/ 6858000 h 6858000"/>
              <a:gd name="connsiteX14" fmla="*/ 108003 w 12192002"/>
              <a:gd name="connsiteY14" fmla="*/ 6858000 h 6858000"/>
              <a:gd name="connsiteX15" fmla="*/ 3 w 12192002"/>
              <a:gd name="connsiteY15" fmla="*/ 6858000 h 6858000"/>
              <a:gd name="connsiteX16" fmla="*/ 3 w 12192002"/>
              <a:gd name="connsiteY16" fmla="*/ 6858000 h 6858000"/>
              <a:gd name="connsiteX17" fmla="*/ 1 w 12192002"/>
              <a:gd name="connsiteY17" fmla="*/ 6858000 h 6858000"/>
              <a:gd name="connsiteX18" fmla="*/ 1 w 12192002"/>
              <a:gd name="connsiteY18" fmla="*/ 6750000 h 6858000"/>
              <a:gd name="connsiteX19" fmla="*/ 3 w 12192002"/>
              <a:gd name="connsiteY19" fmla="*/ 6750000 h 6858000"/>
              <a:gd name="connsiteX20" fmla="*/ 3 w 12192002"/>
              <a:gd name="connsiteY20" fmla="*/ 108001 h 6858000"/>
              <a:gd name="connsiteX21" fmla="*/ 0 w 12192002"/>
              <a:gd name="connsiteY21" fmla="*/ 108001 h 6858000"/>
              <a:gd name="connsiteX22" fmla="*/ 0 w 12192002"/>
              <a:gd name="connsiteY22" fmla="*/ 1 h 6858000"/>
              <a:gd name="connsiteX23" fmla="*/ 3 w 12192002"/>
              <a:gd name="connsiteY23" fmla="*/ 1 h 6858000"/>
              <a:gd name="connsiteX24" fmla="*/ 3 w 12192002"/>
              <a:gd name="connsiteY24" fmla="*/ 0 h 6858000"/>
              <a:gd name="connsiteX25" fmla="*/ 108003 w 12192002"/>
              <a:gd name="connsiteY25" fmla="*/ 0 h 6858000"/>
              <a:gd name="connsiteX26" fmla="*/ 108003 w 12192002"/>
              <a:gd name="connsiteY26" fmla="*/ 1 h 6858000"/>
              <a:gd name="connsiteX27" fmla="*/ 12084002 w 12192002"/>
              <a:gd name="connsiteY27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2084002 w 12192002"/>
              <a:gd name="connsiteY11" fmla="*/ 6858000 h 6858000"/>
              <a:gd name="connsiteX12" fmla="*/ 108003 w 12192002"/>
              <a:gd name="connsiteY12" fmla="*/ 6858000 h 6858000"/>
              <a:gd name="connsiteX13" fmla="*/ 108003 w 12192002"/>
              <a:gd name="connsiteY13" fmla="*/ 6858000 h 6858000"/>
              <a:gd name="connsiteX14" fmla="*/ 3 w 12192002"/>
              <a:gd name="connsiteY14" fmla="*/ 6858000 h 6858000"/>
              <a:gd name="connsiteX15" fmla="*/ 3 w 12192002"/>
              <a:gd name="connsiteY15" fmla="*/ 6858000 h 6858000"/>
              <a:gd name="connsiteX16" fmla="*/ 1 w 12192002"/>
              <a:gd name="connsiteY16" fmla="*/ 6858000 h 6858000"/>
              <a:gd name="connsiteX17" fmla="*/ 1 w 12192002"/>
              <a:gd name="connsiteY17" fmla="*/ 6750000 h 6858000"/>
              <a:gd name="connsiteX18" fmla="*/ 3 w 12192002"/>
              <a:gd name="connsiteY18" fmla="*/ 6750000 h 6858000"/>
              <a:gd name="connsiteX19" fmla="*/ 3 w 12192002"/>
              <a:gd name="connsiteY19" fmla="*/ 108001 h 6858000"/>
              <a:gd name="connsiteX20" fmla="*/ 0 w 12192002"/>
              <a:gd name="connsiteY20" fmla="*/ 108001 h 6858000"/>
              <a:gd name="connsiteX21" fmla="*/ 0 w 12192002"/>
              <a:gd name="connsiteY21" fmla="*/ 1 h 6858000"/>
              <a:gd name="connsiteX22" fmla="*/ 3 w 12192002"/>
              <a:gd name="connsiteY22" fmla="*/ 1 h 6858000"/>
              <a:gd name="connsiteX23" fmla="*/ 3 w 12192002"/>
              <a:gd name="connsiteY23" fmla="*/ 0 h 6858000"/>
              <a:gd name="connsiteX24" fmla="*/ 108003 w 12192002"/>
              <a:gd name="connsiteY24" fmla="*/ 0 h 6858000"/>
              <a:gd name="connsiteX25" fmla="*/ 108003 w 12192002"/>
              <a:gd name="connsiteY25" fmla="*/ 1 h 6858000"/>
              <a:gd name="connsiteX26" fmla="*/ 12084002 w 12192002"/>
              <a:gd name="connsiteY26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08003 w 12192002"/>
              <a:gd name="connsiteY11" fmla="*/ 6858000 h 6858000"/>
              <a:gd name="connsiteX12" fmla="*/ 108003 w 12192002"/>
              <a:gd name="connsiteY12" fmla="*/ 6858000 h 6858000"/>
              <a:gd name="connsiteX13" fmla="*/ 3 w 12192002"/>
              <a:gd name="connsiteY13" fmla="*/ 6858000 h 6858000"/>
              <a:gd name="connsiteX14" fmla="*/ 3 w 12192002"/>
              <a:gd name="connsiteY14" fmla="*/ 6858000 h 6858000"/>
              <a:gd name="connsiteX15" fmla="*/ 1 w 12192002"/>
              <a:gd name="connsiteY15" fmla="*/ 6858000 h 6858000"/>
              <a:gd name="connsiteX16" fmla="*/ 1 w 12192002"/>
              <a:gd name="connsiteY16" fmla="*/ 6750000 h 6858000"/>
              <a:gd name="connsiteX17" fmla="*/ 3 w 12192002"/>
              <a:gd name="connsiteY17" fmla="*/ 6750000 h 6858000"/>
              <a:gd name="connsiteX18" fmla="*/ 3 w 12192002"/>
              <a:gd name="connsiteY18" fmla="*/ 108001 h 6858000"/>
              <a:gd name="connsiteX19" fmla="*/ 0 w 12192002"/>
              <a:gd name="connsiteY19" fmla="*/ 108001 h 6858000"/>
              <a:gd name="connsiteX20" fmla="*/ 0 w 12192002"/>
              <a:gd name="connsiteY20" fmla="*/ 1 h 6858000"/>
              <a:gd name="connsiteX21" fmla="*/ 3 w 12192002"/>
              <a:gd name="connsiteY21" fmla="*/ 1 h 6858000"/>
              <a:gd name="connsiteX22" fmla="*/ 3 w 12192002"/>
              <a:gd name="connsiteY22" fmla="*/ 0 h 6858000"/>
              <a:gd name="connsiteX23" fmla="*/ 108003 w 12192002"/>
              <a:gd name="connsiteY23" fmla="*/ 0 h 6858000"/>
              <a:gd name="connsiteX24" fmla="*/ 108003 w 12192002"/>
              <a:gd name="connsiteY24" fmla="*/ 1 h 6858000"/>
              <a:gd name="connsiteX25" fmla="*/ 12084002 w 12192002"/>
              <a:gd name="connsiteY25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108003 w 12192002"/>
              <a:gd name="connsiteY11" fmla="*/ 6858000 h 6858000"/>
              <a:gd name="connsiteX12" fmla="*/ 3 w 12192002"/>
              <a:gd name="connsiteY12" fmla="*/ 6858000 h 6858000"/>
              <a:gd name="connsiteX13" fmla="*/ 3 w 12192002"/>
              <a:gd name="connsiteY13" fmla="*/ 6858000 h 6858000"/>
              <a:gd name="connsiteX14" fmla="*/ 1 w 12192002"/>
              <a:gd name="connsiteY14" fmla="*/ 6858000 h 6858000"/>
              <a:gd name="connsiteX15" fmla="*/ 1 w 12192002"/>
              <a:gd name="connsiteY15" fmla="*/ 6750000 h 6858000"/>
              <a:gd name="connsiteX16" fmla="*/ 3 w 12192002"/>
              <a:gd name="connsiteY16" fmla="*/ 6750000 h 6858000"/>
              <a:gd name="connsiteX17" fmla="*/ 3 w 12192002"/>
              <a:gd name="connsiteY17" fmla="*/ 108001 h 6858000"/>
              <a:gd name="connsiteX18" fmla="*/ 0 w 12192002"/>
              <a:gd name="connsiteY18" fmla="*/ 108001 h 6858000"/>
              <a:gd name="connsiteX19" fmla="*/ 0 w 12192002"/>
              <a:gd name="connsiteY19" fmla="*/ 1 h 6858000"/>
              <a:gd name="connsiteX20" fmla="*/ 3 w 12192002"/>
              <a:gd name="connsiteY20" fmla="*/ 1 h 6858000"/>
              <a:gd name="connsiteX21" fmla="*/ 3 w 12192002"/>
              <a:gd name="connsiteY21" fmla="*/ 0 h 6858000"/>
              <a:gd name="connsiteX22" fmla="*/ 108003 w 12192002"/>
              <a:gd name="connsiteY22" fmla="*/ 0 h 6858000"/>
              <a:gd name="connsiteX23" fmla="*/ 108003 w 12192002"/>
              <a:gd name="connsiteY23" fmla="*/ 1 h 6858000"/>
              <a:gd name="connsiteX24" fmla="*/ 12084002 w 12192002"/>
              <a:gd name="connsiteY24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6750000 h 6858000"/>
              <a:gd name="connsiteX16" fmla="*/ 3 w 12192002"/>
              <a:gd name="connsiteY16" fmla="*/ 108001 h 6858000"/>
              <a:gd name="connsiteX17" fmla="*/ 0 w 12192002"/>
              <a:gd name="connsiteY17" fmla="*/ 108001 h 6858000"/>
              <a:gd name="connsiteX18" fmla="*/ 0 w 12192002"/>
              <a:gd name="connsiteY18" fmla="*/ 1 h 6858000"/>
              <a:gd name="connsiteX19" fmla="*/ 3 w 12192002"/>
              <a:gd name="connsiteY19" fmla="*/ 1 h 6858000"/>
              <a:gd name="connsiteX20" fmla="*/ 3 w 12192002"/>
              <a:gd name="connsiteY20" fmla="*/ 0 h 6858000"/>
              <a:gd name="connsiteX21" fmla="*/ 108003 w 12192002"/>
              <a:gd name="connsiteY21" fmla="*/ 0 h 6858000"/>
              <a:gd name="connsiteX22" fmla="*/ 108003 w 12192002"/>
              <a:gd name="connsiteY22" fmla="*/ 1 h 6858000"/>
              <a:gd name="connsiteX23" fmla="*/ 12084002 w 12192002"/>
              <a:gd name="connsiteY23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108001 h 6858000"/>
              <a:gd name="connsiteX16" fmla="*/ 0 w 12192002"/>
              <a:gd name="connsiteY16" fmla="*/ 108001 h 6858000"/>
              <a:gd name="connsiteX17" fmla="*/ 0 w 12192002"/>
              <a:gd name="connsiteY17" fmla="*/ 1 h 6858000"/>
              <a:gd name="connsiteX18" fmla="*/ 3 w 12192002"/>
              <a:gd name="connsiteY18" fmla="*/ 1 h 6858000"/>
              <a:gd name="connsiteX19" fmla="*/ 3 w 12192002"/>
              <a:gd name="connsiteY19" fmla="*/ 0 h 6858000"/>
              <a:gd name="connsiteX20" fmla="*/ 108003 w 12192002"/>
              <a:gd name="connsiteY20" fmla="*/ 0 h 6858000"/>
              <a:gd name="connsiteX21" fmla="*/ 108003 w 12192002"/>
              <a:gd name="connsiteY21" fmla="*/ 1 h 6858000"/>
              <a:gd name="connsiteX22" fmla="*/ 12084002 w 12192002"/>
              <a:gd name="connsiteY22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1 w 12192002"/>
              <a:gd name="connsiteY13" fmla="*/ 6750000 h 6858000"/>
              <a:gd name="connsiteX14" fmla="*/ 3 w 12192002"/>
              <a:gd name="connsiteY14" fmla="*/ 108001 h 6858000"/>
              <a:gd name="connsiteX15" fmla="*/ 0 w 12192002"/>
              <a:gd name="connsiteY15" fmla="*/ 108001 h 6858000"/>
              <a:gd name="connsiteX16" fmla="*/ 0 w 12192002"/>
              <a:gd name="connsiteY16" fmla="*/ 1 h 6858000"/>
              <a:gd name="connsiteX17" fmla="*/ 3 w 12192002"/>
              <a:gd name="connsiteY17" fmla="*/ 1 h 6858000"/>
              <a:gd name="connsiteX18" fmla="*/ 3 w 12192002"/>
              <a:gd name="connsiteY18" fmla="*/ 0 h 6858000"/>
              <a:gd name="connsiteX19" fmla="*/ 108003 w 12192002"/>
              <a:gd name="connsiteY19" fmla="*/ 0 h 6858000"/>
              <a:gd name="connsiteX20" fmla="*/ 108003 w 12192002"/>
              <a:gd name="connsiteY20" fmla="*/ 1 h 6858000"/>
              <a:gd name="connsiteX21" fmla="*/ 12084002 w 12192002"/>
              <a:gd name="connsiteY21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08001 h 6858000"/>
              <a:gd name="connsiteX15" fmla="*/ 0 w 12192002"/>
              <a:gd name="connsiteY15" fmla="*/ 1 h 6858000"/>
              <a:gd name="connsiteX16" fmla="*/ 3 w 12192002"/>
              <a:gd name="connsiteY16" fmla="*/ 1 h 6858000"/>
              <a:gd name="connsiteX17" fmla="*/ 3 w 12192002"/>
              <a:gd name="connsiteY17" fmla="*/ 0 h 6858000"/>
              <a:gd name="connsiteX18" fmla="*/ 108003 w 12192002"/>
              <a:gd name="connsiteY18" fmla="*/ 0 h 6858000"/>
              <a:gd name="connsiteX19" fmla="*/ 108003 w 12192002"/>
              <a:gd name="connsiteY19" fmla="*/ 1 h 6858000"/>
              <a:gd name="connsiteX20" fmla="*/ 12084002 w 12192002"/>
              <a:gd name="connsiteY20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 h 6858000"/>
              <a:gd name="connsiteX15" fmla="*/ 3 w 12192002"/>
              <a:gd name="connsiteY15" fmla="*/ 1 h 6858000"/>
              <a:gd name="connsiteX16" fmla="*/ 3 w 12192002"/>
              <a:gd name="connsiteY16" fmla="*/ 0 h 6858000"/>
              <a:gd name="connsiteX17" fmla="*/ 108003 w 12192002"/>
              <a:gd name="connsiteY17" fmla="*/ 0 h 6858000"/>
              <a:gd name="connsiteX18" fmla="*/ 108003 w 12192002"/>
              <a:gd name="connsiteY18" fmla="*/ 1 h 6858000"/>
              <a:gd name="connsiteX19" fmla="*/ 12084002 w 12192002"/>
              <a:gd name="connsiteY19" fmla="*/ 1 h 6858000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08003 w 12192002"/>
              <a:gd name="connsiteY17" fmla="*/ 508000 h 7365999"/>
              <a:gd name="connsiteX18" fmla="*/ 12084002 w 12192002"/>
              <a:gd name="connsiteY18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2084002 w 12192002"/>
              <a:gd name="connsiteY17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2084002 w 12192002"/>
              <a:gd name="connsiteY16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3 w 12192002"/>
              <a:gd name="connsiteY5" fmla="*/ 507999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2" h="7365999">
                <a:moveTo>
                  <a:pt x="108003" y="616000"/>
                </a:moveTo>
                <a:lnTo>
                  <a:pt x="108003" y="7257999"/>
                </a:lnTo>
                <a:lnTo>
                  <a:pt x="12084002" y="7257999"/>
                </a:lnTo>
                <a:lnTo>
                  <a:pt x="12084002" y="616000"/>
                </a:lnTo>
                <a:lnTo>
                  <a:pt x="108003" y="616000"/>
                </a:lnTo>
                <a:close/>
                <a:moveTo>
                  <a:pt x="3" y="507999"/>
                </a:moveTo>
                <a:lnTo>
                  <a:pt x="12192002" y="507999"/>
                </a:lnTo>
                <a:lnTo>
                  <a:pt x="12192002" y="508000"/>
                </a:lnTo>
                <a:lnTo>
                  <a:pt x="12192002" y="7365999"/>
                </a:lnTo>
                <a:lnTo>
                  <a:pt x="12192002" y="7365999"/>
                </a:lnTo>
                <a:lnTo>
                  <a:pt x="3" y="7365999"/>
                </a:lnTo>
                <a:lnTo>
                  <a:pt x="3" y="7365999"/>
                </a:lnTo>
                <a:lnTo>
                  <a:pt x="1" y="7365999"/>
                </a:lnTo>
                <a:cubicBezTo>
                  <a:pt x="1" y="6222999"/>
                  <a:pt x="0" y="1651000"/>
                  <a:pt x="0" y="508000"/>
                </a:cubicBezTo>
                <a:cubicBezTo>
                  <a:pt x="0" y="-635000"/>
                  <a:pt x="2" y="508000"/>
                  <a:pt x="3" y="508000"/>
                </a:cubicBezTo>
                <a:lnTo>
                  <a:pt x="3" y="50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65C8860-F80D-4015-B6F2-FD0E18003E6A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700" y="6231442"/>
            <a:ext cx="1207870" cy="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76" r:id="rId4"/>
    <p:sldLayoutId id="2147483675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3" r:id="rId12"/>
    <p:sldLayoutId id="2147483668" r:id="rId13"/>
    <p:sldLayoutId id="2147483669" r:id="rId14"/>
    <p:sldLayoutId id="2147483661" r:id="rId15"/>
    <p:sldLayoutId id="2147483652" r:id="rId16"/>
    <p:sldLayoutId id="2147483656" r:id="rId17"/>
    <p:sldLayoutId id="2147483670" r:id="rId18"/>
    <p:sldLayoutId id="2147483671" r:id="rId19"/>
    <p:sldLayoutId id="2147483672" r:id="rId20"/>
    <p:sldLayoutId id="2147483673" r:id="rId21"/>
    <p:sldLayoutId id="2147483657" r:id="rId22"/>
    <p:sldLayoutId id="2147483654" r:id="rId23"/>
    <p:sldLayoutId id="2147483674" r:id="rId24"/>
    <p:sldLayoutId id="2147483677" r:id="rId25"/>
    <p:sldLayoutId id="2147483678" r:id="rId26"/>
    <p:sldLayoutId id="2147483667" r:id="rId27"/>
    <p:sldLayoutId id="2147483679" r:id="rId28"/>
    <p:sldLayoutId id="2147483680" r:id="rId29"/>
    <p:sldLayoutId id="2147483681" r:id="rId30"/>
    <p:sldLayoutId id="2147483655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rázku 10" descr="Přední kolo jízdního kola před budovou, je vidět noha v tenisce&#10;">
            <a:extLst>
              <a:ext uri="{FF2B5EF4-FFF2-40B4-BE49-F238E27FC236}">
                <a16:creationId xmlns:a16="http://schemas.microsoft.com/office/drawing/2014/main" id="{4148EE3D-B18F-4050-A0E4-BB79AF76A4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0" y="108000"/>
            <a:ext cx="6573838" cy="6635750"/>
          </a:xfrm>
        </p:spPr>
      </p:pic>
      <p:grpSp>
        <p:nvGrpSpPr>
          <p:cNvPr id="4" name="Skupina 3" descr="Tři trojúhelníkové obrysy, které zvýrazní obrázek">
            <a:extLst>
              <a:ext uri="{FF2B5EF4-FFF2-40B4-BE49-F238E27FC236}">
                <a16:creationId xmlns:a16="http://schemas.microsoft.com/office/drawing/2014/main" id="{2D5C8341-DC6A-4348-90C6-7D96336E23A4}"/>
              </a:ext>
            </a:extLst>
          </p:cNvPr>
          <p:cNvGrpSpPr/>
          <p:nvPr/>
        </p:nvGrpSpPr>
        <p:grpSpPr>
          <a:xfrm>
            <a:off x="2259641" y="2040344"/>
            <a:ext cx="1969659" cy="2593986"/>
            <a:chOff x="2259641" y="2040344"/>
            <a:chExt cx="1969659" cy="2593986"/>
          </a:xfrm>
        </p:grpSpPr>
        <p:sp>
          <p:nvSpPr>
            <p:cNvPr id="21" name="Rovnoramenný trojúhelník 20" descr="Ozdobný trojúhelník">
              <a:extLst>
                <a:ext uri="{FF2B5EF4-FFF2-40B4-BE49-F238E27FC236}">
                  <a16:creationId xmlns:a16="http://schemas.microsoft.com/office/drawing/2014/main" id="{842A5801-9929-4849-BB70-665479BCAD9F}"/>
                </a:ext>
              </a:extLst>
            </p:cNvPr>
            <p:cNvSpPr/>
            <p:nvPr/>
          </p:nvSpPr>
          <p:spPr>
            <a:xfrm rot="10800000">
              <a:off x="2739123" y="2040344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2" name="Rovnoramenný trojúhelník 21" descr="Ozdobný trojúhelník">
              <a:extLst>
                <a:ext uri="{FF2B5EF4-FFF2-40B4-BE49-F238E27FC236}">
                  <a16:creationId xmlns:a16="http://schemas.microsoft.com/office/drawing/2014/main" id="{C55A5A72-BCE3-43E5-B9EC-133727EDFE71}"/>
                </a:ext>
              </a:extLst>
            </p:cNvPr>
            <p:cNvSpPr/>
            <p:nvPr/>
          </p:nvSpPr>
          <p:spPr>
            <a:xfrm rot="10800000">
              <a:off x="2259641" y="2900399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3" name="Rovnoramenný trojúhelník 22" descr="Ozdobný trojúhelník">
              <a:extLst>
                <a:ext uri="{FF2B5EF4-FFF2-40B4-BE49-F238E27FC236}">
                  <a16:creationId xmlns:a16="http://schemas.microsoft.com/office/drawing/2014/main" id="{655C0B66-681D-4015-BBF2-03DAF6FB834F}"/>
                </a:ext>
              </a:extLst>
            </p:cNvPr>
            <p:cNvSpPr/>
            <p:nvPr/>
          </p:nvSpPr>
          <p:spPr>
            <a:xfrm>
              <a:off x="3683558" y="4263551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42" name="Nadpis 1">
            <a:extLst>
              <a:ext uri="{FF2B5EF4-FFF2-40B4-BE49-F238E27FC236}">
                <a16:creationId xmlns:a16="http://schemas.microsoft.com/office/drawing/2014/main" id="{D2A66A00-2AF9-4C25-8355-C424244C6BC4}"/>
              </a:ext>
            </a:extLst>
          </p:cNvPr>
          <p:cNvSpPr txBox="1">
            <a:spLocks/>
          </p:cNvSpPr>
          <p:nvPr/>
        </p:nvSpPr>
        <p:spPr>
          <a:xfrm>
            <a:off x="6864124" y="2800888"/>
            <a:ext cx="5219876" cy="747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  <a:scene3d>
              <a:camera prst="perspectiveContrastingLeftFacing" fov="6300000">
                <a:rot lat="20400000" lon="78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cs-CZ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RETROMARKETING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2320BC-C906-49F3-BFB7-80139C427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462337"/>
            <a:ext cx="4736077" cy="852046"/>
          </a:xfrm>
          <a:solidFill>
            <a:schemeClr val="bg1"/>
          </a:solidFill>
        </p:spPr>
        <p:txBody>
          <a:bodyPr rtlCol="0"/>
          <a:lstStyle/>
          <a:p>
            <a:pPr rtl="0">
              <a:spcBef>
                <a:spcPts val="600"/>
              </a:spcBef>
            </a:pPr>
            <a:r>
              <a:rPr lang="cs-CZ" b="1" dirty="0">
                <a:solidFill>
                  <a:schemeClr val="tx1"/>
                </a:solidFill>
              </a:rPr>
              <a:t>Trendy v marketingové komunikaci</a:t>
            </a:r>
          </a:p>
          <a:p>
            <a:pPr rtl="0">
              <a:spcBef>
                <a:spcPts val="600"/>
              </a:spcBef>
            </a:pPr>
            <a:r>
              <a:rPr lang="cs-CZ" noProof="1">
                <a:solidFill>
                  <a:schemeClr val="tx1"/>
                </a:solidFill>
              </a:rPr>
              <a:t>Renáta Pavlíčková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B83CDD5-D698-4440-9946-D5AF12F0C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4062" y="543617"/>
            <a:ext cx="2186401" cy="969496"/>
          </a:xfrm>
        </p:spPr>
        <p:txBody>
          <a:bodyPr/>
          <a:lstStyle/>
          <a:p>
            <a:r>
              <a:rPr lang="cs-CZ" i="1"/>
              <a:t>YTMK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822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6FA783B-2A96-465F-931A-E2DD81D2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RETROMARKETING</a:t>
            </a:r>
          </a:p>
        </p:txBody>
      </p:sp>
      <p:pic>
        <p:nvPicPr>
          <p:cNvPr id="38" name="Zástupný symbol obrázku 37" descr="Starý, zlatožlutý automobil na silnici před hnědými stromy">
            <a:extLst>
              <a:ext uri="{FF2B5EF4-FFF2-40B4-BE49-F238E27FC236}">
                <a16:creationId xmlns:a16="http://schemas.microsoft.com/office/drawing/2014/main" id="{9DB4AA5D-EC26-42FF-B721-D6B63F126D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095" y="108000"/>
            <a:ext cx="4348305" cy="6083250"/>
          </a:xfrm>
        </p:spPr>
      </p:pic>
      <p:grpSp>
        <p:nvGrpSpPr>
          <p:cNvPr id="2" name="Skupina 1" descr="Tři trojúhelníkové obrysy, které zvýrazní obrázek">
            <a:extLst>
              <a:ext uri="{FF2B5EF4-FFF2-40B4-BE49-F238E27FC236}">
                <a16:creationId xmlns:a16="http://schemas.microsoft.com/office/drawing/2014/main" id="{B4815C37-BD9E-43A0-B8B0-69DFC288E7CE}"/>
              </a:ext>
            </a:extLst>
          </p:cNvPr>
          <p:cNvGrpSpPr/>
          <p:nvPr/>
        </p:nvGrpSpPr>
        <p:grpSpPr>
          <a:xfrm>
            <a:off x="2743307" y="1421269"/>
            <a:ext cx="1969659" cy="2593986"/>
            <a:chOff x="2743307" y="1421269"/>
            <a:chExt cx="1969659" cy="2593986"/>
          </a:xfrm>
        </p:grpSpPr>
        <p:sp>
          <p:nvSpPr>
            <p:cNvPr id="27" name="Rovnoramenný trojúhelník 26" descr="Ozdobný trojúhelník">
              <a:extLst>
                <a:ext uri="{FF2B5EF4-FFF2-40B4-BE49-F238E27FC236}">
                  <a16:creationId xmlns:a16="http://schemas.microsoft.com/office/drawing/2014/main" id="{AF43AC19-9857-4182-92FA-671EBE1517FF}"/>
                </a:ext>
              </a:extLst>
            </p:cNvPr>
            <p:cNvSpPr/>
            <p:nvPr/>
          </p:nvSpPr>
          <p:spPr>
            <a:xfrm rot="10800000">
              <a:off x="3222789" y="1421269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8" name="Rovnoramenný trojúhelník 27" descr="Ozdobný trojúhelník">
              <a:extLst>
                <a:ext uri="{FF2B5EF4-FFF2-40B4-BE49-F238E27FC236}">
                  <a16:creationId xmlns:a16="http://schemas.microsoft.com/office/drawing/2014/main" id="{1AEFFFFC-2F55-474E-BE2B-34F6565E0AFA}"/>
                </a:ext>
              </a:extLst>
            </p:cNvPr>
            <p:cNvSpPr/>
            <p:nvPr/>
          </p:nvSpPr>
          <p:spPr>
            <a:xfrm rot="10800000">
              <a:off x="2743307" y="2281324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9" name="Rovnoramenný trojúhelník 28" descr="Ozdobný trojúhelník">
              <a:extLst>
                <a:ext uri="{FF2B5EF4-FFF2-40B4-BE49-F238E27FC236}">
                  <a16:creationId xmlns:a16="http://schemas.microsoft.com/office/drawing/2014/main" id="{5F00BDF3-3184-4AE2-B847-24595A3C55A5}"/>
                </a:ext>
              </a:extLst>
            </p:cNvPr>
            <p:cNvSpPr/>
            <p:nvPr/>
          </p:nvSpPr>
          <p:spPr>
            <a:xfrm>
              <a:off x="4167224" y="3644476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9387D84-59D0-407F-B754-632FFF8D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3" y="1151999"/>
            <a:ext cx="5218043" cy="4754880"/>
          </a:xfrm>
        </p:spPr>
        <p:txBody>
          <a:bodyPr rtlCol="0"/>
          <a:lstStyle/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Relativní novota ve skupině marketingových odvětví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Skrovné teoretické pokrytí 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Doposud spíše intuitivní využívání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Nejednotná aplikace samotného pojmu </a:t>
            </a:r>
            <a:r>
              <a:rPr lang="cs-CZ" sz="1400" dirty="0" err="1"/>
              <a:t>retromarketing</a:t>
            </a:r>
            <a:endParaRPr lang="cs-CZ" sz="1400" dirty="0"/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Potenciál ve vztahu k cílové skupině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Minulost se stala přítomností a staré je nové „nové“</a:t>
            </a:r>
          </a:p>
          <a:p>
            <a:pPr marL="0" indent="0" rtl="0">
              <a:lnSpc>
                <a:spcPts val="2200"/>
              </a:lnSpc>
              <a:spcBef>
                <a:spcPts val="0"/>
              </a:spcBef>
              <a:buNone/>
            </a:pPr>
            <a:endParaRPr lang="cs-CZ" sz="1400" dirty="0"/>
          </a:p>
        </p:txBody>
      </p:sp>
      <p:sp>
        <p:nvSpPr>
          <p:cNvPr id="30" name="Zástupný symbol pro číslo snímku 29">
            <a:extLst>
              <a:ext uri="{FF2B5EF4-FFF2-40B4-BE49-F238E27FC236}">
                <a16:creationId xmlns:a16="http://schemas.microsoft.com/office/drawing/2014/main" id="{F3158FD9-70ED-4C10-B7CE-63D15C2FD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60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6FA783B-2A96-465F-931A-E2DD81D2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RETROMARKETING</a:t>
            </a:r>
          </a:p>
        </p:txBody>
      </p:sp>
      <p:grpSp>
        <p:nvGrpSpPr>
          <p:cNvPr id="2" name="Skupina 1" descr="Tři trojúhelníkové obrysy, které zvýrazní obrázek">
            <a:extLst>
              <a:ext uri="{FF2B5EF4-FFF2-40B4-BE49-F238E27FC236}">
                <a16:creationId xmlns:a16="http://schemas.microsoft.com/office/drawing/2014/main" id="{B4815C37-BD9E-43A0-B8B0-69DFC288E7CE}"/>
              </a:ext>
            </a:extLst>
          </p:cNvPr>
          <p:cNvGrpSpPr/>
          <p:nvPr/>
        </p:nvGrpSpPr>
        <p:grpSpPr>
          <a:xfrm>
            <a:off x="2743307" y="1421269"/>
            <a:ext cx="1969659" cy="2593986"/>
            <a:chOff x="2743307" y="1421269"/>
            <a:chExt cx="1969659" cy="2593986"/>
          </a:xfrm>
        </p:grpSpPr>
        <p:sp>
          <p:nvSpPr>
            <p:cNvPr id="27" name="Rovnoramenný trojúhelník 26" descr="Ozdobný trojúhelník">
              <a:extLst>
                <a:ext uri="{FF2B5EF4-FFF2-40B4-BE49-F238E27FC236}">
                  <a16:creationId xmlns:a16="http://schemas.microsoft.com/office/drawing/2014/main" id="{AF43AC19-9857-4182-92FA-671EBE1517FF}"/>
                </a:ext>
              </a:extLst>
            </p:cNvPr>
            <p:cNvSpPr/>
            <p:nvPr/>
          </p:nvSpPr>
          <p:spPr>
            <a:xfrm rot="10800000">
              <a:off x="3222789" y="1421269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ovnoramenný trojúhelník 27" descr="Ozdobný trojúhelník">
              <a:extLst>
                <a:ext uri="{FF2B5EF4-FFF2-40B4-BE49-F238E27FC236}">
                  <a16:creationId xmlns:a16="http://schemas.microsoft.com/office/drawing/2014/main" id="{1AEFFFFC-2F55-474E-BE2B-34F6565E0AFA}"/>
                </a:ext>
              </a:extLst>
            </p:cNvPr>
            <p:cNvSpPr/>
            <p:nvPr/>
          </p:nvSpPr>
          <p:spPr>
            <a:xfrm rot="10800000">
              <a:off x="2743307" y="2281324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ovnoramenný trojúhelník 28" descr="Ozdobný trojúhelník">
              <a:extLst>
                <a:ext uri="{FF2B5EF4-FFF2-40B4-BE49-F238E27FC236}">
                  <a16:creationId xmlns:a16="http://schemas.microsoft.com/office/drawing/2014/main" id="{5F00BDF3-3184-4AE2-B847-24595A3C55A5}"/>
                </a:ext>
              </a:extLst>
            </p:cNvPr>
            <p:cNvSpPr/>
            <p:nvPr/>
          </p:nvSpPr>
          <p:spPr>
            <a:xfrm>
              <a:off x="4167224" y="3644476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9387D84-59D0-407F-B754-632FFF8D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3" y="1151999"/>
            <a:ext cx="4759101" cy="4754880"/>
          </a:xfrm>
        </p:spPr>
        <p:txBody>
          <a:bodyPr rtlCol="0"/>
          <a:lstStyle/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 err="1"/>
              <a:t>Retromarketing</a:t>
            </a:r>
            <a:r>
              <a:rPr lang="cs-CZ" sz="1400" dirty="0"/>
              <a:t> reaguje na  pocit  nostalgie  v soudobé  společnosti  a  ujišťuje  spotřebitele,  že  kupovaný  produkt  má tradici, je prověřený časem a je autentický.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400" dirty="0"/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400" dirty="0"/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400" dirty="0"/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i="1" dirty="0" err="1"/>
              <a:t>Retromarketing</a:t>
            </a:r>
            <a:r>
              <a:rPr lang="cs-CZ" sz="1400" i="1" dirty="0"/>
              <a:t> staví na chuti mládí.</a:t>
            </a:r>
          </a:p>
          <a:p>
            <a:pPr marL="0" indent="0" rtl="0">
              <a:lnSpc>
                <a:spcPts val="2200"/>
              </a:lnSpc>
              <a:spcBef>
                <a:spcPts val="0"/>
              </a:spcBef>
              <a:buNone/>
            </a:pPr>
            <a:endParaRPr lang="cs-CZ" sz="1400" dirty="0"/>
          </a:p>
        </p:txBody>
      </p:sp>
      <p:sp>
        <p:nvSpPr>
          <p:cNvPr id="30" name="Zástupný symbol pro číslo snímku 29">
            <a:extLst>
              <a:ext uri="{FF2B5EF4-FFF2-40B4-BE49-F238E27FC236}">
                <a16:creationId xmlns:a16="http://schemas.microsoft.com/office/drawing/2014/main" id="{F3158FD9-70ED-4C10-B7CE-63D15C2FD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CA78F016-A19A-4A01-A102-DDEEC42121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8868" r="2886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2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F44E0-84A3-4005-A8FB-7E401A82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RETROSVĚT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4EEDA1C-BB12-45AD-8976-B245AD9387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848788"/>
            <a:ext cx="4161313" cy="969166"/>
          </a:xfrm>
        </p:spPr>
        <p:txBody>
          <a:bodyPr rtlCol="0"/>
          <a:lstStyle/>
          <a:p>
            <a:pPr rtl="0"/>
            <a:r>
              <a:rPr lang="cs-CZ" sz="2400" i="1" dirty="0">
                <a:latin typeface="+mn-lt"/>
              </a:rPr>
              <a:t>Příběh: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E331BF-8B1D-4C80-A3F7-56EB13CE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232484"/>
            <a:ext cx="3594568" cy="2670765"/>
          </a:xfrm>
        </p:spPr>
        <p:txBody>
          <a:bodyPr rtlCol="0"/>
          <a:lstStyle/>
          <a:p>
            <a:pPr marL="0" indent="0" algn="just" rtl="0">
              <a:buNone/>
            </a:pPr>
            <a:r>
              <a:rPr lang="cs-CZ" i="0" dirty="0">
                <a:solidFill>
                  <a:srgbClr val="1E1E1E"/>
                </a:solidFill>
                <a:effectLst/>
                <a:latin typeface="karma"/>
              </a:rPr>
              <a:t>„Za zvuků hitovek diskotékového krále Michala Davida popíjím kofolu, </a:t>
            </a:r>
            <a:br>
              <a:rPr lang="cs-CZ" i="0" dirty="0">
                <a:solidFill>
                  <a:srgbClr val="1E1E1E"/>
                </a:solidFill>
                <a:effectLst/>
                <a:latin typeface="karma"/>
              </a:rPr>
            </a:br>
            <a:r>
              <a:rPr lang="cs-CZ" i="0" dirty="0">
                <a:solidFill>
                  <a:srgbClr val="1E1E1E"/>
                </a:solidFill>
                <a:effectLst/>
                <a:latin typeface="karma"/>
              </a:rPr>
              <a:t>v kapse na mě čeká žvýkačka Pedro, do rytmu si podupávají nohy obuté do botasek. Scéna jako z filmu z 80. let? Kdepak, vítejte v dnešním </a:t>
            </a:r>
            <a:r>
              <a:rPr lang="cs-CZ" i="0" dirty="0" err="1">
                <a:solidFill>
                  <a:srgbClr val="1E1E1E"/>
                </a:solidFill>
                <a:effectLst/>
                <a:latin typeface="karma"/>
              </a:rPr>
              <a:t>retrosvětě</a:t>
            </a:r>
            <a:r>
              <a:rPr lang="cs-CZ" i="0" dirty="0">
                <a:solidFill>
                  <a:srgbClr val="1E1E1E"/>
                </a:solidFill>
                <a:effectLst/>
                <a:latin typeface="karma"/>
              </a:rPr>
              <a:t>.“</a:t>
            </a:r>
            <a:endParaRPr lang="cs-CZ" noProof="1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CDB8D5-A871-44D7-937A-31DA23DEC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D75A17E3-9A91-4661-919A-5FF72B63B9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781" b="278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9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3F812-D832-4843-B4CC-5528C05A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</a:t>
            </a:r>
          </a:p>
        </p:txBody>
      </p:sp>
      <p:pic>
        <p:nvPicPr>
          <p:cNvPr id="13" name="Zástupný symbol obrázku 12" descr="Ikona terče">
            <a:extLst>
              <a:ext uri="{FF2B5EF4-FFF2-40B4-BE49-F238E27FC236}">
                <a16:creationId xmlns:a16="http://schemas.microsoft.com/office/drawing/2014/main" id="{5FD2D4D4-A3BE-48EC-8236-8F7FE74A2C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BD6C52E-AD0F-4DA4-8BA5-91499CC67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cs-CZ" sz="2400" dirty="0"/>
              <a:t>Buď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24F1D46-074D-4CBA-AB14-F7A4E87D30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Retro musíte </a:t>
            </a:r>
            <a:r>
              <a:rPr lang="cs-CZ" b="1" i="1" dirty="0">
                <a:solidFill>
                  <a:srgbClr val="1E1E1E"/>
                </a:solidFill>
                <a:effectLst/>
                <a:latin typeface="karma"/>
              </a:rPr>
              <a:t>buď milovat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, </a:t>
            </a:r>
            <a:r>
              <a:rPr lang="cs-CZ" b="1" i="1" dirty="0">
                <a:solidFill>
                  <a:srgbClr val="1E1E1E"/>
                </a:solidFill>
                <a:effectLst/>
                <a:latin typeface="karma"/>
              </a:rPr>
              <a:t>nebo nenávidět. 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Nic mezi tím prý není. Ale protože se mezi marketingovými trendy drží už několik let, </a:t>
            </a:r>
            <a:r>
              <a:rPr lang="cs-CZ" b="0" i="0" dirty="0" err="1">
                <a:solidFill>
                  <a:srgbClr val="1E1E1E"/>
                </a:solidFill>
                <a:effectLst/>
                <a:latin typeface="karma"/>
              </a:rPr>
              <a:t>retromilců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 bude na světě bezesporu více.</a:t>
            </a:r>
          </a:p>
          <a:p>
            <a:pPr marL="266700" marR="0" lvl="0" indent="-2667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Vysvětlení je podle odborníků jednoduché: lidé prostě rádi vzpomínají, a zejména na dětství či mládí.</a:t>
            </a:r>
            <a:endParaRPr kumimoji="0" lang="cs-CZ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rtl="0"/>
            <a:endParaRPr lang="cs-CZ" noProof="1"/>
          </a:p>
        </p:txBody>
      </p:sp>
      <p:pic>
        <p:nvPicPr>
          <p:cNvPr id="15" name="Zástupný symbol obrázku 14" descr="Ikona přednášejícího">
            <a:extLst>
              <a:ext uri="{FF2B5EF4-FFF2-40B4-BE49-F238E27FC236}">
                <a16:creationId xmlns:a16="http://schemas.microsoft.com/office/drawing/2014/main" id="{E78B6438-3E3E-47F6-A034-B8AF2620BEE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D609173-F04D-4B6A-8418-25C7AF2600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r>
              <a:rPr lang="cs-CZ" sz="2400" dirty="0"/>
              <a:t>Nebo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F69F5CE4-6AAC-45D6-B176-6F74235DE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0706" y="2666960"/>
            <a:ext cx="4111279" cy="2787356"/>
          </a:xfrm>
        </p:spPr>
        <p:txBody>
          <a:bodyPr rtlCol="0"/>
          <a:lstStyle/>
          <a:p>
            <a:pPr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Už starší výzkumy zjistily, že naše hodnocení jednotlivých historických období je výrazně ovlivněno naším postavením v životním cyklu. Věk spojený s bezstarostným mládím tak máme tendenci posuzovat pozitivněji bez ohledu na skutečnou sociální nebo politickou situaci té doby. To se sveze i na značky a produkty, kterými jsme byli obklopeni a které jsme používali</a:t>
            </a:r>
            <a:r>
              <a:rPr lang="cs-CZ" dirty="0">
                <a:solidFill>
                  <a:srgbClr val="1E1E1E"/>
                </a:solidFill>
                <a:latin typeface="karma"/>
              </a:rPr>
              <a:t>.</a:t>
            </a:r>
            <a:endParaRPr lang="cs-CZ" noProof="1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2BBF633-9BE3-4237-BAE5-2092B2668F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92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6412758-3A48-4125-9949-522605950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70065"/>
            <a:ext cx="5472000" cy="360000"/>
          </a:xfrm>
        </p:spPr>
        <p:txBody>
          <a:bodyPr rtlCol="0"/>
          <a:lstStyle/>
          <a:p>
            <a:pPr rtl="0"/>
            <a:r>
              <a:rPr lang="cs-CZ" dirty="0"/>
              <a:t>Nostalgický nádech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0FEF168-A4F8-4B1A-8B8E-2BC173653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520059"/>
            <a:ext cx="4990605" cy="2035650"/>
          </a:xfrm>
        </p:spPr>
        <p:txBody>
          <a:bodyPr rtlCol="0"/>
          <a:lstStyle/>
          <a:p>
            <a:pPr algn="just"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Obliba retra je pro výrobce i marketéry doslova rájem na zemi. </a:t>
            </a:r>
          </a:p>
          <a:p>
            <a:pPr algn="just"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Nemusejí ten či onen </a:t>
            </a:r>
            <a:r>
              <a:rPr lang="cs-CZ" b="0" i="0" dirty="0" err="1">
                <a:solidFill>
                  <a:srgbClr val="1E1E1E"/>
                </a:solidFill>
                <a:effectLst/>
                <a:latin typeface="karma"/>
              </a:rPr>
              <a:t>brand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 dlouho a nákladně představovat, vždyť tady už byl. </a:t>
            </a:r>
            <a:endParaRPr lang="cs-CZ" noProof="1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75B85C47-1421-43A5-B78B-9178CF5406B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58270" y="3019646"/>
            <a:ext cx="5178056" cy="2307266"/>
          </a:xfrm>
        </p:spPr>
        <p:txBody>
          <a:bodyPr rtlCol="0"/>
          <a:lstStyle/>
          <a:p>
            <a:pPr rtl="0"/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karma"/>
              <a:ea typeface="+mn-ea"/>
              <a:cs typeface="Arial" panose="020B0604020202020204" pitchFamily="34" charset="0"/>
            </a:endParaRPr>
          </a:p>
          <a:p>
            <a:pPr rtl="0"/>
            <a:endParaRPr lang="cs-CZ" dirty="0">
              <a:solidFill>
                <a:srgbClr val="1E1E1E"/>
              </a:solidFill>
              <a:latin typeface="karma"/>
            </a:endParaRPr>
          </a:p>
          <a:p>
            <a:pPr rtl="0"/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Prosycenost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 populace obeznámeností s těmito značkami je velmi vysoká a to je něco, co by u nově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launchované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 značky stálo v dnešní době nemalé peníze, pokud by to bylo vůbec v éře přesycenosti reklamou do takové míry dosažitelné</a:t>
            </a:r>
            <a:r>
              <a:rPr lang="cs-CZ" dirty="0">
                <a:solidFill>
                  <a:srgbClr val="1E1E1E"/>
                </a:solidFill>
                <a:latin typeface="karma"/>
              </a:rPr>
              <a:t>.</a:t>
            </a:r>
            <a:endParaRPr lang="cs-CZ" noProof="1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8D9352-DAF3-4598-89EF-19A90B5B3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6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3FFFA03-D06E-4CA7-A022-EB1FAFCA1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386" y="252495"/>
            <a:ext cx="4824317" cy="285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9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7AAA4A0-2720-45D8-85A0-0F8719C24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705669"/>
            <a:ext cx="5283741" cy="3124299"/>
          </a:xfrm>
          <a:prstGeom prst="rect">
            <a:avLst/>
          </a:prstGeom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7B3DCAF-F4DB-4255-AF69-7F4D99E13A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cs-CZ" noProof="1"/>
          </a:p>
          <a:p>
            <a:pPr marL="0" indent="0" rtl="0">
              <a:buNone/>
            </a:pPr>
            <a:endParaRPr lang="cs-CZ" noProof="1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2815C4-A9DF-486F-81A0-EA36530E4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17" y="2944251"/>
            <a:ext cx="4680000" cy="969496"/>
          </a:xfrm>
        </p:spPr>
        <p:txBody>
          <a:bodyPr rtlCol="0"/>
          <a:lstStyle/>
          <a:p>
            <a:pPr rtl="0"/>
            <a:r>
              <a:rPr lang="cs-CZ" dirty="0"/>
              <a:t>PITRALON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AB3E62-9BD9-463A-93D2-E9BF0DE54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7367" y="5154839"/>
            <a:ext cx="5135525" cy="787411"/>
          </a:xfrm>
        </p:spPr>
        <p:txBody>
          <a:bodyPr rtlCol="0"/>
          <a:lstStyle/>
          <a:p>
            <a:pPr rtl="0"/>
            <a:r>
              <a:rPr lang="cs-CZ" b="0" i="0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Po nanesení </a:t>
            </a:r>
            <a:r>
              <a:rPr lang="cs-CZ" b="0" i="0" dirty="0" err="1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Pitralona</a:t>
            </a:r>
            <a:r>
              <a:rPr lang="cs-CZ" b="0" i="0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 hekaly miliony mužů – </a:t>
            </a:r>
            <a:br>
              <a:rPr lang="cs-CZ" b="0" i="0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</a:br>
            <a:r>
              <a:rPr lang="cs-CZ" b="0" i="0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a můžou zas.</a:t>
            </a:r>
          </a:p>
          <a:p>
            <a:pPr rtl="0"/>
            <a:r>
              <a:rPr lang="cs-CZ" b="0" i="1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Autor: Repro Strategie</a:t>
            </a:r>
            <a:endParaRPr lang="cs-CZ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8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1057AE-0AF2-460B-87EA-245C9F23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225" y="2431804"/>
            <a:ext cx="6335481" cy="1994392"/>
          </a:xfrm>
        </p:spPr>
        <p:txBody>
          <a:bodyPr rtlCol="0"/>
          <a:lstStyle/>
          <a:p>
            <a:pPr rtl="0"/>
            <a:r>
              <a:rPr lang="cs-CZ" spc="0" dirty="0"/>
              <a:t>Děkuji  </a:t>
            </a:r>
            <a:br>
              <a:rPr lang="cs-CZ" spc="0" dirty="0"/>
            </a:br>
            <a:r>
              <a:rPr lang="cs-CZ" spc="0" dirty="0"/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30543894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ustom 126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BADEDA"/>
      </a:accent1>
      <a:accent2>
        <a:srgbClr val="BC95C2"/>
      </a:accent2>
      <a:accent3>
        <a:srgbClr val="96AADC"/>
      </a:accent3>
      <a:accent4>
        <a:srgbClr val="FFAFAE"/>
      </a:accent4>
      <a:accent5>
        <a:srgbClr val="FFCDA3"/>
      </a:accent5>
      <a:accent6>
        <a:srgbClr val="BADEDA"/>
      </a:accent6>
      <a:hlink>
        <a:srgbClr val="BC95C2"/>
      </a:hlink>
      <a:folHlink>
        <a:srgbClr val="BC95C2"/>
      </a:folHlink>
    </a:clrScheme>
    <a:fontScheme name="Custom 144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4"/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5055086_TF11505402.potx" id="{F0E09C67-CE7A-4CBD-BD5A-727B851A877E}" vid="{95945792-ED81-45FB-BBDC-1D389F9B513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711F49-45CD-49BA-9047-D3F459D10243}">
  <ds:schemaRefs>
    <ds:schemaRef ds:uri="6dc4bcd6-49db-4c07-9060-8acfc67cef9f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sharepoint/v3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fb0879af-3eba-417a-a55a-ffe6dcd6ca7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BAE7A2E-3428-4DA0-9D29-A80DBF20E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6744C9-72E8-4CA6-A877-06C449A0FA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 prodejní prezentace</Template>
  <TotalTime>104</TotalTime>
  <Words>340</Words>
  <Application>Microsoft Office PowerPoint</Application>
  <PresentationFormat>Širokoúhlá obrazovka</PresentationFormat>
  <Paragraphs>49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karma</vt:lpstr>
      <vt:lpstr>Times New Roman</vt:lpstr>
      <vt:lpstr>Tw Cen MT</vt:lpstr>
      <vt:lpstr>Wingdings</vt:lpstr>
      <vt:lpstr>Motiv Office</vt:lpstr>
      <vt:lpstr>YTMK</vt:lpstr>
      <vt:lpstr>RETROMARKETING</vt:lpstr>
      <vt:lpstr>RETROMARKETING</vt:lpstr>
      <vt:lpstr>RETROSVĚT</vt:lpstr>
      <vt:lpstr>RETRO</vt:lpstr>
      <vt:lpstr>Prezentace aplikace PowerPoint</vt:lpstr>
      <vt:lpstr>PITRALON</vt:lpstr>
      <vt:lpstr>Děkuji  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</dc:title>
  <dc:creator>Pavlíčková Renáta</dc:creator>
  <cp:lastModifiedBy>Pavlíčková Renáta</cp:lastModifiedBy>
  <cp:revision>15</cp:revision>
  <dcterms:created xsi:type="dcterms:W3CDTF">2022-03-07T12:47:32Z</dcterms:created>
  <dcterms:modified xsi:type="dcterms:W3CDTF">2025-05-16T11:05:04Z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