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06D6D-DDAA-52AD-7160-285928B14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151A28-277C-BB95-E932-A681C466A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0C0B9F-6097-7FEE-1641-DC86EC76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CD9-8989-4259-90AC-C86252B6D817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62FCCD-7458-F1E2-3786-EB2B4370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89A6E5-9C05-7275-E689-398047B8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5AE9-E537-4655-B7AD-296BCAEE0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25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E3F5E-4FB2-CA24-11B5-DC40EB06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15A3F0-23E6-CE91-1EA2-AF48D0EAA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D19C59-F753-7D9C-99A9-783F0816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CD9-8989-4259-90AC-C86252B6D817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F3F862-5B09-4AE5-F6FA-CA57D431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EB75B0-8F97-0102-BF46-2520BB6D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5AE9-E537-4655-B7AD-296BCAEE0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5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0231F79-3D54-171A-E7F9-9DE9CBC5B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887804-3C23-D95A-8E24-0D996B38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14D14B-3F6A-C004-7D54-CA6CDD93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CD9-8989-4259-90AC-C86252B6D817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5A3072-ED5F-7E63-072F-2123D2F9B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EAE02C-6167-4576-706C-CD1ED266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5AE9-E537-4655-B7AD-296BCAEE0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14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9F706-ABBF-D1D8-E524-18AF733A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9F597A-1A38-2C83-2629-4EAC68373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17456D-536C-839A-3830-318C5FD9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CD9-8989-4259-90AC-C86252B6D817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901677-64D1-5A1E-90A8-78FFED13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791DE5-E180-1E13-5B18-35FD070B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5AE9-E537-4655-B7AD-296BCAEE0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76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A9181-7485-948B-1804-234A03A8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904662-402B-2320-4DBF-2D2BEF087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AE3ADA-CF29-EED0-D122-E5BC8F6B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CD9-8989-4259-90AC-C86252B6D817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7AF6A8-7663-01BC-0676-8DC4721A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FECB05-B750-4805-5331-57FA09BD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5AE9-E537-4655-B7AD-296BCAEE0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20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107622-12C2-0400-A875-D8FF10E18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D4608-33CA-A076-A2A6-75241131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89AFBC-D12F-6D7C-665F-84321A5EA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F811A1-9E05-7987-B579-EE6A94A40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CD9-8989-4259-90AC-C86252B6D817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6DC6DE-33D2-D9D0-F47E-35D3CF24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7C71CA-5DA2-3692-AD6A-1C027EF2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5AE9-E537-4655-B7AD-296BCAEE0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70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C1452-BC01-C339-670D-303AA508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ECEE3C-0803-DBA8-56AA-C5647C45F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065D4A-BBB4-D377-DCED-68F086AB0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88747DC-0B33-0790-76B1-7CBA9805A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8F8651-0E5C-6702-59DD-F467AF381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03AF3EA-EAEB-5445-B2BB-9B6FCF013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CD9-8989-4259-90AC-C86252B6D817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25201E3-E728-3862-392D-39D14FB7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DDF043B-3062-2A53-5340-A815EFBD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5AE9-E537-4655-B7AD-296BCAEE0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57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CEE66-183F-78BD-5FD9-68C2A353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0D8B45E-8925-1D70-52E1-C53A2D0B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CD9-8989-4259-90AC-C86252B6D817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587A2A-C73A-3942-E39F-ABD261693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A81EB1-A6B2-B677-9A62-991E9D28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5AE9-E537-4655-B7AD-296BCAEE0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45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7866580-B65A-24A7-6152-DA313FCFF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CD9-8989-4259-90AC-C86252B6D817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001674B-62B6-A05B-1705-5922EFBC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F840E6-0A9E-C35B-483A-D10A006B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5AE9-E537-4655-B7AD-296BCAEE0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76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D2785-E326-3781-FA24-DA86A8E0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8DB218-BBFA-4567-C3F3-3053C24BF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614D4C-0DD4-9174-4975-99A635F8A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E20386-789B-C07A-2D28-5FEB9F39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CD9-8989-4259-90AC-C86252B6D817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02092D-F521-1871-E3C6-9C61C7DE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65C689-1EB8-3700-10D0-7A47EF22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5AE9-E537-4655-B7AD-296BCAEE0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28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36164-2648-8424-6657-EFB2093FF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CC1A459-E8FF-CFDA-B49C-8112C887B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0D32B7-A0DA-8DA4-0087-8C6A401C3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6471F5-D63D-881F-5C1E-A501364A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BCD9-8989-4259-90AC-C86252B6D817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07ABB1-6BE6-6C03-1283-3010BAD5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4F5AE4-B982-6D67-6CA5-FEB5DA4B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5AE9-E537-4655-B7AD-296BCAEE0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46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F0A3A5F-8B2D-48D7-6D4B-0855A6E5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160107-16A7-6AC5-D469-0190B5C03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A0D1C3-F443-E1C9-A0DE-C9103A3DC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52BCD9-8989-4259-90AC-C86252B6D817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955B42-50A6-74F5-63C2-62BF2CE03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D242F6-CFC9-D517-15E2-6ECAEA38C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5D5AE9-E537-4655-B7AD-296BCAEE0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91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8649F17-59AB-1968-21A2-33BE0C99A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04787"/>
            <a:ext cx="8610600" cy="64484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4F50E24-5505-2553-822B-8E3278EF1C3E}"/>
              </a:ext>
            </a:extLst>
          </p:cNvPr>
          <p:cNvSpPr txBox="1"/>
          <p:nvPr/>
        </p:nvSpPr>
        <p:spPr>
          <a:xfrm>
            <a:off x="6826469" y="5580993"/>
            <a:ext cx="327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/>
              <a:t>Ing. Martin Hart, Ph.D.</a:t>
            </a:r>
          </a:p>
        </p:txBody>
      </p:sp>
    </p:spTree>
    <p:extLst>
      <p:ext uri="{BB962C8B-B14F-4D97-AF65-F5344CB8AC3E}">
        <p14:creationId xmlns:p14="http://schemas.microsoft.com/office/powerpoint/2010/main" val="285143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E54D377-DA7A-A9FB-930B-9299D4E18093}"/>
              </a:ext>
            </a:extLst>
          </p:cNvPr>
          <p:cNvSpPr txBox="1"/>
          <p:nvPr/>
        </p:nvSpPr>
        <p:spPr>
          <a:xfrm>
            <a:off x="772160" y="487680"/>
            <a:ext cx="1066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Metody hodnocení</a:t>
            </a:r>
          </a:p>
          <a:p>
            <a:endParaRPr lang="cs-CZ" sz="2000" dirty="0"/>
          </a:p>
          <a:p>
            <a:pPr algn="just"/>
            <a:r>
              <a:rPr lang="cs-CZ" sz="2000" b="1" dirty="0"/>
              <a:t>Zápočet</a:t>
            </a:r>
          </a:p>
          <a:p>
            <a:pPr algn="just"/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Zpracování a obhajoba případové studie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Zápočtová písemná práce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r>
              <a:rPr lang="cs-CZ" sz="2000" b="1" dirty="0"/>
              <a:t>Případová studie (seminární práce) </a:t>
            </a:r>
            <a:r>
              <a:rPr lang="cs-CZ" sz="2000" dirty="0"/>
              <a:t>– studentka/student si vybere konkrétní firmu a zpracuje konkrétní strategii podniku.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Každá seminární práce </a:t>
            </a:r>
            <a:r>
              <a:rPr lang="cs-CZ" sz="2000" b="1" dirty="0"/>
              <a:t>bude prezentována</a:t>
            </a:r>
            <a:r>
              <a:rPr lang="cs-CZ" sz="2000" dirty="0"/>
              <a:t>, délka prezentace cca 5 minut, termíny prezentací budou upřesněny (poslední dvě seminární hodiny).</a:t>
            </a:r>
          </a:p>
        </p:txBody>
      </p:sp>
    </p:spTree>
    <p:extLst>
      <p:ext uri="{BB962C8B-B14F-4D97-AF65-F5344CB8AC3E}">
        <p14:creationId xmlns:p14="http://schemas.microsoft.com/office/powerpoint/2010/main" val="268096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95AEFFB-CB9E-2AA9-FD6B-0FE9C8EB95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7" t="38851" r="70253" b="26552"/>
          <a:stretch/>
        </p:blipFill>
        <p:spPr>
          <a:xfrm>
            <a:off x="394138" y="244366"/>
            <a:ext cx="8793828" cy="64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8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2B0F28F-6C4C-6F9C-34B6-04EA527AAF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7" t="42644" r="70536" b="22184"/>
          <a:stretch/>
        </p:blipFill>
        <p:spPr>
          <a:xfrm>
            <a:off x="599089" y="233678"/>
            <a:ext cx="8458200" cy="63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265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62</Words>
  <Application>Microsoft Office PowerPoint</Application>
  <PresentationFormat>Širokoúhlá obrazovka</PresentationFormat>
  <Paragraphs>11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Hart Martin</dc:creator>
  <cp:lastModifiedBy>Hart Martin</cp:lastModifiedBy>
  <cp:revision>2</cp:revision>
  <dcterms:created xsi:type="dcterms:W3CDTF">2025-02-05T14:00:34Z</dcterms:created>
  <dcterms:modified xsi:type="dcterms:W3CDTF">2025-02-11T13:05:27Z</dcterms:modified>
</cp:coreProperties>
</file>