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26" d="100"/>
          <a:sy n="126" d="100"/>
        </p:scale>
        <p:origin x="115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209" y="2211790"/>
            <a:ext cx="7886700" cy="1092672"/>
          </a:xfrm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Název BP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7644" y="5495827"/>
            <a:ext cx="8521831" cy="625210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Jméno a příjmení studenta		                   Jméno a příjmení vedoucího (včetně titulů)</a:t>
            </a:r>
          </a:p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 konání obhajoby		                     Jméno a příjmení oponenta (včetně titulů)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5209" y="4015819"/>
            <a:ext cx="7886700" cy="5663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 cap="all" baseline="0">
                <a:solidFill>
                  <a:srgbClr val="CF1F28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cs-CZ" sz="3000" i="1" cap="none" dirty="0">
                <a:latin typeface="Arial" panose="020B0604020202020204" pitchFamily="34" charset="0"/>
                <a:cs typeface="Arial" panose="020B0604020202020204" pitchFamily="34" charset="0"/>
              </a:rPr>
              <a:t>Obhajoba bakalářské práce</a:t>
            </a:r>
            <a:endParaRPr lang="cs-CZ" sz="3000" b="1" i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4393" y="2724346"/>
            <a:ext cx="8776355" cy="109267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50370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209" y="2658359"/>
            <a:ext cx="7886700" cy="1092672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Otázky vedoucího práce </a:t>
            </a:r>
            <a:b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a oponenta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7644" y="5495827"/>
            <a:ext cx="8521831" cy="62521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Jméno a příjmení studenta		</a:t>
            </a:r>
          </a:p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 konání obhajoby		</a:t>
            </a:r>
          </a:p>
        </p:txBody>
      </p:sp>
    </p:spTree>
    <p:extLst>
      <p:ext uri="{BB962C8B-B14F-4D97-AF65-F5344CB8AC3E}">
        <p14:creationId xmlns:p14="http://schemas.microsoft.com/office/powerpoint/2010/main" val="43518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Otázky vedoucího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2/4</a:t>
            </a:r>
          </a:p>
        </p:txBody>
      </p:sp>
    </p:spTree>
    <p:extLst>
      <p:ext uri="{BB962C8B-B14F-4D97-AF65-F5344CB8AC3E}">
        <p14:creationId xmlns:p14="http://schemas.microsoft.com/office/powerpoint/2010/main" val="99779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Otázky oponenta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název otázky (tučně)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Uvést odpověď na danou otázku.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3/4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29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4965" y="2714921"/>
            <a:ext cx="8776355" cy="109267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70191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Úvod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včetně motivace, vybrání tématu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Metodika bakalářské práce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Empirické výsledky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Návrhy a doporučení </a:t>
            </a:r>
            <a:r>
              <a:rPr 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(volitelné)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Závěr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včetně zhodnocení stanoveného cíle</a:t>
            </a:r>
          </a:p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Přínosy bakalářské práce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2/10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Úvodní informace o dané problematice.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důvody vybrání tématu bakalářské práce.</a:t>
            </a:r>
          </a:p>
          <a:p>
            <a:pPr lvl="1"/>
            <a:r>
              <a:rPr lang="cs-CZ" sz="2500" i="1" dirty="0">
                <a:latin typeface="Arial" panose="020B0604020202020204" pitchFamily="34" charset="0"/>
                <a:cs typeface="Arial" panose="020B0604020202020204" pitchFamily="34" charset="0"/>
              </a:rPr>
              <a:t>Proč si student vybral dané téma.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motivací pro výběr tématu.</a:t>
            </a:r>
          </a:p>
          <a:p>
            <a:pPr lvl="1"/>
            <a:r>
              <a:rPr lang="cs-CZ" sz="2500" i="1" dirty="0">
                <a:latin typeface="Arial" panose="020B0604020202020204" pitchFamily="34" charset="0"/>
                <a:cs typeface="Arial" panose="020B0604020202020204" pitchFamily="34" charset="0"/>
              </a:rPr>
              <a:t>Motivací pro sepsání bakalářské práce bylo …</a:t>
            </a:r>
          </a:p>
          <a:p>
            <a:pPr lvl="1"/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3/10</a:t>
            </a:r>
          </a:p>
        </p:txBody>
      </p:sp>
    </p:spTree>
    <p:extLst>
      <p:ext uri="{BB962C8B-B14F-4D97-AF65-F5344CB8AC3E}">
        <p14:creationId xmlns:p14="http://schemas.microsoft.com/office/powerpoint/2010/main" val="126648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cíl práce.</a:t>
            </a:r>
          </a:p>
          <a:p>
            <a:pPr marL="0" indent="0" algn="ctr">
              <a:buNone/>
            </a:pPr>
            <a:endParaRPr lang="cs-C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33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bakalářské práce je ….</a:t>
            </a:r>
          </a:p>
          <a:p>
            <a:pPr marL="0" indent="0" algn="ctr">
              <a:buNone/>
            </a:pPr>
            <a:endParaRPr lang="cs-CZ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Cíl práce dát do středu slajdu.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Cíl práce musí být shodný s cílem, který je uveden: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 zadání BP,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abstraktu,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úvodu,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metodice,</a:t>
            </a:r>
          </a:p>
          <a:p>
            <a:pPr lvl="2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závěru BP.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4/10</a:t>
            </a:r>
          </a:p>
        </p:txBody>
      </p:sp>
    </p:spTree>
    <p:extLst>
      <p:ext uri="{BB962C8B-B14F-4D97-AF65-F5344CB8AC3E}">
        <p14:creationId xmlns:p14="http://schemas.microsoft.com/office/powerpoint/2010/main" val="145442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Metodika bakalářské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data a metody.</a:t>
            </a:r>
          </a:p>
          <a:p>
            <a:pPr lvl="1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Sekundární data</a:t>
            </a:r>
          </a:p>
          <a:p>
            <a:pPr lvl="1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Primární data 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(pokud existují)</a:t>
            </a:r>
          </a:p>
          <a:p>
            <a:pPr lvl="1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Metody 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(deskripce, dedukce, analýza, komparace – v závislosti na dané téma)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5/10</a:t>
            </a:r>
          </a:p>
        </p:txBody>
      </p:sp>
    </p:spTree>
    <p:extLst>
      <p:ext uri="{BB962C8B-B14F-4D97-AF65-F5344CB8AC3E}">
        <p14:creationId xmlns:p14="http://schemas.microsoft.com/office/powerpoint/2010/main" val="412059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Empirické výsledky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Uvést informace o praktických výsledcích řešené v bakalářské práce.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Tato část by měla obsahovat – podstatné informace, které byly řešeny v práci.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Nedávat moc textu, ale zaměřit se na interpretaci dat, analýz aj.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Grafy, tabulky, schémata aj.</a:t>
            </a:r>
          </a:p>
          <a:p>
            <a:pPr lvl="2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Sekundární, primární data.</a:t>
            </a:r>
          </a:p>
          <a:p>
            <a:pPr lvl="1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Počet slajdů je v této části volitelný v závislosti na zvolené téma BP.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6/10</a:t>
            </a:r>
          </a:p>
        </p:txBody>
      </p:sp>
    </p:spTree>
    <p:extLst>
      <p:ext uri="{BB962C8B-B14F-4D97-AF65-F5344CB8AC3E}">
        <p14:creationId xmlns:p14="http://schemas.microsoft.com/office/powerpoint/2010/main" val="146058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Návrhy a 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Student uvede vlastní návrhy a doporučení.</a:t>
            </a:r>
          </a:p>
          <a:p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7/10</a:t>
            </a:r>
          </a:p>
        </p:txBody>
      </p:sp>
    </p:spTree>
    <p:extLst>
      <p:ext uri="{BB962C8B-B14F-4D97-AF65-F5344CB8AC3E}">
        <p14:creationId xmlns:p14="http://schemas.microsoft.com/office/powerpoint/2010/main" val="185808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Zhodnocení dané problematiky včetně zhodnocení stanoveného cíle BP.</a:t>
            </a:r>
          </a:p>
          <a:p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8/10</a:t>
            </a:r>
          </a:p>
        </p:txBody>
      </p:sp>
    </p:spTree>
    <p:extLst>
      <p:ext uri="{BB962C8B-B14F-4D97-AF65-F5344CB8AC3E}">
        <p14:creationId xmlns:p14="http://schemas.microsoft.com/office/powerpoint/2010/main" val="40470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Přínosy bakalářské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Uvedení co je přínosem bakalářské práce (řešené problematiky - praktické).</a:t>
            </a:r>
          </a:p>
          <a:p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0000" y="6165129"/>
            <a:ext cx="895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9/10</a:t>
            </a:r>
          </a:p>
        </p:txBody>
      </p:sp>
    </p:spTree>
    <p:extLst>
      <p:ext uri="{BB962C8B-B14F-4D97-AF65-F5344CB8AC3E}">
        <p14:creationId xmlns:p14="http://schemas.microsoft.com/office/powerpoint/2010/main" val="216163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BP" id="{FAEB3DFC-BBEB-402E-876D-E7B1744924E0}" vid="{DC1B60E5-D363-43F4-9B55-D1D8FC8BCF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384</Words>
  <Application>Microsoft Office PowerPoint</Application>
  <PresentationFormat>Předvádění na obrazovce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Název BP</vt:lpstr>
      <vt:lpstr>Obsah</vt:lpstr>
      <vt:lpstr>Úvod</vt:lpstr>
      <vt:lpstr>Cíl práce</vt:lpstr>
      <vt:lpstr>Metodika bakalářské práce</vt:lpstr>
      <vt:lpstr>Empirické výsledky</vt:lpstr>
      <vt:lpstr>Návrhy a doporučení</vt:lpstr>
      <vt:lpstr>Závěr</vt:lpstr>
      <vt:lpstr>Přínosy bakalářské práce</vt:lpstr>
      <vt:lpstr>Děkuji za pozornost</vt:lpstr>
      <vt:lpstr>Otázky vedoucího práce  a oponenta</vt:lpstr>
      <vt:lpstr>Otázky vedoucího</vt:lpstr>
      <vt:lpstr>Otázky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BP</dc:title>
  <dc:creator>skr0004</dc:creator>
  <cp:lastModifiedBy>Jaroslav</cp:lastModifiedBy>
  <cp:revision>2</cp:revision>
  <dcterms:created xsi:type="dcterms:W3CDTF">2024-03-17T17:42:38Z</dcterms:created>
  <dcterms:modified xsi:type="dcterms:W3CDTF">2024-03-22T08:57:20Z</dcterms:modified>
</cp:coreProperties>
</file>