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9C04-9676-453C-89AD-69E5E104D743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634A-6866-4D4C-A341-5A8EFDE01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9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Stálost zaměstnanců, jsou rádi za zkušené pracovníky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6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E39258-309D-D664-B722-0D608B957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00B0F0"/>
                </a:solidFill>
                <a:cs typeface="Times New Roman" panose="02020603050405020304" pitchFamily="18" charset="0"/>
              </a:rPr>
              <a:t>Průzkum AMSP</a:t>
            </a:r>
            <a:br>
              <a:rPr lang="cs-CZ" sz="4000" dirty="0">
                <a:solidFill>
                  <a:srgbClr val="00B0F0"/>
                </a:solidFill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Rodinné firmy a jejich postoj k zaměstnancům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AMSP ČR</a:t>
            </a:r>
          </a:p>
        </p:txBody>
      </p:sp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F62D4-5DF2-020C-A0A0-87AABD1C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Rodinné firmy a spolupráce se školami </a:t>
            </a:r>
          </a:p>
        </p:txBody>
      </p:sp>
      <p:pic>
        <p:nvPicPr>
          <p:cNvPr id="5" name="Zástupný obsah 4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1A42C86C-C81F-6B78-061E-56C469D15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98801"/>
            <a:ext cx="8064500" cy="2935110"/>
          </a:xfrm>
        </p:spPr>
      </p:pic>
    </p:spTree>
    <p:extLst>
      <p:ext uri="{BB962C8B-B14F-4D97-AF65-F5344CB8AC3E}">
        <p14:creationId xmlns:p14="http://schemas.microsoft.com/office/powerpoint/2010/main" val="35424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049BE-9733-07E2-EB19-B4841C34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4226F-92C3-FD4F-B360-8F40922C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sz="2400" dirty="0"/>
              <a:t>Výzkumný nástroj: Dotazníkové šetření </a:t>
            </a:r>
          </a:p>
          <a:p>
            <a:r>
              <a:rPr lang="cs-CZ" sz="2400" dirty="0"/>
              <a:t>Cílová skupina: zástupci rodinných firem v ČR, n = 200</a:t>
            </a:r>
          </a:p>
          <a:p>
            <a:r>
              <a:rPr lang="cs-CZ" sz="2400" dirty="0"/>
              <a:t>Termín realizace průzkumu: 2023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14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CFAFC-005A-58F1-5AD3-EA9D5D02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Nedostatek zaměstnanců na trhu</a:t>
            </a:r>
          </a:p>
        </p:txBody>
      </p:sp>
      <p:pic>
        <p:nvPicPr>
          <p:cNvPr id="5" name="Zástupný obsah 4" descr="Obsah obrázku text, snímek obrazovky, Písmo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B17ACEF0-0DEF-34B6-290A-777B974A1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402032"/>
            <a:ext cx="8064500" cy="2928649"/>
          </a:xfrm>
        </p:spPr>
      </p:pic>
    </p:spTree>
    <p:extLst>
      <p:ext uri="{BB962C8B-B14F-4D97-AF65-F5344CB8AC3E}">
        <p14:creationId xmlns:p14="http://schemas.microsoft.com/office/powerpoint/2010/main" val="4727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B9295-EA31-DFBE-EEFF-D0268318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Hledání zaměstnanců</a:t>
            </a:r>
          </a:p>
        </p:txBody>
      </p:sp>
      <p:pic>
        <p:nvPicPr>
          <p:cNvPr id="5" name="Zástupný obsah 4" descr="Obsah obrázku text, snímek obrazovky, Písmo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D83F601D-6609-D12F-F23C-05B4A2467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79487"/>
            <a:ext cx="8064500" cy="2973739"/>
          </a:xfrm>
        </p:spPr>
      </p:pic>
    </p:spTree>
    <p:extLst>
      <p:ext uri="{BB962C8B-B14F-4D97-AF65-F5344CB8AC3E}">
        <p14:creationId xmlns:p14="http://schemas.microsoft.com/office/powerpoint/2010/main" val="343235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63271-8776-EEDB-2B8D-3E823E18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Hlavní problémy při náboru zaměstnanců</a:t>
            </a:r>
          </a:p>
        </p:txBody>
      </p:sp>
      <p:pic>
        <p:nvPicPr>
          <p:cNvPr id="5" name="Zástupný obsah 4" descr="Obsah obrázku text, Písmo, diagram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9A290043-2B71-137F-7BBF-C7F92C75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468275"/>
            <a:ext cx="8064500" cy="2796163"/>
          </a:xfrm>
        </p:spPr>
      </p:pic>
    </p:spTree>
    <p:extLst>
      <p:ext uri="{BB962C8B-B14F-4D97-AF65-F5344CB8AC3E}">
        <p14:creationId xmlns:p14="http://schemas.microsoft.com/office/powerpoint/2010/main" val="226886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55FC7-6838-5F53-1494-78894659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Řešení nedostatku zaměstnanců</a:t>
            </a:r>
          </a:p>
        </p:txBody>
      </p:sp>
      <p:pic>
        <p:nvPicPr>
          <p:cNvPr id="5" name="Zástupný obsah 4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C6310669-7327-C9BB-18B4-0557C1E13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431329"/>
            <a:ext cx="8064500" cy="2870054"/>
          </a:xfrm>
        </p:spPr>
      </p:pic>
    </p:spTree>
    <p:extLst>
      <p:ext uri="{BB962C8B-B14F-4D97-AF65-F5344CB8AC3E}">
        <p14:creationId xmlns:p14="http://schemas.microsoft.com/office/powerpoint/2010/main" val="19195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35C2D-3160-5016-7697-958667B5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Největší starosti se současnými zaměstnanci rodinných firem</a:t>
            </a:r>
          </a:p>
        </p:txBody>
      </p:sp>
      <p:pic>
        <p:nvPicPr>
          <p:cNvPr id="5" name="Zástupný obsah 4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42B8541-F067-FC2D-5944-E16480928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90454"/>
            <a:ext cx="8064500" cy="2951805"/>
          </a:xfrm>
        </p:spPr>
      </p:pic>
    </p:spTree>
    <p:extLst>
      <p:ext uri="{BB962C8B-B14F-4D97-AF65-F5344CB8AC3E}">
        <p14:creationId xmlns:p14="http://schemas.microsoft.com/office/powerpoint/2010/main" val="4107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B8FE7-53D9-3594-06EC-566FFE22B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Zahraniční pracovníci v rodinných firmách</a:t>
            </a:r>
          </a:p>
        </p:txBody>
      </p:sp>
      <p:pic>
        <p:nvPicPr>
          <p:cNvPr id="5" name="Zástupný obsah 4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863666BF-3467-07B3-0D3F-8E4213B47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80791"/>
            <a:ext cx="8064500" cy="2971131"/>
          </a:xfrm>
        </p:spPr>
      </p:pic>
    </p:spTree>
    <p:extLst>
      <p:ext uri="{BB962C8B-B14F-4D97-AF65-F5344CB8AC3E}">
        <p14:creationId xmlns:p14="http://schemas.microsoft.com/office/powerpoint/2010/main" val="87096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5EE27-0E62-367A-CF44-A6D2E811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Věk zaměstnanců </a:t>
            </a:r>
          </a:p>
        </p:txBody>
      </p:sp>
      <p:pic>
        <p:nvPicPr>
          <p:cNvPr id="5" name="Zástupný obsah 4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F91FBD09-71DC-B213-8BEF-F70EE84A5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52940"/>
            <a:ext cx="8064500" cy="3026832"/>
          </a:xfrm>
        </p:spPr>
      </p:pic>
    </p:spTree>
    <p:extLst>
      <p:ext uri="{BB962C8B-B14F-4D97-AF65-F5344CB8AC3E}">
        <p14:creationId xmlns:p14="http://schemas.microsoft.com/office/powerpoint/2010/main" val="255683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E3DCFD5F21B041B3AE0717B9A9367B" ma:contentTypeVersion="7" ma:contentTypeDescription="Vytvoří nový dokument" ma:contentTypeScope="" ma:versionID="56ca39c7ee08788db9c992f6ef8241aa">
  <xsd:schema xmlns:xsd="http://www.w3.org/2001/XMLSchema" xmlns:xs="http://www.w3.org/2001/XMLSchema" xmlns:p="http://schemas.microsoft.com/office/2006/metadata/properties" xmlns:ns2="e5af2723-ed53-4308-af2e-df55c807cb65" xmlns:ns3="8ecbcb86-b731-4611-b369-1887ab3d3c8c" targetNamespace="http://schemas.microsoft.com/office/2006/metadata/properties" ma:root="true" ma:fieldsID="de78ee9b524b3e3be75fd4b4ac60358f" ns2:_="" ns3:_="">
    <xsd:import namespace="e5af2723-ed53-4308-af2e-df55c807cb65"/>
    <xsd:import namespace="8ecbcb86-b731-4611-b369-1887ab3d3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f2723-ed53-4308-af2e-df55c807c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internalName="SharingHintHash" ma:readOnly="true">
      <xsd:simpleType>
        <xsd:restriction base="dms:Text"/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bcb86-b731-4611-b369-1887ab3d3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46FA2-5009-4FCE-A567-A7AC97053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af2723-ed53-4308-af2e-df55c807cb65"/>
    <ds:schemaRef ds:uri="8ecbcb86-b731-4611-b369-1887ab3d3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E2964-7F69-4E72-92D7-96CA5FB750D3}">
  <ds:schemaRefs>
    <ds:schemaRef ds:uri="http://schemas.microsoft.com/office/2006/documentManagement/types"/>
    <ds:schemaRef ds:uri="http://purl.org/dc/elements/1.1/"/>
    <ds:schemaRef ds:uri="8ecbcb86-b731-4611-b369-1887ab3d3c8c"/>
    <ds:schemaRef ds:uri="http://schemas.microsoft.com/office/2006/metadata/properties"/>
    <ds:schemaRef ds:uri="http://schemas.microsoft.com/office/infopath/2007/PartnerControls"/>
    <ds:schemaRef ds:uri="http://purl.org/dc/dcmitype/"/>
    <ds:schemaRef ds:uri="e5af2723-ed53-4308-af2e-df55c807cb6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A52299-0A53-4721-B31F-8FA30F2179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MVŠO_sablona_ prezentace_4-3-CZ</Template>
  <TotalTime>14934</TotalTime>
  <Words>81</Words>
  <Application>Microsoft Office PowerPoint</Application>
  <PresentationFormat>Předvádění na obrazovce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Průzkum AMSP Rodinné firmy a jejich postoj k zaměstnancům </vt:lpstr>
      <vt:lpstr>Metodologie výzkumu</vt:lpstr>
      <vt:lpstr>Nedostatek zaměstnanců na trhu</vt:lpstr>
      <vt:lpstr>Hledání zaměstnanců</vt:lpstr>
      <vt:lpstr>Hlavní problémy při náboru zaměstnanců</vt:lpstr>
      <vt:lpstr>Řešení nedostatku zaměstnanců</vt:lpstr>
      <vt:lpstr>Největší starosti se současnými zaměstnanci rodinných firem</vt:lpstr>
      <vt:lpstr>Zahraniční pracovníci v rodinných firmách</vt:lpstr>
      <vt:lpstr>Věk zaměstnanců </vt:lpstr>
      <vt:lpstr>Rodinné firmy a spolupráce se školami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finance II</dc:title>
  <dc:creator>Peterková Jindra</dc:creator>
  <cp:lastModifiedBy>Volfová Veronika</cp:lastModifiedBy>
  <cp:revision>166</cp:revision>
  <dcterms:created xsi:type="dcterms:W3CDTF">2020-09-10T07:22:32Z</dcterms:created>
  <dcterms:modified xsi:type="dcterms:W3CDTF">2025-03-25T10:42:31Z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0x01010050E3DCFD5F21B041B3AE0717B9A9367B</vt:lpwstr>
  </property>
</Properties>
</file>