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C66307D-3BC3-4369-94FE-E29CF998D24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962F06-7EA9-4BE2-A098-20F935350C3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06AF357-8B2A-4112-8383-66F5FF2D803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DA00F7-0240-4682-B309-5A405256304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6D5FD21-9FA9-4CFE-B706-C2C24B07460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162ABF1-1DB4-4630-B8F4-46418E6398A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28FD8E9-6FF4-4DDA-94E2-8D0ED04DF7D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EC163A5-6F8E-4600-8AD3-A2B1B6FB972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962D14E-977E-4603-A93A-5C92F322367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089B9AD-2ED1-434A-A27F-9A3E718E812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7CC685C-00C0-48F9-9D57-D7256FAD683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8B4371-8E08-4E5C-9DE8-D72E330477B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33E156C-5D1E-4DB4-9659-637F7758A72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2CD8EF0-2EAF-47AD-AAFB-66840366AE4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B577C06-BA13-473E-9342-EA669CCAB07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DCABDA0-C6B9-43F7-88AB-1B379AB1924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9A7F709-886E-40AE-ACE5-4A7CA5FF93D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0699662-7761-45F2-830E-B370511D8D2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F675936-49A1-47C9-A728-CC9FE3FC54F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2995B3B-B221-4BAD-A7DA-1CE0FDE7BC5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807E768-6E8A-4611-A31D-9737628DFF9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CB9DA38-345C-4391-A625-9876B97127E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01149AB-C596-4AEE-89D5-3048539DF14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9918F6A-9CD0-4E8A-8503-57EA1FEEE4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8b8b8b"/>
                </a:solidFill>
                <a:latin typeface="Calibri"/>
              </a:rPr>
              <a:t>&lt;datum/čas&gt;</a:t>
            </a:r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A718BCA-4227-412F-ADB5-F79DAD63CAE3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Kliknutím lze upravit styly předlohy textu.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8b8b8b"/>
                </a:solidFill>
                <a:latin typeface="Calibri"/>
              </a:rPr>
              <a:t>&lt;datum/čas&gt;</a:t>
            </a:r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69AAC50-10FE-4803-91DA-0EAAB89F3CD5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Autorské právo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JUDr. Zuzana Vylegalová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Autor (Autorství)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/>
          </a:bodyPr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Fyzická osoba, která dílo vytvořila (autorem nemůže být právnická osoba)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FO, jejíž pravé jméno je obvyklým způsobem uvedeno na díle nebo je u díla uvedeno v rejstříku předmětů ochrany vedeném příslušným kolektivním správcem (OSA, Intergram, Dilia), není-li prokázán opak. = ZÁKONNÁ DOMNĚNKA AUTORSTVÍ.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 to, aby se člověk mohl stát autorem, nejsou stanoveny žádné podmínky (věk, dosažené vzdělání, členství v uměleckém svazu apod.) Autorem proto může být kdokoli, počínaje dítětem a konče seniorem vyplňujícím si volný čas psaním, malováním atd. V případě nezletilých dětí, popř. osob zbavených svéprávnosti, je nutno vždy posoudit, kdo je zastupuje v případě uzavírání licenčních smluv k užití jejich autorských děl, je-li uzavření takové smlouvy k užití díla nezbytné.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Spoluautorství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p>
            <a:pPr marL="2214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Spoluautorství - jediné dílo, které vzniklo výsledkem společné tvůrčí duševní činnosti více FO (spoluautorem není ten, kdo poskytne odborně, technické nebo administrativní radu, dodá dokumentaci nebo dá podnět ke vzniku díla)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14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 právních úkonů týkajících se díla jsou oprávněni a povinni všichni spoluautoři společně a nerozdílně. O nakládání s dílem spoluautorů rozhodují spoluautoři jednomyslně (brání-li jednotlivý autor bez vážného důvodu nakládání s dílem spoluautorů, mohou se ostatní spoluautoři domáhat nahrazení chybějícího projevu jeho vůle soudem). Domáhat se ochrany práva autorského k dílu spoluautorů před ohrožením nebo porušením může i jednotlivý spoluautor samostatně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Vznik autorského práva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Autorské právo vzniká automaticky okamžikem, kdy je dílo vyjádřeno v jakékoli objektivně vnímatelné podobě, tzn. okamžikem, kdy je zachyceno na papír či jiný nosič, předneseno slovně apod.,takže je může vnímat i jiná osoba než sám autor (§ 9 odst. 1 AZ).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Ke vzniku ochrany není nutné splnit žádné formality, jako např. registraci apod. (jak je tomu v případě práv průmyslových, např. k ochranným známkám nebo k vynálezům apod.). Pro vznik ochrany není zapotřebí ani opatřovat dílo jakoukoli doložkou či výhradou, např. prohlášením – Všechna práva vyhrazena či známým céčkem v kroužku apod.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……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Tím, že někdo získá do vlastnictví věc, jejímž prostřednictvím je vyjádřeno autorské dílo (např. koupí knihu v knihkupectví či DVD s filmem, získá darem od autora originál uměleckého díla apod.), nezískává tím i autorská práva k autorskému dílu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Obdobně platí, že ten, kdo je vlastníkem materiálu poskytnutého autorovi k vytvoření díla (papír, temperové barvy, dřevo) nestává se nositelem autorských práv k dílu z takového materiálu vytvořeného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Obsah autorského práva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6000"/>
          </a:bodyPr>
          <a:p>
            <a:pPr marL="236880" indent="-236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Práva osobnostní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36880" indent="-236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Práva majetková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36880" indent="-236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Zatímco práva osobnostní zanikají smrtí autora (s určitými výjimkami, viz dále), práva majetková smrtí autora nezanikají a přecházejí na jeho právní nástupce – na dědice (ze zákona nebo ze závěti), popř. na stát, jako tzv. odúmrť, a trvají dále ještě 70 let po smrti autora (§ 27 odst. 1 AZ)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36880" indent="-236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Bylo-li dílo vytvořeno jako dílo spoluautorů, počítá se doba trvání majetkových práv od smrti spoluautora, který ostatní přežil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36880" indent="-236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Majetková práva k dílu anonymnímu a pseudonymnímu trvají 70 let od oprávněného zveřejnění díla.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……</a:t>
            </a: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..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/>
          </a:bodyPr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U díla, u něhož není pro počítání doby trvání majetkových práv rozhodná smrt autora a které nebylo zveřejněno během 70 let od jeho vytvoření, majetková práva uplynutím této doby zanikají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Doba trvání majetkových práv k dílu audiovizuálnímu se počítá od smrti poslední přeživší z následujících osob: režisér, autor scénáře, autor dialogů a skladatel hudby zvlášť vytvořené pro užití v audiovizuálním díle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Je-li pro počítání doby trvání majetkových práv rozhodné zveřejnění díla a dílo se zveřejňuje po určitou dobu ve svazcích, dílech, na pokračování nebo v řadách, počítá se doba trvání majetkových práv pro každou takovou část díla samostatně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Dílo, u kterého uplynula doba trvání majetkových práv, může každý bez dalšího volně užít.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Práva osobnostní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2000"/>
          </a:bodyPr>
          <a:p>
            <a:pPr marL="22716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 má právo: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1. osobovat si autorství, včetně práva rozhodnout, zda a jakým způsobem má být jeho autorství uvedeno při zveřejnění a dalším užití jeho díla, je-li uvedení autorství při takovém užití obvyklé.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2. na nedotknutelnost svého díla, zejména právo udělit svolení k jakékoli změně nebo jinému zásahu do svého díla, nestanoví-li autorský zákon jinak. Je-li dílo užíváno jinou osobou, nesmí se tak dít způsobem snižujícím hodnotu díla.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3. na dohled nad plněním této povinnosti jinou osobou (autorský dohled), nevyplývá-li z povahy díla nebo jeho užití jinak, anebo nelze-li po uživateli spravedlivě požadovat, aby autorovi výkon práva na autorský dohled umožnil.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Práva majetková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3000"/>
          </a:bodyPr>
          <a:p>
            <a:pPr marL="212400" indent="-212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Majetkovými právy se rozumí: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své dílo užít v původní nebo jím zpracované podobě či jinak změněné osobě, samostatně nebo v souboru anebo ve spojení s jiným dílem či prvky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udělit jiné osobě smlouvou oprávnění k výkonu tohoto práva (jiná osoba může dílo užít bez udělení takového oprávnění pouze v případech stanovených AutZ (=autorovi právo dílo užít nezaniká, jen je povinen strpět zásah do práva dílo užít v rozsahu licenční smlouvy)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 se jich nemůže vzdát, jsou nepřevoditelná a nelze je postihnout výkonem rozhodnutí (to neplatí pro pohledávky z takových majetkových práv vzniklé). Majetková práva jsou předmětem dědictví.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Právem dílo užít se rozumí dle AutZ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8000"/>
          </a:bodyPr>
          <a:p>
            <a:pPr marL="223920" indent="-223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na pronájem originálu nebo rozmnoženiny díla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3920" indent="-223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na půjčování originálu nebo rozmnoženiny díla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3920" indent="-223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na vystavování originálu nebo rozmnoženiny díla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3920" indent="-223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na sdělování díla veřejnosti, zejména: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 právo na provozování díla živě nebo ze záznamu a právo na přenos provozování díla,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3920" indent="-223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na vysílání díla rozhlasem či televizí,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3920" indent="-223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na přenos rozhlasového či televizního vysílání díla,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3920" indent="-223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právo na provozování rozhlasového či televizního vysílání díla30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Rozmnožování díla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rozmnožováním díla se rozumí zhotovování dočasných nebo trvalých, přímých nebo nepřímých rozmnoženin díla nebo jeho části, a to jakýmikoli prostředky a v jakékoli formě.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Dílo se rozmnožuje zejména ve formě rozmnoženiny tiskové, fotografické, zvukové, obrazové nebo zvukově obrazové, stavbou architektonického díla nebo ve formě jiné trojrozměrné rozmnoženiny anebo ve formě elektronické zahrnující vyjádření analogové i digitální.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Právní úprava, základní pojmy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7000"/>
          </a:bodyPr>
          <a:p>
            <a:pPr marL="207000" indent="-207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Autorské právo sleduje od svého vzniku (počátkem 18. století) především dva cíle: chránit intelektuální i jiné investice tvůrců a tím podporovat tvůrčí činnost a zároveň přispívat k tomu, aby kulturní dědictví vznikající tvůrčí duševní činností jednotlivých tvůrců mohla využívat celá společnost, inspirovat se jím ……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07000" indent="-207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Autorské právo těchto cílů dosahuje tím, že na jedné straně přiznává autorům (a dalším nositelům práv) výlučná práva (de facto monopol) k jejich výtvorům, na druhé straně stanoví řadu výjimek a omezení těchto práv, a to k poměrně přesně vymezeným účelům a za stanovených podmínek, a dále časově omezuje trvání těchto výlučných práv. Po uplynutí doby ochrany práv se dílo (záznam apod.) stává tzv. volným dílem (záznamem apod.) a kdokoli je může využívat bez souhlasu autora a bez placení odměn. I po uplynutí doby ochrany nicméně platí, že si nikdo nesmí osobovat autorství k takovému volnému dílu (nesmí se vydávat za jeho autora) a nesmí je užívat způsobem snižujícím jeho hodnotu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Rozšiřování díla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Rozšiřováním originálu nebo rozmnoženiny díla se rozumí zpřístupňování díla v hmotné podobě prodejem nebo jiným převodem vlastnického práva k originálu nebo k rozmnoženině díla, včetně jejich nabízení za tímto účelem.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Pronájem díla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Pronájmem originálu nebo rozmnoženiny díla se rozumí zpřístupňování díla v hmotné podobě za účelem přímého nebo nepřímého hospodářského nebo obchodního prospěchu poskytnutím originálu nebo rozmnoženiny díla na dobu neurčitou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Půjčování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Půjčováním originálu nebo rozmnoženiny díla se rozumí zpřístupňování díla ve hmotné podobě zařízením přístupným veřejnosti </a:t>
            </a:r>
            <a:r>
              <a:rPr b="0" lang="cs-CZ" sz="2800" spc="-1" strike="noStrike" u="sng">
                <a:solidFill>
                  <a:srgbClr val="000000"/>
                </a:solidFill>
                <a:uFillTx/>
                <a:latin typeface="Calibri"/>
              </a:rPr>
              <a:t>nikoli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za účelem přímého nebo nepřímého hospodářského nebo obchodního prospěchu poskytnutím originálu nebo rozmnoženiny díla na dobu určitou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Vystavování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Vystavováním originálu nebo rozmnoženiny díla se rozumí zpřístupňování díla v hmotné podobě umožněním shlédnutí nebo jiného vnímání originálu nebo rozmnoženiny díla, zejména díla výtvarného, díla fotografického, díla architektonického včetně díla urbanistického, díla užitého umění nebo díla kartografického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Jiná majetková práva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Autorský zákon přiznává autorovi dále také tzv. jiná majetková práva. Jde </a:t>
            </a:r>
            <a:r>
              <a:rPr b="0" i="1" lang="cs-CZ" sz="2800" spc="-1" strike="noStrike">
                <a:solidFill>
                  <a:srgbClr val="000000"/>
                </a:solidFill>
                <a:latin typeface="Calibri"/>
              </a:rPr>
              <a:t>především o právo na odměnu příslušející autorovi (a většině nositelů práv souvisejících s právem autorským) v souvislosti s rozmnožováním autorských děl pr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 osobní, resp. vlastní vnitřní potřebu (§ 25 AZ, příloha k AZ a vyhláška č. 488/2006 Sb., ve znění vyhlášky č. 408/2008 Sb.) a </a:t>
            </a:r>
            <a:r>
              <a:rPr b="0" i="1" lang="cs-CZ" sz="2800" spc="-1" strike="noStrike">
                <a:solidFill>
                  <a:srgbClr val="000000"/>
                </a:solidFill>
                <a:latin typeface="Calibri"/>
              </a:rPr>
              <a:t>právo na odměnu příslušející autorovi při opětném prodeji originálu uměleckého díla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(typicky např. díla výtvarného – malířského či sochařského apod.).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Omezení autorského práva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Jsou dovolena jen ve zvláštních případech stanovených v AutZ. Práva nesmějí být vykládána způsobem, který by narušoval běžný výkon práv autorských a který by byl neospravedlnitelně na újmu oprávněným zájmům autora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Volné užití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za užití díla podle autorského zákona se nepovažuje užití pro osobní potřebu fyzické osoby, jehož účelem není dosažení přímého nebo nepřímého hospodářského nebo obchodního prospěchu, nestanoví-li autorský zákon jinak. Do práva autorského tak nezasahuje ten, kdo pro svou osobní potřebu zhotoví záznam, rozmnoženinu nebo napodobeninu díla.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Do práva autorského nezasahuje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0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a) fyzická osoba, která pro svou osobní potřebu,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b) právnická osoba nebo podnikající fyzická osoba, která pro svou vlastní vnitřní potřebu,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c) ten, kdo na objednávku pro osobní potřebu fyzické osoby,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d) ten, kdo na objednávku pro vlastní vnitřní potřebu právnické osoby nebo podnikající fyzické osoby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 zhotoví tiskovou rozmnoženinu díla na papír nebo podobný podklad fotografickou technikou nebo jiným postupem s podobnými účinky, s výjimkou případu, kdy jde o vydaný notový záznam díla hudebního či hudebně dramatického, a v případech vyžadovaných zákonem řádně a včas platí odměnu.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Bezúplatné zákonné licence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/>
          </a:bodyPr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Do práva autorského nezasahuje ten, kdo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a) užije v odůvodněné míře výňatky ze zveřejněných děl jiných autorů ve svém díle,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b) užije výňatky z díla nebo drobná celá díla pro účely kritiky nebo recenze vztahující se k takovému dílu, vědecké či odborné tvorby a takové užití bude v souladu s poctivými zvyklostmi a v rozsahu vyžadovaném konkrétním účelem,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c) užije dílo při vyučování pro ilustrační účel nebo při vědeckém výzkumu, jejichž účelem není dosažení přímého nebo nepřímého hospodářského nebo obchodního prospěchu, a nepřesáhne rozsah odpovídající sledovanému účelu; vždy je však nutno uvést, je-li to možné, jméno autora, nejde-li o dílo anonymní, nebo jméno osoby, pod jejímž jménem se dílo uvádí na veřejnost, a dále název díla a pramen.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Propagace výstavy uměleckých děl a jejich prodeje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do práva autorského nezasahuje ten, kdo za účelem propagace výstavy nebo prodeje originálů či rozmnoženin uměleckých děl taková díla užije v rozsahu nezbytném pro propagaci takové akce, s výjimkou jakéhokoliv jiného užití k přímému nebo nepřímému hospodářskému nebo obchodnímu prospěchu. Je-li to obvyklé, je nutno uvést jméno autora, nejde-li o dílo anonymní, nebo jméno osoby, pod jejímž jménem se dílo uvádí na veřejnost, a dále název díla a pramen.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Dílo volné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je takové autorské dílo, jehož majetková autorská práva nejsou chráněna. Nejčastějším případem volného díla je takové autorské dílo, u kterého již doba ochrany vypršela (tzn. např. uplynulo více než 70 let od smrti posledního autora). Kromě takových volných děl existují i další druhy děl, která jsou vyjmuta z autorskoprávní ochrany již od jejich vzniku. S pojmem volného díla souvisí také volná užití, kdy i jinak chráněné dílo lze za jistých podmínek využívat i bez souhlasu autora.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Volná díla viz https://web.law.duke.edu/cspd/publicdomainday/2020/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Užití díla umístěného na veřejném prostranství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do práva autorského nezasahuje ten, kdo kresbou, malbou nebo grafikou, fotografií nebo filmem nebo jinak zaznamená nebo vyjádří dílo, které je trvale umístěno na náměstí, ulici, v parku, na veřejných cestách nebo na jiném veřejném prostranství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Úřední a zpravodajská licence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do práva autorského nezasahuje ten, kdo užije v odůvodněné míře dílo na základě zákona pro účely veřejné bezpečnosti, pro soudní nebo správní řízení nebo k jinému úřednímu účelu nebo pro parlamentní jednání a pořízení zápisu o něm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56000"/>
          </a:bodyPr>
          <a:p>
            <a:pPr indent="0">
              <a:lnSpc>
                <a:spcPct val="90000"/>
              </a:lnSpc>
              <a:buNone/>
            </a:pPr>
            <a:br>
              <a:rPr sz="3600"/>
            </a:br>
            <a:r>
              <a:rPr b="0" lang="cs-CZ" sz="3600" spc="-1" strike="noStrike">
                <a:solidFill>
                  <a:srgbClr val="000000"/>
                </a:solidFill>
                <a:latin typeface="Calibri Light"/>
              </a:rPr>
              <a:t>Užití díla v rámci občanských a náboženských obřadů, v rámci školních představení a užití díla</a:t>
            </a:r>
            <a:br>
              <a:rPr sz="3600"/>
            </a:br>
            <a:r>
              <a:rPr b="0" lang="cs-CZ" sz="3600" spc="-1" strike="noStrike">
                <a:solidFill>
                  <a:srgbClr val="000000"/>
                </a:solidFill>
                <a:latin typeface="Calibri Light"/>
              </a:rPr>
              <a:t>školního</a:t>
            </a:r>
            <a:br>
              <a:rPr sz="4400"/>
            </a:b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a) do práva autorského nezasahuje ten, kdo nikoli za účelem přímého nebo nepřímého hospodářského nebo obchodního prospěchu užije dílo při občanských či náboženských obřadech nebo při úředních akcích pořádaných orgány veřejné správy.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b) Do práva autorského nezasahuje ten, kdo nikoli za účelem přímého nebo nepřímého hospodářského nebo obchodního prospěchu užije dílo při školních představeních, v nichž účinkují výlučně žáci, studenti nebo učitelé školy nebo školského či vzdělávacího zařízení.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c) Do práva autorského také nezasahuje škola nebo školské či vzdělávací zařízení, užije-li nikoli za účelem přímého nebo nepřímého hospodářského nebo obchodního prospěchu k výuce nebo k vlastní vnitřní potřebě dílo vytvořené žákem nebo studentem ke splnění školních nebo studijních povinností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Právní úprava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Autorské právo (v širokém slova smyslu, zahrnující jednak právo autora k autorskému dílu, jednak tzv. práva související s právem autorským, tj. zejména právo výkonného umělce k jeho uměleckému výkonu, právo výrobce záznamu k jeho záznamu – zvukovému či zvukově obrazovému – a právo vysílatele k jeho vysílání) je upraveno mezinárodními smlouvami a úmluvami, právem Evropské unie národními autorskými zákony, popř. i prováděcími předpisy.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Mezinárodní smlouvy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Bernská úmluva o ochraně literárních a uměleckých děl z roku 1886, revidovaná v roce 1971 a označovaná někdy jako Revidovaná úmluva bernská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Mezinárodní úmluva o ochraně výkonných umělců, výrobců zvukových záznamů a rozhlasových a televizních organizací z roku 1961, označovaná někdy jako Římská úmluva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Smlouva Světové organizace duševního vlastnictví o autorském právu z roku 1996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 Smlouva Světové organizace duševního vlastnictví o výkonech výkonných umělců a o zvukových záznamech, taktéž z roku 1996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Základní pojmy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/>
          </a:bodyPr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Národní právní úprava autorského práva v České republice je upravena v </a:t>
            </a:r>
            <a:r>
              <a:rPr b="0" lang="cs-CZ" sz="2800" spc="-1" strike="noStrike">
                <a:solidFill>
                  <a:srgbClr val="ff0000"/>
                </a:solidFill>
                <a:latin typeface="Calibri"/>
              </a:rPr>
              <a:t>zákoně č. 121/2000 Sb., o právu autorském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 právech souvisejících s právem autorským a o změně některých zákonů, v platném znění (dále jen autorský zákon nebo AZ).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Autorské dílo - je definováno v § 2 AZ, který stanoví, co je autorským dílem, popřípadě co je za autorské dílo považováno: </a:t>
            </a:r>
            <a:r>
              <a:rPr b="0" lang="cs-CZ" sz="2800" spc="-1" strike="noStrike" u="sng">
                <a:solidFill>
                  <a:srgbClr val="000000"/>
                </a:solidFill>
                <a:uFillTx/>
                <a:latin typeface="Calibri"/>
              </a:rPr>
              <a:t>Autorským dílem je jedinečný výsledek tvůrčí činnosti autora vyjádřený v jakékoli objektivně vnímatelné podobě. (§ 2 odst. 1 AZ)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4560" indent="-2145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demonstrativní seznam příkladů autorských děl – díla slovesná (vyjádřená řečí nebo písmem), díla hudební, dramatická či hudebně dramatická, díla choreografická a pantomimická, díla audiovizuální a kinematografická (např. videoklipy či filmová díla), díla výtvarná (malířská, sochařská, grafická apod.), díla architektonická a urbanistická, díla užitého umění a díla kartografická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Základní pojmy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5000"/>
          </a:bodyPr>
          <a:p>
            <a:pPr marL="217080" indent="-217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Autorský zákon dále stanoví (§2 odst. 2 AZ), které výtvory jsou považovány za autorská díla, ačkoli v konkrétních případech nemusí tyto výtvory splňovat podmínku jedinečného výtvoru. V jejich případě stačí, že jde o výtvory původní, tj. vytvořené autorem (nikoli opsané, vygenerované počítačem apod.). Jde o počítačové programy, fotografie a databáze.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7080" indent="-217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Autorské dílo je chráněno jako celek, ale také i v jednotlivých částech a jednotlivých vývojových fázích, pokud splňují kritéria pro ochranu, zejména </a:t>
            </a: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jedinečnost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, popř. </a:t>
            </a: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původnost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(§ 2 odst. 3 AZ)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17080" indent="-217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Autorské dílo je chráněno v původní i ve zpracované podobě (§ 2 odst. 4 AZ).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Souborné dílo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soubor nezávislých děl nebo jiných prvků, který způsobem výběru nebo uspořádáním obsahu splňuje zákonné podmínky pro to, aby mohl být povařován za autorské dílo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příklady: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sborník, jako je časopis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encyklopedie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pásmo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výstava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antologie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Ochrana podle práva autorského se nevztahuje na: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úřední dílo (právní předpis, opatření obecné povahy, rozhodnutí, veřejná listina, veřejně přístupný rejstřík a sbírka jeho listin), jakož i úřední návrh úředního díla a jiná přípravná úřední dokumentace, včetně úředního překladu takového díla, sněmovní a senátní publikace, pamětní knihy obecní (obecní kroniky), státní symbol a symbol jednotky územní samosprávy a jiná taková díla, u nichž je veřejný zájem na vyloučení z ochran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výtvory tradiční lidové kultury, není-li pravé jméno autora obecně známo a nejde-li o dílo anonymní nebo o dílo pseudonymní; užít takové dílo lze jen způsobem nesnižujícím jeho hodnotu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Application>LibreOffice/7.4.7.2$Windows_X86_64 LibreOffice_project/723314e595e8007d3cf785c16538505a1c878ca5</Application>
  <AppVersion>15.0000</AppVersion>
  <Words>2773</Words>
  <Paragraphs>115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2021-02-13T06:27:46Z</dcterms:created>
  <dc:creator>Účet Microsoft</dc:creator>
  <dc:description/>
  <dc:language>cs-CZ</dc:language>
  <cp:lastModifiedBy/>
  <dcterms:modified xsi:type="dcterms:W3CDTF">2025-02-20T10:46:10Z</dcterms:modified>
  <cp:revision>41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32</vt:i4>
  </property>
</Properties>
</file>